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notesSlides/notesSlide5.xml" ContentType="application/vnd.openxmlformats-officedocument.presentationml.notesSlide+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notesSlides/notesSlide6.xml" ContentType="application/vnd.openxmlformats-officedocument.presentationml.notesSlide+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5" r:id="rId6"/>
    <p:sldId id="260" r:id="rId7"/>
    <p:sldId id="261" r:id="rId8"/>
    <p:sldId id="262" r:id="rId9"/>
    <p:sldId id="263" r:id="rId10"/>
    <p:sldId id="264" r:id="rId11"/>
  </p:sldIdLst>
  <p:sldSz cx="20104100" cy="11309350"/>
  <p:notesSz cx="20104100" cy="11309350"/>
  <p:embeddedFontLst>
    <p:embeddedFont>
      <p:font typeface="Calibri" panose="020F0502020204030204" pitchFamily="34" charset="0"/>
      <p:regular r:id="rId13"/>
      <p:bold r:id="rId14"/>
      <p:italic r:id="rId15"/>
      <p:boldItalic r:id="rId16"/>
    </p:embeddedFont>
    <p:embeddedFont>
      <p:font typeface="Tahoma" panose="020B0604030504040204" pitchFamily="34" charset="0"/>
      <p:regular r:id="rId17"/>
      <p:bold r:id="rId18"/>
    </p:embeddedFont>
    <p:embeddedFont>
      <p:font typeface="Verdana" panose="020B060403050404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joRa7PGcaMoYy/t6pfsXrP9OUzl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1EDBA5-692E-B743-B7AD-FE485C212399}" v="133" dt="2023-11-05T11:32:09.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94719"/>
  </p:normalViewPr>
  <p:slideViewPr>
    <p:cSldViewPr snapToGrid="0">
      <p:cViewPr varScale="1">
        <p:scale>
          <a:sx n="90" d="100"/>
          <a:sy n="90" d="100"/>
        </p:scale>
        <p:origin x="272" y="27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customschemas.google.com/relationships/presentationmetadata" Target="meta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ket Chhabra" userId="598e0514-bef3-4e71-b6aa-f2edd6441cff" providerId="ADAL" clId="{451EDBA5-692E-B743-B7AD-FE485C212399}"/>
    <pc:docChg chg="undo custSel addSld modSld">
      <pc:chgData name="Aniket Chhabra" userId="598e0514-bef3-4e71-b6aa-f2edd6441cff" providerId="ADAL" clId="{451EDBA5-692E-B743-B7AD-FE485C212399}" dt="2023-11-05T11:32:09.784" v="889"/>
      <pc:docMkLst>
        <pc:docMk/>
      </pc:docMkLst>
      <pc:sldChg chg="addSp delSp modSp mod">
        <pc:chgData name="Aniket Chhabra" userId="598e0514-bef3-4e71-b6aa-f2edd6441cff" providerId="ADAL" clId="{451EDBA5-692E-B743-B7AD-FE485C212399}" dt="2023-11-05T11:14:20.446" v="341"/>
        <pc:sldMkLst>
          <pc:docMk/>
          <pc:sldMk cId="0" sldId="259"/>
        </pc:sldMkLst>
        <pc:grpChg chg="del mod">
          <ac:chgData name="Aniket Chhabra" userId="598e0514-bef3-4e71-b6aa-f2edd6441cff" providerId="ADAL" clId="{451EDBA5-692E-B743-B7AD-FE485C212399}" dt="2023-11-05T11:07:23.268" v="65"/>
          <ac:grpSpMkLst>
            <pc:docMk/>
            <pc:sldMk cId="0" sldId="259"/>
            <ac:grpSpMk id="12" creationId="{02B8B8BB-801F-341B-4AF9-67A3A8BECA90}"/>
          </ac:grpSpMkLst>
        </pc:grpChg>
        <pc:grpChg chg="del mod">
          <ac:chgData name="Aniket Chhabra" userId="598e0514-bef3-4e71-b6aa-f2edd6441cff" providerId="ADAL" clId="{451EDBA5-692E-B743-B7AD-FE485C212399}" dt="2023-11-05T11:07:51.902" v="67"/>
          <ac:grpSpMkLst>
            <pc:docMk/>
            <pc:sldMk cId="0" sldId="259"/>
            <ac:grpSpMk id="33" creationId="{B83CD512-2AA5-D297-DF12-F129694D4406}"/>
          </ac:grpSpMkLst>
        </pc:grpChg>
        <pc:grpChg chg="del mod">
          <ac:chgData name="Aniket Chhabra" userId="598e0514-bef3-4e71-b6aa-f2edd6441cff" providerId="ADAL" clId="{451EDBA5-692E-B743-B7AD-FE485C212399}" dt="2023-11-05T11:08:09.375" v="76"/>
          <ac:grpSpMkLst>
            <pc:docMk/>
            <pc:sldMk cId="0" sldId="259"/>
            <ac:grpSpMk id="45" creationId="{1F5A1398-44CF-F7FE-CF5C-D82821EDE321}"/>
          </ac:grpSpMkLst>
        </pc:grpChg>
        <pc:grpChg chg="mod">
          <ac:chgData name="Aniket Chhabra" userId="598e0514-bef3-4e71-b6aa-f2edd6441cff" providerId="ADAL" clId="{451EDBA5-692E-B743-B7AD-FE485C212399}" dt="2023-11-05T11:07:14.083" v="53"/>
          <ac:grpSpMkLst>
            <pc:docMk/>
            <pc:sldMk cId="0" sldId="259"/>
            <ac:grpSpMk id="55" creationId="{46320412-2CA2-A9A8-F64B-F78F53B92BB7}"/>
          </ac:grpSpMkLst>
        </pc:grpChg>
        <pc:grpChg chg="del mod">
          <ac:chgData name="Aniket Chhabra" userId="598e0514-bef3-4e71-b6aa-f2edd6441cff" providerId="ADAL" clId="{451EDBA5-692E-B743-B7AD-FE485C212399}" dt="2023-11-05T11:07:18.078" v="60"/>
          <ac:grpSpMkLst>
            <pc:docMk/>
            <pc:sldMk cId="0" sldId="259"/>
            <ac:grpSpMk id="60" creationId="{3EF4E897-81E2-86E6-EEFF-CE69D91AFE99}"/>
          </ac:grpSpMkLst>
        </pc:grpChg>
        <pc:grpChg chg="mod">
          <ac:chgData name="Aniket Chhabra" userId="598e0514-bef3-4e71-b6aa-f2edd6441cff" providerId="ADAL" clId="{451EDBA5-692E-B743-B7AD-FE485C212399}" dt="2023-11-05T11:07:18.078" v="60"/>
          <ac:grpSpMkLst>
            <pc:docMk/>
            <pc:sldMk cId="0" sldId="259"/>
            <ac:grpSpMk id="62" creationId="{324971E5-3053-0700-0593-9C52FB59ACFE}"/>
          </ac:grpSpMkLst>
        </pc:grpChg>
        <pc:grpChg chg="del mod">
          <ac:chgData name="Aniket Chhabra" userId="598e0514-bef3-4e71-b6aa-f2edd6441cff" providerId="ADAL" clId="{451EDBA5-692E-B743-B7AD-FE485C212399}" dt="2023-11-05T11:08:09.375" v="76"/>
          <ac:grpSpMkLst>
            <pc:docMk/>
            <pc:sldMk cId="0" sldId="259"/>
            <ac:grpSpMk id="65" creationId="{5BCE14C9-1A9A-1D5E-34C8-6E1864B34B3D}"/>
          </ac:grpSpMkLst>
        </pc:grpChg>
        <pc:grpChg chg="del mod">
          <ac:chgData name="Aniket Chhabra" userId="598e0514-bef3-4e71-b6aa-f2edd6441cff" providerId="ADAL" clId="{451EDBA5-692E-B743-B7AD-FE485C212399}" dt="2023-11-05T11:07:51.902" v="67"/>
          <ac:grpSpMkLst>
            <pc:docMk/>
            <pc:sldMk cId="0" sldId="259"/>
            <ac:grpSpMk id="67" creationId="{C140EE80-AE9C-F4A2-0914-C79A51A10B05}"/>
          </ac:grpSpMkLst>
        </pc:grpChg>
        <pc:grpChg chg="mod">
          <ac:chgData name="Aniket Chhabra" userId="598e0514-bef3-4e71-b6aa-f2edd6441cff" providerId="ADAL" clId="{451EDBA5-692E-B743-B7AD-FE485C212399}" dt="2023-11-05T11:07:51.902" v="67"/>
          <ac:grpSpMkLst>
            <pc:docMk/>
            <pc:sldMk cId="0" sldId="259"/>
            <ac:grpSpMk id="69" creationId="{B472F2F9-7E0E-FBCE-1EBF-DACA134818C3}"/>
          </ac:grpSpMkLst>
        </pc:grpChg>
        <pc:grpChg chg="mod">
          <ac:chgData name="Aniket Chhabra" userId="598e0514-bef3-4e71-b6aa-f2edd6441cff" providerId="ADAL" clId="{451EDBA5-692E-B743-B7AD-FE485C212399}" dt="2023-11-05T11:08:02.802" v="73"/>
          <ac:grpSpMkLst>
            <pc:docMk/>
            <pc:sldMk cId="0" sldId="259"/>
            <ac:grpSpMk id="75" creationId="{7037F6F7-A841-F360-D33E-B31A18AA3235}"/>
          </ac:grpSpMkLst>
        </pc:grpChg>
        <pc:grpChg chg="del mod">
          <ac:chgData name="Aniket Chhabra" userId="598e0514-bef3-4e71-b6aa-f2edd6441cff" providerId="ADAL" clId="{451EDBA5-692E-B743-B7AD-FE485C212399}" dt="2023-11-05T11:14:20.446" v="341"/>
          <ac:grpSpMkLst>
            <pc:docMk/>
            <pc:sldMk cId="0" sldId="259"/>
            <ac:grpSpMk id="81" creationId="{045E25E8-0ED1-C4D2-AAE6-E707ABC1EEED}"/>
          </ac:grpSpMkLst>
        </pc:grpChg>
        <pc:grpChg chg="del mod">
          <ac:chgData name="Aniket Chhabra" userId="598e0514-bef3-4e71-b6aa-f2edd6441cff" providerId="ADAL" clId="{451EDBA5-692E-B743-B7AD-FE485C212399}" dt="2023-11-05T11:14:15.748" v="335"/>
          <ac:grpSpMkLst>
            <pc:docMk/>
            <pc:sldMk cId="0" sldId="259"/>
            <ac:grpSpMk id="94" creationId="{0A4FE32A-0160-C17F-D205-02044B655D42}"/>
          </ac:grpSpMkLst>
        </pc:grpChg>
        <pc:grpChg chg="del mod">
          <ac:chgData name="Aniket Chhabra" userId="598e0514-bef3-4e71-b6aa-f2edd6441cff" providerId="ADAL" clId="{451EDBA5-692E-B743-B7AD-FE485C212399}" dt="2023-11-05T11:08:33.512" v="100"/>
          <ac:grpSpMkLst>
            <pc:docMk/>
            <pc:sldMk cId="0" sldId="259"/>
            <ac:grpSpMk id="105" creationId="{7DFDE7ED-04F6-934A-8DBB-C2EECE280829}"/>
          </ac:grpSpMkLst>
        </pc:grpChg>
        <pc:grpChg chg="del mod">
          <ac:chgData name="Aniket Chhabra" userId="598e0514-bef3-4e71-b6aa-f2edd6441cff" providerId="ADAL" clId="{451EDBA5-692E-B743-B7AD-FE485C212399}" dt="2023-11-05T11:08:36.243" v="103"/>
          <ac:grpSpMkLst>
            <pc:docMk/>
            <pc:sldMk cId="0" sldId="259"/>
            <ac:grpSpMk id="106" creationId="{C1F88D13-DB0C-8577-6FDE-82979010EF6B}"/>
          </ac:grpSpMkLst>
        </pc:grpChg>
        <pc:grpChg chg="del mod">
          <ac:chgData name="Aniket Chhabra" userId="598e0514-bef3-4e71-b6aa-f2edd6441cff" providerId="ADAL" clId="{451EDBA5-692E-B743-B7AD-FE485C212399}" dt="2023-11-05T11:14:15.748" v="335"/>
          <ac:grpSpMkLst>
            <pc:docMk/>
            <pc:sldMk cId="0" sldId="259"/>
            <ac:grpSpMk id="109" creationId="{AFE54A78-3C49-3E8F-12FB-42E76B527F44}"/>
          </ac:grpSpMkLst>
        </pc:grpChg>
        <pc:grpChg chg="del mod">
          <ac:chgData name="Aniket Chhabra" userId="598e0514-bef3-4e71-b6aa-f2edd6441cff" providerId="ADAL" clId="{451EDBA5-692E-B743-B7AD-FE485C212399}" dt="2023-11-05T11:08:43.767" v="117"/>
          <ac:grpSpMkLst>
            <pc:docMk/>
            <pc:sldMk cId="0" sldId="259"/>
            <ac:grpSpMk id="117" creationId="{A2E5B4B1-DE07-E0EC-41FE-00EBDC9C4100}"/>
          </ac:grpSpMkLst>
        </pc:grpChg>
        <pc:grpChg chg="del mod">
          <ac:chgData name="Aniket Chhabra" userId="598e0514-bef3-4e71-b6aa-f2edd6441cff" providerId="ADAL" clId="{451EDBA5-692E-B743-B7AD-FE485C212399}" dt="2023-11-05T11:08:43.767" v="117"/>
          <ac:grpSpMkLst>
            <pc:docMk/>
            <pc:sldMk cId="0" sldId="259"/>
            <ac:grpSpMk id="123" creationId="{95B8624D-599F-D1A5-C661-F246B0E893A4}"/>
          </ac:grpSpMkLst>
        </pc:grpChg>
        <pc:grpChg chg="del mod">
          <ac:chgData name="Aniket Chhabra" userId="598e0514-bef3-4e71-b6aa-f2edd6441cff" providerId="ADAL" clId="{451EDBA5-692E-B743-B7AD-FE485C212399}" dt="2023-11-05T11:14:15.748" v="335"/>
          <ac:grpSpMkLst>
            <pc:docMk/>
            <pc:sldMk cId="0" sldId="259"/>
            <ac:grpSpMk id="124" creationId="{8CAA1608-82B8-8E35-BCF5-AEE3C7277AFF}"/>
          </ac:grpSpMkLst>
        </pc:grpChg>
        <pc:grpChg chg="del mod">
          <ac:chgData name="Aniket Chhabra" userId="598e0514-bef3-4e71-b6aa-f2edd6441cff" providerId="ADAL" clId="{451EDBA5-692E-B743-B7AD-FE485C212399}" dt="2023-11-05T11:09:47.461" v="129"/>
          <ac:grpSpMkLst>
            <pc:docMk/>
            <pc:sldMk cId="0" sldId="259"/>
            <ac:grpSpMk id="130" creationId="{7F3DCBF4-FA90-C026-00D7-597C81D55EC5}"/>
          </ac:grpSpMkLst>
        </pc:grpChg>
        <pc:grpChg chg="del mod">
          <ac:chgData name="Aniket Chhabra" userId="598e0514-bef3-4e71-b6aa-f2edd6441cff" providerId="ADAL" clId="{451EDBA5-692E-B743-B7AD-FE485C212399}" dt="2023-11-05T11:14:20.446" v="341"/>
          <ac:grpSpMkLst>
            <pc:docMk/>
            <pc:sldMk cId="0" sldId="259"/>
            <ac:grpSpMk id="134" creationId="{F3229D1F-5506-4EAA-8400-E89D71A30357}"/>
          </ac:grpSpMkLst>
        </pc:grpChg>
        <pc:grpChg chg="mod">
          <ac:chgData name="Aniket Chhabra" userId="598e0514-bef3-4e71-b6aa-f2edd6441cff" providerId="ADAL" clId="{451EDBA5-692E-B743-B7AD-FE485C212399}" dt="2023-11-05T11:09:47.461" v="129"/>
          <ac:grpSpMkLst>
            <pc:docMk/>
            <pc:sldMk cId="0" sldId="259"/>
            <ac:grpSpMk id="136" creationId="{616E33A4-8018-DDA4-5907-DD489E6F8EE7}"/>
          </ac:grpSpMkLst>
        </pc:grpChg>
        <pc:grpChg chg="del mod">
          <ac:chgData name="Aniket Chhabra" userId="598e0514-bef3-4e71-b6aa-f2edd6441cff" providerId="ADAL" clId="{451EDBA5-692E-B743-B7AD-FE485C212399}" dt="2023-11-05T11:14:20.446" v="341"/>
          <ac:grpSpMkLst>
            <pc:docMk/>
            <pc:sldMk cId="0" sldId="259"/>
            <ac:grpSpMk id="144" creationId="{657C55BF-18C5-156B-E9D6-B7E5B2AAB2E1}"/>
          </ac:grpSpMkLst>
        </pc:grpChg>
        <pc:grpChg chg="del mod">
          <ac:chgData name="Aniket Chhabra" userId="598e0514-bef3-4e71-b6aa-f2edd6441cff" providerId="ADAL" clId="{451EDBA5-692E-B743-B7AD-FE485C212399}" dt="2023-11-05T11:14:20.446" v="341"/>
          <ac:grpSpMkLst>
            <pc:docMk/>
            <pc:sldMk cId="0" sldId="259"/>
            <ac:grpSpMk id="153" creationId="{8DFB0476-2983-4FF8-194E-BBD7D9F59573}"/>
          </ac:grpSpMkLst>
        </pc:grpChg>
        <pc:grpChg chg="del mod">
          <ac:chgData name="Aniket Chhabra" userId="598e0514-bef3-4e71-b6aa-f2edd6441cff" providerId="ADAL" clId="{451EDBA5-692E-B743-B7AD-FE485C212399}" dt="2023-11-05T11:12:36.529" v="250"/>
          <ac:grpSpMkLst>
            <pc:docMk/>
            <pc:sldMk cId="0" sldId="259"/>
            <ac:grpSpMk id="158" creationId="{07220360-6988-6986-8955-9EF1D9A08A49}"/>
          </ac:grpSpMkLst>
        </pc:grpChg>
        <pc:grpChg chg="del mod">
          <ac:chgData name="Aniket Chhabra" userId="598e0514-bef3-4e71-b6aa-f2edd6441cff" providerId="ADAL" clId="{451EDBA5-692E-B743-B7AD-FE485C212399}" dt="2023-11-05T11:12:39.392" v="257"/>
          <ac:grpSpMkLst>
            <pc:docMk/>
            <pc:sldMk cId="0" sldId="259"/>
            <ac:grpSpMk id="170" creationId="{1B77FC32-E64B-A66B-858F-F804DBC5BDF0}"/>
          </ac:grpSpMkLst>
        </pc:grpChg>
        <pc:grpChg chg="del mod">
          <ac:chgData name="Aniket Chhabra" userId="598e0514-bef3-4e71-b6aa-f2edd6441cff" providerId="ADAL" clId="{451EDBA5-692E-B743-B7AD-FE485C212399}" dt="2023-11-05T11:12:39.392" v="257"/>
          <ac:grpSpMkLst>
            <pc:docMk/>
            <pc:sldMk cId="0" sldId="259"/>
            <ac:grpSpMk id="177" creationId="{D217DDC1-FF8F-7458-4372-D6188BC5B2ED}"/>
          </ac:grpSpMkLst>
        </pc:grpChg>
        <pc:grpChg chg="del mod">
          <ac:chgData name="Aniket Chhabra" userId="598e0514-bef3-4e71-b6aa-f2edd6441cff" providerId="ADAL" clId="{451EDBA5-692E-B743-B7AD-FE485C212399}" dt="2023-11-05T11:12:41.267" v="259"/>
          <ac:grpSpMkLst>
            <pc:docMk/>
            <pc:sldMk cId="0" sldId="259"/>
            <ac:grpSpMk id="178" creationId="{941DEAC5-7C5A-6775-16A9-4B395B0B5DED}"/>
          </ac:grpSpMkLst>
        </pc:grpChg>
        <pc:grpChg chg="del mod">
          <ac:chgData name="Aniket Chhabra" userId="598e0514-bef3-4e71-b6aa-f2edd6441cff" providerId="ADAL" clId="{451EDBA5-692E-B743-B7AD-FE485C212399}" dt="2023-11-05T11:12:42.212" v="261"/>
          <ac:grpSpMkLst>
            <pc:docMk/>
            <pc:sldMk cId="0" sldId="259"/>
            <ac:grpSpMk id="180" creationId="{0EF4641C-C4B0-CB57-8B61-BFDE69EFB342}"/>
          </ac:grpSpMkLst>
        </pc:grpChg>
        <pc:grpChg chg="del mod">
          <ac:chgData name="Aniket Chhabra" userId="598e0514-bef3-4e71-b6aa-f2edd6441cff" providerId="ADAL" clId="{451EDBA5-692E-B743-B7AD-FE485C212399}" dt="2023-11-05T11:12:42.827" v="263"/>
          <ac:grpSpMkLst>
            <pc:docMk/>
            <pc:sldMk cId="0" sldId="259"/>
            <ac:grpSpMk id="182" creationId="{6DFABD0D-33FD-BEEE-6079-AB7FE98F2492}"/>
          </ac:grpSpMkLst>
        </pc:grpChg>
        <pc:grpChg chg="mod">
          <ac:chgData name="Aniket Chhabra" userId="598e0514-bef3-4e71-b6aa-f2edd6441cff" providerId="ADAL" clId="{451EDBA5-692E-B743-B7AD-FE485C212399}" dt="2023-11-05T11:12:42.827" v="263"/>
          <ac:grpSpMkLst>
            <pc:docMk/>
            <pc:sldMk cId="0" sldId="259"/>
            <ac:grpSpMk id="184" creationId="{DAC2D96F-5440-73B8-E96B-A3EEE9B0E233}"/>
          </ac:grpSpMkLst>
        </pc:grpChg>
        <pc:grpChg chg="mod">
          <ac:chgData name="Aniket Chhabra" userId="598e0514-bef3-4e71-b6aa-f2edd6441cff" providerId="ADAL" clId="{451EDBA5-692E-B743-B7AD-FE485C212399}" dt="2023-11-05T11:12:54.645" v="266"/>
          <ac:grpSpMkLst>
            <pc:docMk/>
            <pc:sldMk cId="0" sldId="259"/>
            <ac:grpSpMk id="187" creationId="{61F072A4-DC81-4D66-7099-E8CC6C8F602E}"/>
          </ac:grpSpMkLst>
        </pc:grpChg>
        <pc:grpChg chg="del mod">
          <ac:chgData name="Aniket Chhabra" userId="598e0514-bef3-4e71-b6aa-f2edd6441cff" providerId="ADAL" clId="{451EDBA5-692E-B743-B7AD-FE485C212399}" dt="2023-11-05T11:13:03.303" v="286"/>
          <ac:grpSpMkLst>
            <pc:docMk/>
            <pc:sldMk cId="0" sldId="259"/>
            <ac:grpSpMk id="205" creationId="{1C5C8C9F-2752-7F49-6F00-00CDF62172BD}"/>
          </ac:grpSpMkLst>
        </pc:grpChg>
        <pc:grpChg chg="mod">
          <ac:chgData name="Aniket Chhabra" userId="598e0514-bef3-4e71-b6aa-f2edd6441cff" providerId="ADAL" clId="{451EDBA5-692E-B743-B7AD-FE485C212399}" dt="2023-11-05T11:13:03.303" v="286"/>
          <ac:grpSpMkLst>
            <pc:docMk/>
            <pc:sldMk cId="0" sldId="259"/>
            <ac:grpSpMk id="207" creationId="{B5CE9D10-FF91-C6DB-E99A-6C5D2B25939F}"/>
          </ac:grpSpMkLst>
        </pc:grpChg>
        <pc:grpChg chg="del mod">
          <ac:chgData name="Aniket Chhabra" userId="598e0514-bef3-4e71-b6aa-f2edd6441cff" providerId="ADAL" clId="{451EDBA5-692E-B743-B7AD-FE485C212399}" dt="2023-11-05T11:13:24.776" v="324"/>
          <ac:grpSpMkLst>
            <pc:docMk/>
            <pc:sldMk cId="0" sldId="259"/>
            <ac:grpSpMk id="211" creationId="{97F498F0-6DB7-1956-A23B-63A0DF25AADC}"/>
          </ac:grpSpMkLst>
        </pc:grpChg>
        <pc:grpChg chg="del mod">
          <ac:chgData name="Aniket Chhabra" userId="598e0514-bef3-4e71-b6aa-f2edd6441cff" providerId="ADAL" clId="{451EDBA5-692E-B743-B7AD-FE485C212399}" dt="2023-11-05T11:13:24.776" v="324"/>
          <ac:grpSpMkLst>
            <pc:docMk/>
            <pc:sldMk cId="0" sldId="259"/>
            <ac:grpSpMk id="218" creationId="{A47D617A-A6C3-634E-00A2-094611ED7CCF}"/>
          </ac:grpSpMkLst>
        </pc:grpChg>
        <pc:grpChg chg="del mod">
          <ac:chgData name="Aniket Chhabra" userId="598e0514-bef3-4e71-b6aa-f2edd6441cff" providerId="ADAL" clId="{451EDBA5-692E-B743-B7AD-FE485C212399}" dt="2023-11-05T11:13:24.776" v="324"/>
          <ac:grpSpMkLst>
            <pc:docMk/>
            <pc:sldMk cId="0" sldId="259"/>
            <ac:grpSpMk id="219" creationId="{3091B70C-3515-AE2C-0022-5F11C70D2E79}"/>
          </ac:grpSpMkLst>
        </pc:grpChg>
        <pc:grpChg chg="del mod">
          <ac:chgData name="Aniket Chhabra" userId="598e0514-bef3-4e71-b6aa-f2edd6441cff" providerId="ADAL" clId="{451EDBA5-692E-B743-B7AD-FE485C212399}" dt="2023-11-05T11:13:24.776" v="324"/>
          <ac:grpSpMkLst>
            <pc:docMk/>
            <pc:sldMk cId="0" sldId="259"/>
            <ac:grpSpMk id="222" creationId="{CF47591F-4775-A496-C3F8-A3B11DB52C57}"/>
          </ac:grpSpMkLst>
        </pc:grpChg>
        <pc:grpChg chg="del mod">
          <ac:chgData name="Aniket Chhabra" userId="598e0514-bef3-4e71-b6aa-f2edd6441cff" providerId="ADAL" clId="{451EDBA5-692E-B743-B7AD-FE485C212399}" dt="2023-11-05T11:13:24.776" v="324"/>
          <ac:grpSpMkLst>
            <pc:docMk/>
            <pc:sldMk cId="0" sldId="259"/>
            <ac:grpSpMk id="238" creationId="{46C2847D-84EF-B2C7-B2F9-0A089F8D5CB8}"/>
          </ac:grpSpMkLst>
        </pc:grpChg>
        <pc:grpChg chg="del mod">
          <ac:chgData name="Aniket Chhabra" userId="598e0514-bef3-4e71-b6aa-f2edd6441cff" providerId="ADAL" clId="{451EDBA5-692E-B743-B7AD-FE485C212399}" dt="2023-11-05T11:13:24.776" v="324"/>
          <ac:grpSpMkLst>
            <pc:docMk/>
            <pc:sldMk cId="0" sldId="259"/>
            <ac:grpSpMk id="239" creationId="{FBD060F9-6D3F-D565-114E-5BA0F3204197}"/>
          </ac:grpSpMkLst>
        </pc:grpChg>
        <pc:grpChg chg="del mod">
          <ac:chgData name="Aniket Chhabra" userId="598e0514-bef3-4e71-b6aa-f2edd6441cff" providerId="ADAL" clId="{451EDBA5-692E-B743-B7AD-FE485C212399}" dt="2023-11-05T11:13:24.776" v="324"/>
          <ac:grpSpMkLst>
            <pc:docMk/>
            <pc:sldMk cId="0" sldId="259"/>
            <ac:grpSpMk id="240" creationId="{BCE3F889-C246-E399-2F9E-4077A6659122}"/>
          </ac:grpSpMkLst>
        </pc:grpChg>
        <pc:grpChg chg="del mod">
          <ac:chgData name="Aniket Chhabra" userId="598e0514-bef3-4e71-b6aa-f2edd6441cff" providerId="ADAL" clId="{451EDBA5-692E-B743-B7AD-FE485C212399}" dt="2023-11-05T11:13:24.776" v="324"/>
          <ac:grpSpMkLst>
            <pc:docMk/>
            <pc:sldMk cId="0" sldId="259"/>
            <ac:grpSpMk id="241" creationId="{9D5DC3A7-B9CD-F470-4DBA-9C8F694680BA}"/>
          </ac:grpSpMkLst>
        </pc:grpChg>
        <pc:grpChg chg="mod">
          <ac:chgData name="Aniket Chhabra" userId="598e0514-bef3-4e71-b6aa-f2edd6441cff" providerId="ADAL" clId="{451EDBA5-692E-B743-B7AD-FE485C212399}" dt="2023-11-05T11:13:24.776" v="324"/>
          <ac:grpSpMkLst>
            <pc:docMk/>
            <pc:sldMk cId="0" sldId="259"/>
            <ac:grpSpMk id="249" creationId="{13738190-545B-3329-8C5D-30CD151BE699}"/>
          </ac:grpSpMkLst>
        </pc:grpChg>
        <pc:grpChg chg="mod">
          <ac:chgData name="Aniket Chhabra" userId="598e0514-bef3-4e71-b6aa-f2edd6441cff" providerId="ADAL" clId="{451EDBA5-692E-B743-B7AD-FE485C212399}" dt="2023-11-05T11:13:24.776" v="324"/>
          <ac:grpSpMkLst>
            <pc:docMk/>
            <pc:sldMk cId="0" sldId="259"/>
            <ac:grpSpMk id="250" creationId="{721D9333-4B44-AC62-EF4E-85D65CBD5CB6}"/>
          </ac:grpSpMkLst>
        </pc:grpChg>
        <pc:grpChg chg="mod">
          <ac:chgData name="Aniket Chhabra" userId="598e0514-bef3-4e71-b6aa-f2edd6441cff" providerId="ADAL" clId="{451EDBA5-692E-B743-B7AD-FE485C212399}" dt="2023-11-05T11:13:37.087" v="332"/>
          <ac:grpSpMkLst>
            <pc:docMk/>
            <pc:sldMk cId="0" sldId="259"/>
            <ac:grpSpMk id="258" creationId="{77311F0D-93C5-80A9-72A9-443A9C579B56}"/>
          </ac:grpSpMkLst>
        </pc:grpChg>
        <pc:grpChg chg="mod">
          <ac:chgData name="Aniket Chhabra" userId="598e0514-bef3-4e71-b6aa-f2edd6441cff" providerId="ADAL" clId="{451EDBA5-692E-B743-B7AD-FE485C212399}" dt="2023-11-05T11:13:37.087" v="332"/>
          <ac:grpSpMkLst>
            <pc:docMk/>
            <pc:sldMk cId="0" sldId="259"/>
            <ac:grpSpMk id="259" creationId="{85452C1E-D37B-8FB9-18BC-29B46C4A6CE0}"/>
          </ac:grpSpMkLst>
        </pc:grpChg>
        <pc:grpChg chg="del mod">
          <ac:chgData name="Aniket Chhabra" userId="598e0514-bef3-4e71-b6aa-f2edd6441cff" providerId="ADAL" clId="{451EDBA5-692E-B743-B7AD-FE485C212399}" dt="2023-11-05T11:14:17.426" v="338"/>
          <ac:grpSpMkLst>
            <pc:docMk/>
            <pc:sldMk cId="0" sldId="259"/>
            <ac:grpSpMk id="262" creationId="{7E021B6C-5DEF-9104-78C8-65E5541D43A8}"/>
          </ac:grpSpMkLst>
        </pc:grpChg>
        <pc:grpChg chg="mod">
          <ac:chgData name="Aniket Chhabra" userId="598e0514-bef3-4e71-b6aa-f2edd6441cff" providerId="ADAL" clId="{451EDBA5-692E-B743-B7AD-FE485C212399}" dt="2023-11-05T11:14:17.426" v="338"/>
          <ac:grpSpMkLst>
            <pc:docMk/>
            <pc:sldMk cId="0" sldId="259"/>
            <ac:grpSpMk id="265" creationId="{C35CB09A-9C3E-A29C-2866-12F330947708}"/>
          </ac:grpSpMkLst>
        </pc:grpChg>
        <pc:grpChg chg="mod">
          <ac:chgData name="Aniket Chhabra" userId="598e0514-bef3-4e71-b6aa-f2edd6441cff" providerId="ADAL" clId="{451EDBA5-692E-B743-B7AD-FE485C212399}" dt="2023-11-05T11:14:20.446" v="341"/>
          <ac:grpSpMkLst>
            <pc:docMk/>
            <pc:sldMk cId="0" sldId="259"/>
            <ac:grpSpMk id="268" creationId="{34EEC176-0A8E-B476-80CE-277A48208170}"/>
          </ac:grpSpMkLst>
        </pc:grpChg>
        <pc:inkChg chg="add mod">
          <ac:chgData name="Aniket Chhabra" userId="598e0514-bef3-4e71-b6aa-f2edd6441cff" providerId="ADAL" clId="{451EDBA5-692E-B743-B7AD-FE485C212399}" dt="2023-11-05T11:07:51.902" v="67"/>
          <ac:inkMkLst>
            <pc:docMk/>
            <pc:sldMk cId="0" sldId="259"/>
            <ac:inkMk id="2" creationId="{276831FD-19F3-5BAA-D33D-226414971C8A}"/>
          </ac:inkMkLst>
        </pc:inkChg>
        <pc:inkChg chg="add mod">
          <ac:chgData name="Aniket Chhabra" userId="598e0514-bef3-4e71-b6aa-f2edd6441cff" providerId="ADAL" clId="{451EDBA5-692E-B743-B7AD-FE485C212399}" dt="2023-11-05T11:07:51.902" v="67"/>
          <ac:inkMkLst>
            <pc:docMk/>
            <pc:sldMk cId="0" sldId="259"/>
            <ac:inkMk id="3" creationId="{D74E9E1F-4E83-614D-8670-23B40BEDCD33}"/>
          </ac:inkMkLst>
        </pc:inkChg>
        <pc:inkChg chg="add mod">
          <ac:chgData name="Aniket Chhabra" userId="598e0514-bef3-4e71-b6aa-f2edd6441cff" providerId="ADAL" clId="{451EDBA5-692E-B743-B7AD-FE485C212399}" dt="2023-11-05T11:07:51.902" v="67"/>
          <ac:inkMkLst>
            <pc:docMk/>
            <pc:sldMk cId="0" sldId="259"/>
            <ac:inkMk id="4" creationId="{0D809106-7EA5-FF53-7D3E-D8F17D01ED64}"/>
          </ac:inkMkLst>
        </pc:inkChg>
        <pc:inkChg chg="add mod">
          <ac:chgData name="Aniket Chhabra" userId="598e0514-bef3-4e71-b6aa-f2edd6441cff" providerId="ADAL" clId="{451EDBA5-692E-B743-B7AD-FE485C212399}" dt="2023-11-05T11:07:51.902" v="67"/>
          <ac:inkMkLst>
            <pc:docMk/>
            <pc:sldMk cId="0" sldId="259"/>
            <ac:inkMk id="5" creationId="{82775479-4712-1CC9-1416-6AAB028A7291}"/>
          </ac:inkMkLst>
        </pc:inkChg>
        <pc:inkChg chg="add mod">
          <ac:chgData name="Aniket Chhabra" userId="598e0514-bef3-4e71-b6aa-f2edd6441cff" providerId="ADAL" clId="{451EDBA5-692E-B743-B7AD-FE485C212399}" dt="2023-11-05T11:07:51.902" v="67"/>
          <ac:inkMkLst>
            <pc:docMk/>
            <pc:sldMk cId="0" sldId="259"/>
            <ac:inkMk id="6" creationId="{0F28323A-28B1-5557-A54D-938B4C158633}"/>
          </ac:inkMkLst>
        </pc:inkChg>
        <pc:inkChg chg="add mod">
          <ac:chgData name="Aniket Chhabra" userId="598e0514-bef3-4e71-b6aa-f2edd6441cff" providerId="ADAL" clId="{451EDBA5-692E-B743-B7AD-FE485C212399}" dt="2023-11-05T11:07:51.902" v="67"/>
          <ac:inkMkLst>
            <pc:docMk/>
            <pc:sldMk cId="0" sldId="259"/>
            <ac:inkMk id="7" creationId="{CF0CF9E8-E590-FF49-99B6-B736E87CDC4D}"/>
          </ac:inkMkLst>
        </pc:inkChg>
        <pc:inkChg chg="add mod">
          <ac:chgData name="Aniket Chhabra" userId="598e0514-bef3-4e71-b6aa-f2edd6441cff" providerId="ADAL" clId="{451EDBA5-692E-B743-B7AD-FE485C212399}" dt="2023-11-05T11:07:51.902" v="67"/>
          <ac:inkMkLst>
            <pc:docMk/>
            <pc:sldMk cId="0" sldId="259"/>
            <ac:inkMk id="8" creationId="{48569D02-B310-AF6A-B612-1DC5B6B90BA9}"/>
          </ac:inkMkLst>
        </pc:inkChg>
        <pc:inkChg chg="add mod">
          <ac:chgData name="Aniket Chhabra" userId="598e0514-bef3-4e71-b6aa-f2edd6441cff" providerId="ADAL" clId="{451EDBA5-692E-B743-B7AD-FE485C212399}" dt="2023-11-05T11:07:51.902" v="67"/>
          <ac:inkMkLst>
            <pc:docMk/>
            <pc:sldMk cId="0" sldId="259"/>
            <ac:inkMk id="9" creationId="{E360A94B-2C9B-FF12-BBB6-756CEBDD5D3C}"/>
          </ac:inkMkLst>
        </pc:inkChg>
        <pc:inkChg chg="add mod">
          <ac:chgData name="Aniket Chhabra" userId="598e0514-bef3-4e71-b6aa-f2edd6441cff" providerId="ADAL" clId="{451EDBA5-692E-B743-B7AD-FE485C212399}" dt="2023-11-05T11:07:51.902" v="67"/>
          <ac:inkMkLst>
            <pc:docMk/>
            <pc:sldMk cId="0" sldId="259"/>
            <ac:inkMk id="10" creationId="{62DD32FA-080A-9832-8856-2686DD77BBE2}"/>
          </ac:inkMkLst>
        </pc:inkChg>
        <pc:inkChg chg="add mod">
          <ac:chgData name="Aniket Chhabra" userId="598e0514-bef3-4e71-b6aa-f2edd6441cff" providerId="ADAL" clId="{451EDBA5-692E-B743-B7AD-FE485C212399}" dt="2023-11-05T11:07:51.902" v="67"/>
          <ac:inkMkLst>
            <pc:docMk/>
            <pc:sldMk cId="0" sldId="259"/>
            <ac:inkMk id="11" creationId="{EC12734A-1ECE-DCC9-6BF4-699C64D86A26}"/>
          </ac:inkMkLst>
        </pc:inkChg>
        <pc:inkChg chg="add mod">
          <ac:chgData name="Aniket Chhabra" userId="598e0514-bef3-4e71-b6aa-f2edd6441cff" providerId="ADAL" clId="{451EDBA5-692E-B743-B7AD-FE485C212399}" dt="2023-11-05T11:07:51.902" v="67"/>
          <ac:inkMkLst>
            <pc:docMk/>
            <pc:sldMk cId="0" sldId="259"/>
            <ac:inkMk id="13" creationId="{BE28F495-5DC3-37A9-07D2-C4AEE466B401}"/>
          </ac:inkMkLst>
        </pc:inkChg>
        <pc:inkChg chg="add mod">
          <ac:chgData name="Aniket Chhabra" userId="598e0514-bef3-4e71-b6aa-f2edd6441cff" providerId="ADAL" clId="{451EDBA5-692E-B743-B7AD-FE485C212399}" dt="2023-11-05T11:07:51.902" v="67"/>
          <ac:inkMkLst>
            <pc:docMk/>
            <pc:sldMk cId="0" sldId="259"/>
            <ac:inkMk id="14" creationId="{4EE7A93E-3868-7460-8513-1A11D09350DF}"/>
          </ac:inkMkLst>
        </pc:inkChg>
        <pc:inkChg chg="add mod">
          <ac:chgData name="Aniket Chhabra" userId="598e0514-bef3-4e71-b6aa-f2edd6441cff" providerId="ADAL" clId="{451EDBA5-692E-B743-B7AD-FE485C212399}" dt="2023-11-05T11:07:51.902" v="67"/>
          <ac:inkMkLst>
            <pc:docMk/>
            <pc:sldMk cId="0" sldId="259"/>
            <ac:inkMk id="15" creationId="{3A456067-342E-C941-B243-27F0E2F6EA43}"/>
          </ac:inkMkLst>
        </pc:inkChg>
        <pc:inkChg chg="add mod">
          <ac:chgData name="Aniket Chhabra" userId="598e0514-bef3-4e71-b6aa-f2edd6441cff" providerId="ADAL" clId="{451EDBA5-692E-B743-B7AD-FE485C212399}" dt="2023-11-05T11:07:51.902" v="67"/>
          <ac:inkMkLst>
            <pc:docMk/>
            <pc:sldMk cId="0" sldId="259"/>
            <ac:inkMk id="16" creationId="{6FD0A047-A0ED-2495-8618-D2E560391A06}"/>
          </ac:inkMkLst>
        </pc:inkChg>
        <pc:inkChg chg="add mod">
          <ac:chgData name="Aniket Chhabra" userId="598e0514-bef3-4e71-b6aa-f2edd6441cff" providerId="ADAL" clId="{451EDBA5-692E-B743-B7AD-FE485C212399}" dt="2023-11-05T11:07:51.902" v="67"/>
          <ac:inkMkLst>
            <pc:docMk/>
            <pc:sldMk cId="0" sldId="259"/>
            <ac:inkMk id="17" creationId="{A7454C2F-B687-2B18-683A-498480E25A7C}"/>
          </ac:inkMkLst>
        </pc:inkChg>
        <pc:inkChg chg="add mod">
          <ac:chgData name="Aniket Chhabra" userId="598e0514-bef3-4e71-b6aa-f2edd6441cff" providerId="ADAL" clId="{451EDBA5-692E-B743-B7AD-FE485C212399}" dt="2023-11-05T11:07:51.902" v="67"/>
          <ac:inkMkLst>
            <pc:docMk/>
            <pc:sldMk cId="0" sldId="259"/>
            <ac:inkMk id="18" creationId="{9C1015F7-F852-55D2-36E1-D4035ABB103C}"/>
          </ac:inkMkLst>
        </pc:inkChg>
        <pc:inkChg chg="add mod">
          <ac:chgData name="Aniket Chhabra" userId="598e0514-bef3-4e71-b6aa-f2edd6441cff" providerId="ADAL" clId="{451EDBA5-692E-B743-B7AD-FE485C212399}" dt="2023-11-05T11:07:51.902" v="67"/>
          <ac:inkMkLst>
            <pc:docMk/>
            <pc:sldMk cId="0" sldId="259"/>
            <ac:inkMk id="19" creationId="{1B2E467A-85EE-4B85-2384-22CC03978911}"/>
          </ac:inkMkLst>
        </pc:inkChg>
        <pc:inkChg chg="add mod">
          <ac:chgData name="Aniket Chhabra" userId="598e0514-bef3-4e71-b6aa-f2edd6441cff" providerId="ADAL" clId="{451EDBA5-692E-B743-B7AD-FE485C212399}" dt="2023-11-05T11:07:51.902" v="67"/>
          <ac:inkMkLst>
            <pc:docMk/>
            <pc:sldMk cId="0" sldId="259"/>
            <ac:inkMk id="20" creationId="{00C20FF4-3EB5-4B2C-2C06-74ED50E2B554}"/>
          </ac:inkMkLst>
        </pc:inkChg>
        <pc:inkChg chg="add mod">
          <ac:chgData name="Aniket Chhabra" userId="598e0514-bef3-4e71-b6aa-f2edd6441cff" providerId="ADAL" clId="{451EDBA5-692E-B743-B7AD-FE485C212399}" dt="2023-11-05T11:07:51.902" v="67"/>
          <ac:inkMkLst>
            <pc:docMk/>
            <pc:sldMk cId="0" sldId="259"/>
            <ac:inkMk id="21" creationId="{FCA6FB38-CE58-216B-1582-D8336F7C719D}"/>
          </ac:inkMkLst>
        </pc:inkChg>
        <pc:inkChg chg="add mod">
          <ac:chgData name="Aniket Chhabra" userId="598e0514-bef3-4e71-b6aa-f2edd6441cff" providerId="ADAL" clId="{451EDBA5-692E-B743-B7AD-FE485C212399}" dt="2023-11-05T11:07:51.902" v="67"/>
          <ac:inkMkLst>
            <pc:docMk/>
            <pc:sldMk cId="0" sldId="259"/>
            <ac:inkMk id="22" creationId="{24BB262B-8ACE-73CB-1B5E-7422B2F114A2}"/>
          </ac:inkMkLst>
        </pc:inkChg>
        <pc:inkChg chg="add mod">
          <ac:chgData name="Aniket Chhabra" userId="598e0514-bef3-4e71-b6aa-f2edd6441cff" providerId="ADAL" clId="{451EDBA5-692E-B743-B7AD-FE485C212399}" dt="2023-11-05T11:07:51.902" v="67"/>
          <ac:inkMkLst>
            <pc:docMk/>
            <pc:sldMk cId="0" sldId="259"/>
            <ac:inkMk id="23" creationId="{D54B1F17-3AD9-7752-904C-118F39BA8AEA}"/>
          </ac:inkMkLst>
        </pc:inkChg>
        <pc:inkChg chg="add mod">
          <ac:chgData name="Aniket Chhabra" userId="598e0514-bef3-4e71-b6aa-f2edd6441cff" providerId="ADAL" clId="{451EDBA5-692E-B743-B7AD-FE485C212399}" dt="2023-11-05T11:07:51.902" v="67"/>
          <ac:inkMkLst>
            <pc:docMk/>
            <pc:sldMk cId="0" sldId="259"/>
            <ac:inkMk id="24" creationId="{AFB6F737-F886-C267-2B8F-10F7627FA894}"/>
          </ac:inkMkLst>
        </pc:inkChg>
        <pc:inkChg chg="add mod">
          <ac:chgData name="Aniket Chhabra" userId="598e0514-bef3-4e71-b6aa-f2edd6441cff" providerId="ADAL" clId="{451EDBA5-692E-B743-B7AD-FE485C212399}" dt="2023-11-05T11:07:51.902" v="67"/>
          <ac:inkMkLst>
            <pc:docMk/>
            <pc:sldMk cId="0" sldId="259"/>
            <ac:inkMk id="25" creationId="{7456D594-49A8-834B-E5FB-992300C567B3}"/>
          </ac:inkMkLst>
        </pc:inkChg>
        <pc:inkChg chg="add mod">
          <ac:chgData name="Aniket Chhabra" userId="598e0514-bef3-4e71-b6aa-f2edd6441cff" providerId="ADAL" clId="{451EDBA5-692E-B743-B7AD-FE485C212399}" dt="2023-11-05T11:07:51.902" v="67"/>
          <ac:inkMkLst>
            <pc:docMk/>
            <pc:sldMk cId="0" sldId="259"/>
            <ac:inkMk id="26" creationId="{24489682-B949-22D6-3A50-D3E3B4703048}"/>
          </ac:inkMkLst>
        </pc:inkChg>
        <pc:inkChg chg="add mod">
          <ac:chgData name="Aniket Chhabra" userId="598e0514-bef3-4e71-b6aa-f2edd6441cff" providerId="ADAL" clId="{451EDBA5-692E-B743-B7AD-FE485C212399}" dt="2023-11-05T11:07:51.902" v="67"/>
          <ac:inkMkLst>
            <pc:docMk/>
            <pc:sldMk cId="0" sldId="259"/>
            <ac:inkMk id="27" creationId="{CE2EB082-E965-72A6-F5A7-E8415C279033}"/>
          </ac:inkMkLst>
        </pc:inkChg>
        <pc:inkChg chg="add mod">
          <ac:chgData name="Aniket Chhabra" userId="598e0514-bef3-4e71-b6aa-f2edd6441cff" providerId="ADAL" clId="{451EDBA5-692E-B743-B7AD-FE485C212399}" dt="2023-11-05T11:07:51.902" v="67"/>
          <ac:inkMkLst>
            <pc:docMk/>
            <pc:sldMk cId="0" sldId="259"/>
            <ac:inkMk id="28" creationId="{02C848C7-CB36-509C-8738-A0850F3C0817}"/>
          </ac:inkMkLst>
        </pc:inkChg>
        <pc:inkChg chg="add mod">
          <ac:chgData name="Aniket Chhabra" userId="598e0514-bef3-4e71-b6aa-f2edd6441cff" providerId="ADAL" clId="{451EDBA5-692E-B743-B7AD-FE485C212399}" dt="2023-11-05T11:07:51.902" v="67"/>
          <ac:inkMkLst>
            <pc:docMk/>
            <pc:sldMk cId="0" sldId="259"/>
            <ac:inkMk id="29" creationId="{57991B11-136C-3CED-5BB5-F3A5E4ABC1C5}"/>
          </ac:inkMkLst>
        </pc:inkChg>
        <pc:inkChg chg="add mod">
          <ac:chgData name="Aniket Chhabra" userId="598e0514-bef3-4e71-b6aa-f2edd6441cff" providerId="ADAL" clId="{451EDBA5-692E-B743-B7AD-FE485C212399}" dt="2023-11-05T11:07:51.902" v="67"/>
          <ac:inkMkLst>
            <pc:docMk/>
            <pc:sldMk cId="0" sldId="259"/>
            <ac:inkMk id="30" creationId="{E48E30FC-6164-F1B9-CAB2-E13077E68608}"/>
          </ac:inkMkLst>
        </pc:inkChg>
        <pc:inkChg chg="add mod">
          <ac:chgData name="Aniket Chhabra" userId="598e0514-bef3-4e71-b6aa-f2edd6441cff" providerId="ADAL" clId="{451EDBA5-692E-B743-B7AD-FE485C212399}" dt="2023-11-05T11:07:51.902" v="67"/>
          <ac:inkMkLst>
            <pc:docMk/>
            <pc:sldMk cId="0" sldId="259"/>
            <ac:inkMk id="31" creationId="{86DDA9C4-594C-958E-044F-1B38823CA4E7}"/>
          </ac:inkMkLst>
        </pc:inkChg>
        <pc:inkChg chg="add mod">
          <ac:chgData name="Aniket Chhabra" userId="598e0514-bef3-4e71-b6aa-f2edd6441cff" providerId="ADAL" clId="{451EDBA5-692E-B743-B7AD-FE485C212399}" dt="2023-11-05T11:07:51.902" v="67"/>
          <ac:inkMkLst>
            <pc:docMk/>
            <pc:sldMk cId="0" sldId="259"/>
            <ac:inkMk id="32" creationId="{0FDEC606-074A-1336-A462-1762103E4486}"/>
          </ac:inkMkLst>
        </pc:inkChg>
        <pc:inkChg chg="add mod">
          <ac:chgData name="Aniket Chhabra" userId="598e0514-bef3-4e71-b6aa-f2edd6441cff" providerId="ADAL" clId="{451EDBA5-692E-B743-B7AD-FE485C212399}" dt="2023-11-05T11:14:20.446" v="341"/>
          <ac:inkMkLst>
            <pc:docMk/>
            <pc:sldMk cId="0" sldId="259"/>
            <ac:inkMk id="34" creationId="{142F9839-8AD3-676A-7A35-C2D6887EB1C1}"/>
          </ac:inkMkLst>
        </pc:inkChg>
        <pc:inkChg chg="add mod">
          <ac:chgData name="Aniket Chhabra" userId="598e0514-bef3-4e71-b6aa-f2edd6441cff" providerId="ADAL" clId="{451EDBA5-692E-B743-B7AD-FE485C212399}" dt="2023-11-05T11:14:20.446" v="341"/>
          <ac:inkMkLst>
            <pc:docMk/>
            <pc:sldMk cId="0" sldId="259"/>
            <ac:inkMk id="35" creationId="{58FBCC50-14BD-CD09-EA68-582DE261A76F}"/>
          </ac:inkMkLst>
        </pc:inkChg>
        <pc:inkChg chg="add mod">
          <ac:chgData name="Aniket Chhabra" userId="598e0514-bef3-4e71-b6aa-f2edd6441cff" providerId="ADAL" clId="{451EDBA5-692E-B743-B7AD-FE485C212399}" dt="2023-11-05T11:14:20.446" v="341"/>
          <ac:inkMkLst>
            <pc:docMk/>
            <pc:sldMk cId="0" sldId="259"/>
            <ac:inkMk id="36" creationId="{C7386F95-E21C-7743-8C62-19347E7FDA25}"/>
          </ac:inkMkLst>
        </pc:inkChg>
        <pc:inkChg chg="add mod">
          <ac:chgData name="Aniket Chhabra" userId="598e0514-bef3-4e71-b6aa-f2edd6441cff" providerId="ADAL" clId="{451EDBA5-692E-B743-B7AD-FE485C212399}" dt="2023-11-05T11:14:20.446" v="341"/>
          <ac:inkMkLst>
            <pc:docMk/>
            <pc:sldMk cId="0" sldId="259"/>
            <ac:inkMk id="37" creationId="{01BAEA11-C651-3764-90B9-7FE356DCE271}"/>
          </ac:inkMkLst>
        </pc:inkChg>
        <pc:inkChg chg="add mod">
          <ac:chgData name="Aniket Chhabra" userId="598e0514-bef3-4e71-b6aa-f2edd6441cff" providerId="ADAL" clId="{451EDBA5-692E-B743-B7AD-FE485C212399}" dt="2023-11-05T11:14:20.446" v="341"/>
          <ac:inkMkLst>
            <pc:docMk/>
            <pc:sldMk cId="0" sldId="259"/>
            <ac:inkMk id="38" creationId="{ECADED16-CF93-A784-24FF-38F96DA08C85}"/>
          </ac:inkMkLst>
        </pc:inkChg>
        <pc:inkChg chg="add mod">
          <ac:chgData name="Aniket Chhabra" userId="598e0514-bef3-4e71-b6aa-f2edd6441cff" providerId="ADAL" clId="{451EDBA5-692E-B743-B7AD-FE485C212399}" dt="2023-11-05T11:14:20.446" v="341"/>
          <ac:inkMkLst>
            <pc:docMk/>
            <pc:sldMk cId="0" sldId="259"/>
            <ac:inkMk id="39" creationId="{C11CEF73-0691-0D01-8BFD-4E7BA00C1134}"/>
          </ac:inkMkLst>
        </pc:inkChg>
        <pc:inkChg chg="add mod">
          <ac:chgData name="Aniket Chhabra" userId="598e0514-bef3-4e71-b6aa-f2edd6441cff" providerId="ADAL" clId="{451EDBA5-692E-B743-B7AD-FE485C212399}" dt="2023-11-05T11:14:20.446" v="341"/>
          <ac:inkMkLst>
            <pc:docMk/>
            <pc:sldMk cId="0" sldId="259"/>
            <ac:inkMk id="40" creationId="{33676454-812F-9359-7B95-66C40A57CEAB}"/>
          </ac:inkMkLst>
        </pc:inkChg>
        <pc:inkChg chg="add mod">
          <ac:chgData name="Aniket Chhabra" userId="598e0514-bef3-4e71-b6aa-f2edd6441cff" providerId="ADAL" clId="{451EDBA5-692E-B743-B7AD-FE485C212399}" dt="2023-11-05T11:14:20.446" v="341"/>
          <ac:inkMkLst>
            <pc:docMk/>
            <pc:sldMk cId="0" sldId="259"/>
            <ac:inkMk id="41" creationId="{36789501-FC4E-51FB-95CE-1D543FF87EA4}"/>
          </ac:inkMkLst>
        </pc:inkChg>
        <pc:inkChg chg="add mod">
          <ac:chgData name="Aniket Chhabra" userId="598e0514-bef3-4e71-b6aa-f2edd6441cff" providerId="ADAL" clId="{451EDBA5-692E-B743-B7AD-FE485C212399}" dt="2023-11-05T11:14:20.446" v="341"/>
          <ac:inkMkLst>
            <pc:docMk/>
            <pc:sldMk cId="0" sldId="259"/>
            <ac:inkMk id="42" creationId="{38153F75-4768-24D4-726D-F1DF6691CD3F}"/>
          </ac:inkMkLst>
        </pc:inkChg>
        <pc:inkChg chg="add mod">
          <ac:chgData name="Aniket Chhabra" userId="598e0514-bef3-4e71-b6aa-f2edd6441cff" providerId="ADAL" clId="{451EDBA5-692E-B743-B7AD-FE485C212399}" dt="2023-11-05T11:14:20.446" v="341"/>
          <ac:inkMkLst>
            <pc:docMk/>
            <pc:sldMk cId="0" sldId="259"/>
            <ac:inkMk id="43" creationId="{6881B668-5709-388F-9AA1-869517A15868}"/>
          </ac:inkMkLst>
        </pc:inkChg>
        <pc:inkChg chg="add mod">
          <ac:chgData name="Aniket Chhabra" userId="598e0514-bef3-4e71-b6aa-f2edd6441cff" providerId="ADAL" clId="{451EDBA5-692E-B743-B7AD-FE485C212399}" dt="2023-11-05T11:14:20.446" v="341"/>
          <ac:inkMkLst>
            <pc:docMk/>
            <pc:sldMk cId="0" sldId="259"/>
            <ac:inkMk id="44" creationId="{264688E6-F0B3-66F6-A68E-BBAAC18A7FFD}"/>
          </ac:inkMkLst>
        </pc:inkChg>
        <pc:inkChg chg="add mod">
          <ac:chgData name="Aniket Chhabra" userId="598e0514-bef3-4e71-b6aa-f2edd6441cff" providerId="ADAL" clId="{451EDBA5-692E-B743-B7AD-FE485C212399}" dt="2023-11-05T11:07:14.083" v="53"/>
          <ac:inkMkLst>
            <pc:docMk/>
            <pc:sldMk cId="0" sldId="259"/>
            <ac:inkMk id="46" creationId="{FB70E6F1-A0F2-B4F1-34BF-E9982F93907F}"/>
          </ac:inkMkLst>
        </pc:inkChg>
        <pc:inkChg chg="add mod">
          <ac:chgData name="Aniket Chhabra" userId="598e0514-bef3-4e71-b6aa-f2edd6441cff" providerId="ADAL" clId="{451EDBA5-692E-B743-B7AD-FE485C212399}" dt="2023-11-05T11:07:14.083" v="53"/>
          <ac:inkMkLst>
            <pc:docMk/>
            <pc:sldMk cId="0" sldId="259"/>
            <ac:inkMk id="47" creationId="{4379D4D5-F943-EEEB-C49E-14D604DED6D6}"/>
          </ac:inkMkLst>
        </pc:inkChg>
        <pc:inkChg chg="add mod">
          <ac:chgData name="Aniket Chhabra" userId="598e0514-bef3-4e71-b6aa-f2edd6441cff" providerId="ADAL" clId="{451EDBA5-692E-B743-B7AD-FE485C212399}" dt="2023-11-05T11:07:14.083" v="53"/>
          <ac:inkMkLst>
            <pc:docMk/>
            <pc:sldMk cId="0" sldId="259"/>
            <ac:inkMk id="48" creationId="{B4B11211-650E-17E9-FE13-A1E707119495}"/>
          </ac:inkMkLst>
        </pc:inkChg>
        <pc:inkChg chg="add mod">
          <ac:chgData name="Aniket Chhabra" userId="598e0514-bef3-4e71-b6aa-f2edd6441cff" providerId="ADAL" clId="{451EDBA5-692E-B743-B7AD-FE485C212399}" dt="2023-11-05T11:07:14.083" v="53"/>
          <ac:inkMkLst>
            <pc:docMk/>
            <pc:sldMk cId="0" sldId="259"/>
            <ac:inkMk id="49" creationId="{F1BEFC6D-13EB-016A-2B78-205AA5392E45}"/>
          </ac:inkMkLst>
        </pc:inkChg>
        <pc:inkChg chg="add mod">
          <ac:chgData name="Aniket Chhabra" userId="598e0514-bef3-4e71-b6aa-f2edd6441cff" providerId="ADAL" clId="{451EDBA5-692E-B743-B7AD-FE485C212399}" dt="2023-11-05T11:07:14.083" v="53"/>
          <ac:inkMkLst>
            <pc:docMk/>
            <pc:sldMk cId="0" sldId="259"/>
            <ac:inkMk id="50" creationId="{1D6C7867-4598-E58E-51CF-3C4AC04BCA78}"/>
          </ac:inkMkLst>
        </pc:inkChg>
        <pc:inkChg chg="add mod">
          <ac:chgData name="Aniket Chhabra" userId="598e0514-bef3-4e71-b6aa-f2edd6441cff" providerId="ADAL" clId="{451EDBA5-692E-B743-B7AD-FE485C212399}" dt="2023-11-05T11:07:14.083" v="53"/>
          <ac:inkMkLst>
            <pc:docMk/>
            <pc:sldMk cId="0" sldId="259"/>
            <ac:inkMk id="51" creationId="{B8E659CE-B217-D893-F8F6-9977D4711FF3}"/>
          </ac:inkMkLst>
        </pc:inkChg>
        <pc:inkChg chg="add mod">
          <ac:chgData name="Aniket Chhabra" userId="598e0514-bef3-4e71-b6aa-f2edd6441cff" providerId="ADAL" clId="{451EDBA5-692E-B743-B7AD-FE485C212399}" dt="2023-11-05T11:07:14.083" v="53"/>
          <ac:inkMkLst>
            <pc:docMk/>
            <pc:sldMk cId="0" sldId="259"/>
            <ac:inkMk id="52" creationId="{81145B02-5069-FD9F-EAB2-19A957672C8B}"/>
          </ac:inkMkLst>
        </pc:inkChg>
        <pc:inkChg chg="add mod">
          <ac:chgData name="Aniket Chhabra" userId="598e0514-bef3-4e71-b6aa-f2edd6441cff" providerId="ADAL" clId="{451EDBA5-692E-B743-B7AD-FE485C212399}" dt="2023-11-05T11:07:14.083" v="53"/>
          <ac:inkMkLst>
            <pc:docMk/>
            <pc:sldMk cId="0" sldId="259"/>
            <ac:inkMk id="53" creationId="{8633DF61-880B-98F7-5B0D-21B546F89655}"/>
          </ac:inkMkLst>
        </pc:inkChg>
        <pc:inkChg chg="add mod">
          <ac:chgData name="Aniket Chhabra" userId="598e0514-bef3-4e71-b6aa-f2edd6441cff" providerId="ADAL" clId="{451EDBA5-692E-B743-B7AD-FE485C212399}" dt="2023-11-05T11:07:14.083" v="53"/>
          <ac:inkMkLst>
            <pc:docMk/>
            <pc:sldMk cId="0" sldId="259"/>
            <ac:inkMk id="54" creationId="{D6414FBD-E522-D21A-B02D-B0AAB8BE07EE}"/>
          </ac:inkMkLst>
        </pc:inkChg>
        <pc:inkChg chg="add mod">
          <ac:chgData name="Aniket Chhabra" userId="598e0514-bef3-4e71-b6aa-f2edd6441cff" providerId="ADAL" clId="{451EDBA5-692E-B743-B7AD-FE485C212399}" dt="2023-11-05T11:07:18.078" v="60"/>
          <ac:inkMkLst>
            <pc:docMk/>
            <pc:sldMk cId="0" sldId="259"/>
            <ac:inkMk id="56" creationId="{C74F6C36-F1B2-3C46-D039-5638CFE2DF33}"/>
          </ac:inkMkLst>
        </pc:inkChg>
        <pc:inkChg chg="add mod">
          <ac:chgData name="Aniket Chhabra" userId="598e0514-bef3-4e71-b6aa-f2edd6441cff" providerId="ADAL" clId="{451EDBA5-692E-B743-B7AD-FE485C212399}" dt="2023-11-05T11:07:18.078" v="60"/>
          <ac:inkMkLst>
            <pc:docMk/>
            <pc:sldMk cId="0" sldId="259"/>
            <ac:inkMk id="57" creationId="{1E5E80B1-828D-C0A4-47F0-847481290D92}"/>
          </ac:inkMkLst>
        </pc:inkChg>
        <pc:inkChg chg="add mod">
          <ac:chgData name="Aniket Chhabra" userId="598e0514-bef3-4e71-b6aa-f2edd6441cff" providerId="ADAL" clId="{451EDBA5-692E-B743-B7AD-FE485C212399}" dt="2023-11-05T11:07:18.078" v="60"/>
          <ac:inkMkLst>
            <pc:docMk/>
            <pc:sldMk cId="0" sldId="259"/>
            <ac:inkMk id="58" creationId="{5BC4EA1B-4984-F8EA-D797-9BAA8F358E77}"/>
          </ac:inkMkLst>
        </pc:inkChg>
        <pc:inkChg chg="add mod">
          <ac:chgData name="Aniket Chhabra" userId="598e0514-bef3-4e71-b6aa-f2edd6441cff" providerId="ADAL" clId="{451EDBA5-692E-B743-B7AD-FE485C212399}" dt="2023-11-05T11:07:18.078" v="60"/>
          <ac:inkMkLst>
            <pc:docMk/>
            <pc:sldMk cId="0" sldId="259"/>
            <ac:inkMk id="59" creationId="{951BA139-4E0F-097B-7B61-17D5722B4257}"/>
          </ac:inkMkLst>
        </pc:inkChg>
        <pc:inkChg chg="add mod">
          <ac:chgData name="Aniket Chhabra" userId="598e0514-bef3-4e71-b6aa-f2edd6441cff" providerId="ADAL" clId="{451EDBA5-692E-B743-B7AD-FE485C212399}" dt="2023-11-05T11:07:18.078" v="60"/>
          <ac:inkMkLst>
            <pc:docMk/>
            <pc:sldMk cId="0" sldId="259"/>
            <ac:inkMk id="61" creationId="{E35AD591-2629-15BE-49CB-070BE5E37693}"/>
          </ac:inkMkLst>
        </pc:inkChg>
        <pc:inkChg chg="add mod">
          <ac:chgData name="Aniket Chhabra" userId="598e0514-bef3-4e71-b6aa-f2edd6441cff" providerId="ADAL" clId="{451EDBA5-692E-B743-B7AD-FE485C212399}" dt="2023-11-05T11:14:20.446" v="341"/>
          <ac:inkMkLst>
            <pc:docMk/>
            <pc:sldMk cId="0" sldId="259"/>
            <ac:inkMk id="63" creationId="{7C024F45-BB7D-B66A-A48C-1680421D389A}"/>
          </ac:inkMkLst>
        </pc:inkChg>
        <pc:inkChg chg="add mod">
          <ac:chgData name="Aniket Chhabra" userId="598e0514-bef3-4e71-b6aa-f2edd6441cff" providerId="ADAL" clId="{451EDBA5-692E-B743-B7AD-FE485C212399}" dt="2023-11-05T11:14:20.446" v="341"/>
          <ac:inkMkLst>
            <pc:docMk/>
            <pc:sldMk cId="0" sldId="259"/>
            <ac:inkMk id="64" creationId="{2AEBBBD2-C5ED-FFE2-AE37-BA2CB2C0839E}"/>
          </ac:inkMkLst>
        </pc:inkChg>
        <pc:inkChg chg="add mod">
          <ac:chgData name="Aniket Chhabra" userId="598e0514-bef3-4e71-b6aa-f2edd6441cff" providerId="ADAL" clId="{451EDBA5-692E-B743-B7AD-FE485C212399}" dt="2023-11-05T11:07:51.902" v="67"/>
          <ac:inkMkLst>
            <pc:docMk/>
            <pc:sldMk cId="0" sldId="259"/>
            <ac:inkMk id="66" creationId="{CA7251C1-7D1A-DC2C-5CC9-A4A371E940C3}"/>
          </ac:inkMkLst>
        </pc:inkChg>
        <pc:inkChg chg="add mod">
          <ac:chgData name="Aniket Chhabra" userId="598e0514-bef3-4e71-b6aa-f2edd6441cff" providerId="ADAL" clId="{451EDBA5-692E-B743-B7AD-FE485C212399}" dt="2023-11-05T11:07:51.902" v="67"/>
          <ac:inkMkLst>
            <pc:docMk/>
            <pc:sldMk cId="0" sldId="259"/>
            <ac:inkMk id="68" creationId="{3A0CA10F-7F2C-0BA0-F317-61F9614B021E}"/>
          </ac:inkMkLst>
        </pc:inkChg>
        <pc:inkChg chg="add">
          <ac:chgData name="Aniket Chhabra" userId="598e0514-bef3-4e71-b6aa-f2edd6441cff" providerId="ADAL" clId="{451EDBA5-692E-B743-B7AD-FE485C212399}" dt="2023-11-05T11:07:56.199" v="68" actId="9405"/>
          <ac:inkMkLst>
            <pc:docMk/>
            <pc:sldMk cId="0" sldId="259"/>
            <ac:inkMk id="70" creationId="{7BDF803A-E239-4317-EAE3-FA6949824F8B}"/>
          </ac:inkMkLst>
        </pc:inkChg>
        <pc:inkChg chg="add mod">
          <ac:chgData name="Aniket Chhabra" userId="598e0514-bef3-4e71-b6aa-f2edd6441cff" providerId="ADAL" clId="{451EDBA5-692E-B743-B7AD-FE485C212399}" dt="2023-11-05T11:08:02.802" v="73"/>
          <ac:inkMkLst>
            <pc:docMk/>
            <pc:sldMk cId="0" sldId="259"/>
            <ac:inkMk id="71" creationId="{F05CAA43-426E-EE7D-5F1A-08231AF5DB30}"/>
          </ac:inkMkLst>
        </pc:inkChg>
        <pc:inkChg chg="add mod">
          <ac:chgData name="Aniket Chhabra" userId="598e0514-bef3-4e71-b6aa-f2edd6441cff" providerId="ADAL" clId="{451EDBA5-692E-B743-B7AD-FE485C212399}" dt="2023-11-05T11:08:02.802" v="73"/>
          <ac:inkMkLst>
            <pc:docMk/>
            <pc:sldMk cId="0" sldId="259"/>
            <ac:inkMk id="72" creationId="{26ADDABD-67D5-5801-F297-433618D9A7D6}"/>
          </ac:inkMkLst>
        </pc:inkChg>
        <pc:inkChg chg="add mod">
          <ac:chgData name="Aniket Chhabra" userId="598e0514-bef3-4e71-b6aa-f2edd6441cff" providerId="ADAL" clId="{451EDBA5-692E-B743-B7AD-FE485C212399}" dt="2023-11-05T11:08:02.802" v="73"/>
          <ac:inkMkLst>
            <pc:docMk/>
            <pc:sldMk cId="0" sldId="259"/>
            <ac:inkMk id="73" creationId="{6A92643A-056D-25D2-C0ED-B0DDFDADC6A3}"/>
          </ac:inkMkLst>
        </pc:inkChg>
        <pc:inkChg chg="add mod">
          <ac:chgData name="Aniket Chhabra" userId="598e0514-bef3-4e71-b6aa-f2edd6441cff" providerId="ADAL" clId="{451EDBA5-692E-B743-B7AD-FE485C212399}" dt="2023-11-05T11:08:02.802" v="73"/>
          <ac:inkMkLst>
            <pc:docMk/>
            <pc:sldMk cId="0" sldId="259"/>
            <ac:inkMk id="74" creationId="{0405DEB9-439F-4140-4B49-216E69257C51}"/>
          </ac:inkMkLst>
        </pc:inkChg>
        <pc:inkChg chg="add mod">
          <ac:chgData name="Aniket Chhabra" userId="598e0514-bef3-4e71-b6aa-f2edd6441cff" providerId="ADAL" clId="{451EDBA5-692E-B743-B7AD-FE485C212399}" dt="2023-11-05T11:14:20.446" v="341"/>
          <ac:inkMkLst>
            <pc:docMk/>
            <pc:sldMk cId="0" sldId="259"/>
            <ac:inkMk id="79" creationId="{45C3256B-BA2C-1D58-F713-A73C2B83EC5B}"/>
          </ac:inkMkLst>
        </pc:inkChg>
        <pc:inkChg chg="add mod">
          <ac:chgData name="Aniket Chhabra" userId="598e0514-bef3-4e71-b6aa-f2edd6441cff" providerId="ADAL" clId="{451EDBA5-692E-B743-B7AD-FE485C212399}" dt="2023-11-05T11:14:20.446" v="341"/>
          <ac:inkMkLst>
            <pc:docMk/>
            <pc:sldMk cId="0" sldId="259"/>
            <ac:inkMk id="80" creationId="{54D38C82-7725-C858-8E12-B52A2DF403B8}"/>
          </ac:inkMkLst>
        </pc:inkChg>
        <pc:inkChg chg="add mod">
          <ac:chgData name="Aniket Chhabra" userId="598e0514-bef3-4e71-b6aa-f2edd6441cff" providerId="ADAL" clId="{451EDBA5-692E-B743-B7AD-FE485C212399}" dt="2023-11-05T11:14:17.426" v="338"/>
          <ac:inkMkLst>
            <pc:docMk/>
            <pc:sldMk cId="0" sldId="259"/>
            <ac:inkMk id="82" creationId="{9B5405C4-AAAA-8003-F6A9-DE04F868846E}"/>
          </ac:inkMkLst>
        </pc:inkChg>
        <pc:inkChg chg="add mod">
          <ac:chgData name="Aniket Chhabra" userId="598e0514-bef3-4e71-b6aa-f2edd6441cff" providerId="ADAL" clId="{451EDBA5-692E-B743-B7AD-FE485C212399}" dt="2023-11-05T11:14:17.426" v="338"/>
          <ac:inkMkLst>
            <pc:docMk/>
            <pc:sldMk cId="0" sldId="259"/>
            <ac:inkMk id="83" creationId="{476D62F5-C62C-05E6-D30C-CCDDB9378034}"/>
          </ac:inkMkLst>
        </pc:inkChg>
        <pc:inkChg chg="add mod">
          <ac:chgData name="Aniket Chhabra" userId="598e0514-bef3-4e71-b6aa-f2edd6441cff" providerId="ADAL" clId="{451EDBA5-692E-B743-B7AD-FE485C212399}" dt="2023-11-05T11:14:17.426" v="338"/>
          <ac:inkMkLst>
            <pc:docMk/>
            <pc:sldMk cId="0" sldId="259"/>
            <ac:inkMk id="84" creationId="{F40C7B14-4471-C668-3EC0-F58273D611AE}"/>
          </ac:inkMkLst>
        </pc:inkChg>
        <pc:inkChg chg="add mod">
          <ac:chgData name="Aniket Chhabra" userId="598e0514-bef3-4e71-b6aa-f2edd6441cff" providerId="ADAL" clId="{451EDBA5-692E-B743-B7AD-FE485C212399}" dt="2023-11-05T11:14:17.426" v="338"/>
          <ac:inkMkLst>
            <pc:docMk/>
            <pc:sldMk cId="0" sldId="259"/>
            <ac:inkMk id="85" creationId="{108C759A-FE0E-16AF-F295-EA1D37E7B38B}"/>
          </ac:inkMkLst>
        </pc:inkChg>
        <pc:inkChg chg="add mod">
          <ac:chgData name="Aniket Chhabra" userId="598e0514-bef3-4e71-b6aa-f2edd6441cff" providerId="ADAL" clId="{451EDBA5-692E-B743-B7AD-FE485C212399}" dt="2023-11-05T11:14:17.426" v="338"/>
          <ac:inkMkLst>
            <pc:docMk/>
            <pc:sldMk cId="0" sldId="259"/>
            <ac:inkMk id="86" creationId="{4AA8AEE7-904B-0C19-5D5A-D2FDA38AE87A}"/>
          </ac:inkMkLst>
        </pc:inkChg>
        <pc:inkChg chg="add mod">
          <ac:chgData name="Aniket Chhabra" userId="598e0514-bef3-4e71-b6aa-f2edd6441cff" providerId="ADAL" clId="{451EDBA5-692E-B743-B7AD-FE485C212399}" dt="2023-11-05T11:14:17.426" v="338"/>
          <ac:inkMkLst>
            <pc:docMk/>
            <pc:sldMk cId="0" sldId="259"/>
            <ac:inkMk id="87" creationId="{D9B4B1F3-617C-F8C9-87A5-1BBB8F7D017B}"/>
          </ac:inkMkLst>
        </pc:inkChg>
        <pc:inkChg chg="add mod">
          <ac:chgData name="Aniket Chhabra" userId="598e0514-bef3-4e71-b6aa-f2edd6441cff" providerId="ADAL" clId="{451EDBA5-692E-B743-B7AD-FE485C212399}" dt="2023-11-05T11:14:17.426" v="338"/>
          <ac:inkMkLst>
            <pc:docMk/>
            <pc:sldMk cId="0" sldId="259"/>
            <ac:inkMk id="88" creationId="{3D5DCBB2-D21F-7B50-994B-8360B49D8865}"/>
          </ac:inkMkLst>
        </pc:inkChg>
        <pc:inkChg chg="add mod">
          <ac:chgData name="Aniket Chhabra" userId="598e0514-bef3-4e71-b6aa-f2edd6441cff" providerId="ADAL" clId="{451EDBA5-692E-B743-B7AD-FE485C212399}" dt="2023-11-05T11:14:17.426" v="338"/>
          <ac:inkMkLst>
            <pc:docMk/>
            <pc:sldMk cId="0" sldId="259"/>
            <ac:inkMk id="89" creationId="{A461695E-4C1E-CC55-CE92-B573FECD21C2}"/>
          </ac:inkMkLst>
        </pc:inkChg>
        <pc:inkChg chg="add mod">
          <ac:chgData name="Aniket Chhabra" userId="598e0514-bef3-4e71-b6aa-f2edd6441cff" providerId="ADAL" clId="{451EDBA5-692E-B743-B7AD-FE485C212399}" dt="2023-11-05T11:14:17.426" v="338"/>
          <ac:inkMkLst>
            <pc:docMk/>
            <pc:sldMk cId="0" sldId="259"/>
            <ac:inkMk id="90" creationId="{5233FC48-0A8D-4C2C-D860-C50F1B1DEE3A}"/>
          </ac:inkMkLst>
        </pc:inkChg>
        <pc:inkChg chg="add mod">
          <ac:chgData name="Aniket Chhabra" userId="598e0514-bef3-4e71-b6aa-f2edd6441cff" providerId="ADAL" clId="{451EDBA5-692E-B743-B7AD-FE485C212399}" dt="2023-11-05T11:14:17.426" v="338"/>
          <ac:inkMkLst>
            <pc:docMk/>
            <pc:sldMk cId="0" sldId="259"/>
            <ac:inkMk id="91" creationId="{20BE82D6-9AE0-5A6A-18CB-CFE90F4E1B77}"/>
          </ac:inkMkLst>
        </pc:inkChg>
        <pc:inkChg chg="add mod">
          <ac:chgData name="Aniket Chhabra" userId="598e0514-bef3-4e71-b6aa-f2edd6441cff" providerId="ADAL" clId="{451EDBA5-692E-B743-B7AD-FE485C212399}" dt="2023-11-05T11:14:17.426" v="338"/>
          <ac:inkMkLst>
            <pc:docMk/>
            <pc:sldMk cId="0" sldId="259"/>
            <ac:inkMk id="92" creationId="{864D4CDA-B2E7-AB37-B118-0EA65432F4CF}"/>
          </ac:inkMkLst>
        </pc:inkChg>
        <pc:inkChg chg="add mod">
          <ac:chgData name="Aniket Chhabra" userId="598e0514-bef3-4e71-b6aa-f2edd6441cff" providerId="ADAL" clId="{451EDBA5-692E-B743-B7AD-FE485C212399}" dt="2023-11-05T11:14:17.426" v="338"/>
          <ac:inkMkLst>
            <pc:docMk/>
            <pc:sldMk cId="0" sldId="259"/>
            <ac:inkMk id="93" creationId="{E5F04A50-024B-CD3E-A875-13411E516965}"/>
          </ac:inkMkLst>
        </pc:inkChg>
        <pc:inkChg chg="add mod">
          <ac:chgData name="Aniket Chhabra" userId="598e0514-bef3-4e71-b6aa-f2edd6441cff" providerId="ADAL" clId="{451EDBA5-692E-B743-B7AD-FE485C212399}" dt="2023-11-05T11:14:17.426" v="338"/>
          <ac:inkMkLst>
            <pc:docMk/>
            <pc:sldMk cId="0" sldId="259"/>
            <ac:inkMk id="95" creationId="{D676FAB8-1570-C2E1-DAE6-D62A8B89291B}"/>
          </ac:inkMkLst>
        </pc:inkChg>
        <pc:inkChg chg="add mod">
          <ac:chgData name="Aniket Chhabra" userId="598e0514-bef3-4e71-b6aa-f2edd6441cff" providerId="ADAL" clId="{451EDBA5-692E-B743-B7AD-FE485C212399}" dt="2023-11-05T11:14:17.426" v="338"/>
          <ac:inkMkLst>
            <pc:docMk/>
            <pc:sldMk cId="0" sldId="259"/>
            <ac:inkMk id="96" creationId="{FC3F9AB9-6C80-7A5D-D6EA-3A7775A0671B}"/>
          </ac:inkMkLst>
        </pc:inkChg>
        <pc:inkChg chg="add mod">
          <ac:chgData name="Aniket Chhabra" userId="598e0514-bef3-4e71-b6aa-f2edd6441cff" providerId="ADAL" clId="{451EDBA5-692E-B743-B7AD-FE485C212399}" dt="2023-11-05T11:14:17.426" v="338"/>
          <ac:inkMkLst>
            <pc:docMk/>
            <pc:sldMk cId="0" sldId="259"/>
            <ac:inkMk id="97" creationId="{2D364980-7A86-3F45-731F-8BE92AFBC31D}"/>
          </ac:inkMkLst>
        </pc:inkChg>
        <pc:inkChg chg="add mod">
          <ac:chgData name="Aniket Chhabra" userId="598e0514-bef3-4e71-b6aa-f2edd6441cff" providerId="ADAL" clId="{451EDBA5-692E-B743-B7AD-FE485C212399}" dt="2023-11-05T11:14:17.426" v="338"/>
          <ac:inkMkLst>
            <pc:docMk/>
            <pc:sldMk cId="0" sldId="259"/>
            <ac:inkMk id="98" creationId="{BF02AD84-29F1-04C8-F99C-BC6283251C32}"/>
          </ac:inkMkLst>
        </pc:inkChg>
        <pc:inkChg chg="add mod">
          <ac:chgData name="Aniket Chhabra" userId="598e0514-bef3-4e71-b6aa-f2edd6441cff" providerId="ADAL" clId="{451EDBA5-692E-B743-B7AD-FE485C212399}" dt="2023-11-05T11:14:17.426" v="338"/>
          <ac:inkMkLst>
            <pc:docMk/>
            <pc:sldMk cId="0" sldId="259"/>
            <ac:inkMk id="99" creationId="{1332BEF4-0C9B-EC5B-73E1-5074EF240425}"/>
          </ac:inkMkLst>
        </pc:inkChg>
        <pc:inkChg chg="add mod">
          <ac:chgData name="Aniket Chhabra" userId="598e0514-bef3-4e71-b6aa-f2edd6441cff" providerId="ADAL" clId="{451EDBA5-692E-B743-B7AD-FE485C212399}" dt="2023-11-05T11:14:17.426" v="338"/>
          <ac:inkMkLst>
            <pc:docMk/>
            <pc:sldMk cId="0" sldId="259"/>
            <ac:inkMk id="100" creationId="{8472945F-8D5C-BB69-13CE-D8AE2D85F0E8}"/>
          </ac:inkMkLst>
        </pc:inkChg>
        <pc:inkChg chg="add mod">
          <ac:chgData name="Aniket Chhabra" userId="598e0514-bef3-4e71-b6aa-f2edd6441cff" providerId="ADAL" clId="{451EDBA5-692E-B743-B7AD-FE485C212399}" dt="2023-11-05T11:14:17.426" v="338"/>
          <ac:inkMkLst>
            <pc:docMk/>
            <pc:sldMk cId="0" sldId="259"/>
            <ac:inkMk id="101" creationId="{6FAAEF7E-D8DA-96A8-AFDE-A38CE8E795C7}"/>
          </ac:inkMkLst>
        </pc:inkChg>
        <pc:inkChg chg="add mod">
          <ac:chgData name="Aniket Chhabra" userId="598e0514-bef3-4e71-b6aa-f2edd6441cff" providerId="ADAL" clId="{451EDBA5-692E-B743-B7AD-FE485C212399}" dt="2023-11-05T11:14:17.426" v="338"/>
          <ac:inkMkLst>
            <pc:docMk/>
            <pc:sldMk cId="0" sldId="259"/>
            <ac:inkMk id="102" creationId="{5B1A6C8F-C66A-1F7A-6C18-7833A0AC5FAB}"/>
          </ac:inkMkLst>
        </pc:inkChg>
        <pc:inkChg chg="add mod">
          <ac:chgData name="Aniket Chhabra" userId="598e0514-bef3-4e71-b6aa-f2edd6441cff" providerId="ADAL" clId="{451EDBA5-692E-B743-B7AD-FE485C212399}" dt="2023-11-05T11:14:17.426" v="338"/>
          <ac:inkMkLst>
            <pc:docMk/>
            <pc:sldMk cId="0" sldId="259"/>
            <ac:inkMk id="103" creationId="{B7D0B766-A2BA-0316-DD0A-B90B1C56C8D6}"/>
          </ac:inkMkLst>
        </pc:inkChg>
        <pc:inkChg chg="add mod">
          <ac:chgData name="Aniket Chhabra" userId="598e0514-bef3-4e71-b6aa-f2edd6441cff" providerId="ADAL" clId="{451EDBA5-692E-B743-B7AD-FE485C212399}" dt="2023-11-05T11:14:17.426" v="338"/>
          <ac:inkMkLst>
            <pc:docMk/>
            <pc:sldMk cId="0" sldId="259"/>
            <ac:inkMk id="104" creationId="{C4E0AA7A-7CC9-CF0E-6B6A-F162059546DC}"/>
          </ac:inkMkLst>
        </pc:inkChg>
        <pc:inkChg chg="add mod">
          <ac:chgData name="Aniket Chhabra" userId="598e0514-bef3-4e71-b6aa-f2edd6441cff" providerId="ADAL" clId="{451EDBA5-692E-B743-B7AD-FE485C212399}" dt="2023-11-05T11:14:17.426" v="338"/>
          <ac:inkMkLst>
            <pc:docMk/>
            <pc:sldMk cId="0" sldId="259"/>
            <ac:inkMk id="107" creationId="{99DC7D9B-1FD3-D7CC-12BC-92882BD5C6E6}"/>
          </ac:inkMkLst>
        </pc:inkChg>
        <pc:inkChg chg="add mod">
          <ac:chgData name="Aniket Chhabra" userId="598e0514-bef3-4e71-b6aa-f2edd6441cff" providerId="ADAL" clId="{451EDBA5-692E-B743-B7AD-FE485C212399}" dt="2023-11-05T11:14:17.426" v="338"/>
          <ac:inkMkLst>
            <pc:docMk/>
            <pc:sldMk cId="0" sldId="259"/>
            <ac:inkMk id="108" creationId="{DCA6BB6D-7C60-7A56-E2B4-A6972F9FA818}"/>
          </ac:inkMkLst>
        </pc:inkChg>
        <pc:inkChg chg="add mod">
          <ac:chgData name="Aniket Chhabra" userId="598e0514-bef3-4e71-b6aa-f2edd6441cff" providerId="ADAL" clId="{451EDBA5-692E-B743-B7AD-FE485C212399}" dt="2023-11-05T11:14:17.426" v="338"/>
          <ac:inkMkLst>
            <pc:docMk/>
            <pc:sldMk cId="0" sldId="259"/>
            <ac:inkMk id="110" creationId="{FE357D0D-A68A-0CB4-38C6-6D82D5E1BAA6}"/>
          </ac:inkMkLst>
        </pc:inkChg>
        <pc:inkChg chg="add mod">
          <ac:chgData name="Aniket Chhabra" userId="598e0514-bef3-4e71-b6aa-f2edd6441cff" providerId="ADAL" clId="{451EDBA5-692E-B743-B7AD-FE485C212399}" dt="2023-11-05T11:14:17.426" v="338"/>
          <ac:inkMkLst>
            <pc:docMk/>
            <pc:sldMk cId="0" sldId="259"/>
            <ac:inkMk id="111" creationId="{C25D31B1-D390-33CF-6114-9CB3AE3B440B}"/>
          </ac:inkMkLst>
        </pc:inkChg>
        <pc:inkChg chg="add mod">
          <ac:chgData name="Aniket Chhabra" userId="598e0514-bef3-4e71-b6aa-f2edd6441cff" providerId="ADAL" clId="{451EDBA5-692E-B743-B7AD-FE485C212399}" dt="2023-11-05T11:14:17.426" v="338"/>
          <ac:inkMkLst>
            <pc:docMk/>
            <pc:sldMk cId="0" sldId="259"/>
            <ac:inkMk id="112" creationId="{0EF04F80-E40F-DEEB-0E69-3FED27EA6FC8}"/>
          </ac:inkMkLst>
        </pc:inkChg>
        <pc:inkChg chg="add mod">
          <ac:chgData name="Aniket Chhabra" userId="598e0514-bef3-4e71-b6aa-f2edd6441cff" providerId="ADAL" clId="{451EDBA5-692E-B743-B7AD-FE485C212399}" dt="2023-11-05T11:14:17.426" v="338"/>
          <ac:inkMkLst>
            <pc:docMk/>
            <pc:sldMk cId="0" sldId="259"/>
            <ac:inkMk id="113" creationId="{63497BAD-2A64-F5E3-FD39-0840921FB287}"/>
          </ac:inkMkLst>
        </pc:inkChg>
        <pc:inkChg chg="add mod">
          <ac:chgData name="Aniket Chhabra" userId="598e0514-bef3-4e71-b6aa-f2edd6441cff" providerId="ADAL" clId="{451EDBA5-692E-B743-B7AD-FE485C212399}" dt="2023-11-05T11:14:17.426" v="338"/>
          <ac:inkMkLst>
            <pc:docMk/>
            <pc:sldMk cId="0" sldId="259"/>
            <ac:inkMk id="114" creationId="{1B321061-23B2-64CA-ED80-EF19D0F23126}"/>
          </ac:inkMkLst>
        </pc:inkChg>
        <pc:inkChg chg="add mod">
          <ac:chgData name="Aniket Chhabra" userId="598e0514-bef3-4e71-b6aa-f2edd6441cff" providerId="ADAL" clId="{451EDBA5-692E-B743-B7AD-FE485C212399}" dt="2023-11-05T11:14:17.426" v="338"/>
          <ac:inkMkLst>
            <pc:docMk/>
            <pc:sldMk cId="0" sldId="259"/>
            <ac:inkMk id="115" creationId="{D895DCA0-A7B4-EDA8-FA17-E1B5EFC3E05B}"/>
          </ac:inkMkLst>
        </pc:inkChg>
        <pc:inkChg chg="add mod">
          <ac:chgData name="Aniket Chhabra" userId="598e0514-bef3-4e71-b6aa-f2edd6441cff" providerId="ADAL" clId="{451EDBA5-692E-B743-B7AD-FE485C212399}" dt="2023-11-05T11:14:17.426" v="338"/>
          <ac:inkMkLst>
            <pc:docMk/>
            <pc:sldMk cId="0" sldId="259"/>
            <ac:inkMk id="116" creationId="{6675230B-FB95-08E3-86AA-C8AF9433FC10}"/>
          </ac:inkMkLst>
        </pc:inkChg>
        <pc:inkChg chg="add mod">
          <ac:chgData name="Aniket Chhabra" userId="598e0514-bef3-4e71-b6aa-f2edd6441cff" providerId="ADAL" clId="{451EDBA5-692E-B743-B7AD-FE485C212399}" dt="2023-11-05T11:14:17.426" v="338"/>
          <ac:inkMkLst>
            <pc:docMk/>
            <pc:sldMk cId="0" sldId="259"/>
            <ac:inkMk id="118" creationId="{18D49DE4-94F5-6BCF-0322-8B5261A23627}"/>
          </ac:inkMkLst>
        </pc:inkChg>
        <pc:inkChg chg="add mod">
          <ac:chgData name="Aniket Chhabra" userId="598e0514-bef3-4e71-b6aa-f2edd6441cff" providerId="ADAL" clId="{451EDBA5-692E-B743-B7AD-FE485C212399}" dt="2023-11-05T11:14:17.426" v="338"/>
          <ac:inkMkLst>
            <pc:docMk/>
            <pc:sldMk cId="0" sldId="259"/>
            <ac:inkMk id="119" creationId="{1DDA8B45-EEDF-E825-4EB7-B6ED5B9A86FD}"/>
          </ac:inkMkLst>
        </pc:inkChg>
        <pc:inkChg chg="add mod">
          <ac:chgData name="Aniket Chhabra" userId="598e0514-bef3-4e71-b6aa-f2edd6441cff" providerId="ADAL" clId="{451EDBA5-692E-B743-B7AD-FE485C212399}" dt="2023-11-05T11:14:17.426" v="338"/>
          <ac:inkMkLst>
            <pc:docMk/>
            <pc:sldMk cId="0" sldId="259"/>
            <ac:inkMk id="120" creationId="{0B0E10A2-1BA6-544B-379A-F3A8414D045B}"/>
          </ac:inkMkLst>
        </pc:inkChg>
        <pc:inkChg chg="add mod">
          <ac:chgData name="Aniket Chhabra" userId="598e0514-bef3-4e71-b6aa-f2edd6441cff" providerId="ADAL" clId="{451EDBA5-692E-B743-B7AD-FE485C212399}" dt="2023-11-05T11:14:17.426" v="338"/>
          <ac:inkMkLst>
            <pc:docMk/>
            <pc:sldMk cId="0" sldId="259"/>
            <ac:inkMk id="121" creationId="{B8A23263-9300-C9C6-3545-CD74F571D3C8}"/>
          </ac:inkMkLst>
        </pc:inkChg>
        <pc:inkChg chg="add mod">
          <ac:chgData name="Aniket Chhabra" userId="598e0514-bef3-4e71-b6aa-f2edd6441cff" providerId="ADAL" clId="{451EDBA5-692E-B743-B7AD-FE485C212399}" dt="2023-11-05T11:14:17.426" v="338"/>
          <ac:inkMkLst>
            <pc:docMk/>
            <pc:sldMk cId="0" sldId="259"/>
            <ac:inkMk id="122" creationId="{802CEE55-9EA3-5133-DE81-917E14C66880}"/>
          </ac:inkMkLst>
        </pc:inkChg>
        <pc:inkChg chg="add mod">
          <ac:chgData name="Aniket Chhabra" userId="598e0514-bef3-4e71-b6aa-f2edd6441cff" providerId="ADAL" clId="{451EDBA5-692E-B743-B7AD-FE485C212399}" dt="2023-11-05T11:09:47.461" v="129"/>
          <ac:inkMkLst>
            <pc:docMk/>
            <pc:sldMk cId="0" sldId="259"/>
            <ac:inkMk id="125" creationId="{15CE6548-A536-1713-AD5B-25C6EC3F286E}"/>
          </ac:inkMkLst>
        </pc:inkChg>
        <pc:inkChg chg="add mod">
          <ac:chgData name="Aniket Chhabra" userId="598e0514-bef3-4e71-b6aa-f2edd6441cff" providerId="ADAL" clId="{451EDBA5-692E-B743-B7AD-FE485C212399}" dt="2023-11-05T11:09:47.461" v="129"/>
          <ac:inkMkLst>
            <pc:docMk/>
            <pc:sldMk cId="0" sldId="259"/>
            <ac:inkMk id="126" creationId="{8C1A7784-2B8E-77D6-B2FA-2E09202C7948}"/>
          </ac:inkMkLst>
        </pc:inkChg>
        <pc:inkChg chg="add mod">
          <ac:chgData name="Aniket Chhabra" userId="598e0514-bef3-4e71-b6aa-f2edd6441cff" providerId="ADAL" clId="{451EDBA5-692E-B743-B7AD-FE485C212399}" dt="2023-11-05T11:09:47.461" v="129"/>
          <ac:inkMkLst>
            <pc:docMk/>
            <pc:sldMk cId="0" sldId="259"/>
            <ac:inkMk id="127" creationId="{BCF9CA18-6880-5FD2-4F7E-15BE2B6375C3}"/>
          </ac:inkMkLst>
        </pc:inkChg>
        <pc:inkChg chg="add mod">
          <ac:chgData name="Aniket Chhabra" userId="598e0514-bef3-4e71-b6aa-f2edd6441cff" providerId="ADAL" clId="{451EDBA5-692E-B743-B7AD-FE485C212399}" dt="2023-11-05T11:09:47.461" v="129"/>
          <ac:inkMkLst>
            <pc:docMk/>
            <pc:sldMk cId="0" sldId="259"/>
            <ac:inkMk id="128" creationId="{05088702-D472-B435-39AE-9355C0344664}"/>
          </ac:inkMkLst>
        </pc:inkChg>
        <pc:inkChg chg="add mod">
          <ac:chgData name="Aniket Chhabra" userId="598e0514-bef3-4e71-b6aa-f2edd6441cff" providerId="ADAL" clId="{451EDBA5-692E-B743-B7AD-FE485C212399}" dt="2023-11-05T11:09:47.461" v="129"/>
          <ac:inkMkLst>
            <pc:docMk/>
            <pc:sldMk cId="0" sldId="259"/>
            <ac:inkMk id="129" creationId="{BF94ACE7-8980-27AF-E939-7519DFA17F29}"/>
          </ac:inkMkLst>
        </pc:inkChg>
        <pc:inkChg chg="add mod">
          <ac:chgData name="Aniket Chhabra" userId="598e0514-bef3-4e71-b6aa-f2edd6441cff" providerId="ADAL" clId="{451EDBA5-692E-B743-B7AD-FE485C212399}" dt="2023-11-05T11:14:20.446" v="341"/>
          <ac:inkMkLst>
            <pc:docMk/>
            <pc:sldMk cId="0" sldId="259"/>
            <ac:inkMk id="131" creationId="{4BFB0906-CB4D-B7EB-3C7A-B06897E09A51}"/>
          </ac:inkMkLst>
        </pc:inkChg>
        <pc:inkChg chg="add mod">
          <ac:chgData name="Aniket Chhabra" userId="598e0514-bef3-4e71-b6aa-f2edd6441cff" providerId="ADAL" clId="{451EDBA5-692E-B743-B7AD-FE485C212399}" dt="2023-11-05T11:14:20.446" v="341"/>
          <ac:inkMkLst>
            <pc:docMk/>
            <pc:sldMk cId="0" sldId="259"/>
            <ac:inkMk id="132" creationId="{8EF1157E-3A73-754C-1239-DB8FEC8567E3}"/>
          </ac:inkMkLst>
        </pc:inkChg>
        <pc:inkChg chg="add mod">
          <ac:chgData name="Aniket Chhabra" userId="598e0514-bef3-4e71-b6aa-f2edd6441cff" providerId="ADAL" clId="{451EDBA5-692E-B743-B7AD-FE485C212399}" dt="2023-11-05T11:14:20.446" v="341"/>
          <ac:inkMkLst>
            <pc:docMk/>
            <pc:sldMk cId="0" sldId="259"/>
            <ac:inkMk id="133" creationId="{F06E4AF7-0D27-52A7-037B-036E870586CD}"/>
          </ac:inkMkLst>
        </pc:inkChg>
        <pc:inkChg chg="add mod">
          <ac:chgData name="Aniket Chhabra" userId="598e0514-bef3-4e71-b6aa-f2edd6441cff" providerId="ADAL" clId="{451EDBA5-692E-B743-B7AD-FE485C212399}" dt="2023-11-05T11:09:47.461" v="129"/>
          <ac:inkMkLst>
            <pc:docMk/>
            <pc:sldMk cId="0" sldId="259"/>
            <ac:inkMk id="135" creationId="{8E308526-6DCB-3B0A-9DC4-28954077F7AE}"/>
          </ac:inkMkLst>
        </pc:inkChg>
        <pc:inkChg chg="add">
          <ac:chgData name="Aniket Chhabra" userId="598e0514-bef3-4e71-b6aa-f2edd6441cff" providerId="ADAL" clId="{451EDBA5-692E-B743-B7AD-FE485C212399}" dt="2023-11-05T11:09:47.604" v="130" actId="9405"/>
          <ac:inkMkLst>
            <pc:docMk/>
            <pc:sldMk cId="0" sldId="259"/>
            <ac:inkMk id="137" creationId="{014291C6-F5DA-2637-54F0-ABFB86623227}"/>
          </ac:inkMkLst>
        </pc:inkChg>
        <pc:inkChg chg="add mod">
          <ac:chgData name="Aniket Chhabra" userId="598e0514-bef3-4e71-b6aa-f2edd6441cff" providerId="ADAL" clId="{451EDBA5-692E-B743-B7AD-FE485C212399}" dt="2023-11-05T11:14:20.446" v="341"/>
          <ac:inkMkLst>
            <pc:docMk/>
            <pc:sldMk cId="0" sldId="259"/>
            <ac:inkMk id="138" creationId="{82FE5D11-93C3-CD31-96D1-947B39E301C1}"/>
          </ac:inkMkLst>
        </pc:inkChg>
        <pc:inkChg chg="add mod">
          <ac:chgData name="Aniket Chhabra" userId="598e0514-bef3-4e71-b6aa-f2edd6441cff" providerId="ADAL" clId="{451EDBA5-692E-B743-B7AD-FE485C212399}" dt="2023-11-05T11:14:20.446" v="341"/>
          <ac:inkMkLst>
            <pc:docMk/>
            <pc:sldMk cId="0" sldId="259"/>
            <ac:inkMk id="139" creationId="{DC1F59D8-9789-CFA8-8B3F-336C07BF0728}"/>
          </ac:inkMkLst>
        </pc:inkChg>
        <pc:inkChg chg="add mod">
          <ac:chgData name="Aniket Chhabra" userId="598e0514-bef3-4e71-b6aa-f2edd6441cff" providerId="ADAL" clId="{451EDBA5-692E-B743-B7AD-FE485C212399}" dt="2023-11-05T11:14:20.446" v="341"/>
          <ac:inkMkLst>
            <pc:docMk/>
            <pc:sldMk cId="0" sldId="259"/>
            <ac:inkMk id="140" creationId="{72EA561F-0653-74ED-81C4-80D7AFC63BDD}"/>
          </ac:inkMkLst>
        </pc:inkChg>
        <pc:inkChg chg="add mod">
          <ac:chgData name="Aniket Chhabra" userId="598e0514-bef3-4e71-b6aa-f2edd6441cff" providerId="ADAL" clId="{451EDBA5-692E-B743-B7AD-FE485C212399}" dt="2023-11-05T11:14:20.446" v="341"/>
          <ac:inkMkLst>
            <pc:docMk/>
            <pc:sldMk cId="0" sldId="259"/>
            <ac:inkMk id="141" creationId="{DCBB5E5A-0240-8B2D-AEFC-2F23C28460F2}"/>
          </ac:inkMkLst>
        </pc:inkChg>
        <pc:inkChg chg="add mod">
          <ac:chgData name="Aniket Chhabra" userId="598e0514-bef3-4e71-b6aa-f2edd6441cff" providerId="ADAL" clId="{451EDBA5-692E-B743-B7AD-FE485C212399}" dt="2023-11-05T11:14:20.446" v="341"/>
          <ac:inkMkLst>
            <pc:docMk/>
            <pc:sldMk cId="0" sldId="259"/>
            <ac:inkMk id="142" creationId="{84A58CB3-6869-7CB0-D8A3-34AA09E56711}"/>
          </ac:inkMkLst>
        </pc:inkChg>
        <pc:inkChg chg="add mod">
          <ac:chgData name="Aniket Chhabra" userId="598e0514-bef3-4e71-b6aa-f2edd6441cff" providerId="ADAL" clId="{451EDBA5-692E-B743-B7AD-FE485C212399}" dt="2023-11-05T11:14:20.446" v="341"/>
          <ac:inkMkLst>
            <pc:docMk/>
            <pc:sldMk cId="0" sldId="259"/>
            <ac:inkMk id="143" creationId="{24E6D08A-C2E5-D6EA-A3E6-07BCCE09156D}"/>
          </ac:inkMkLst>
        </pc:inkChg>
        <pc:inkChg chg="add mod">
          <ac:chgData name="Aniket Chhabra" userId="598e0514-bef3-4e71-b6aa-f2edd6441cff" providerId="ADAL" clId="{451EDBA5-692E-B743-B7AD-FE485C212399}" dt="2023-11-05T11:14:20.446" v="341"/>
          <ac:inkMkLst>
            <pc:docMk/>
            <pc:sldMk cId="0" sldId="259"/>
            <ac:inkMk id="145" creationId="{669366C7-B430-4EEA-0FA8-2139EFB44209}"/>
          </ac:inkMkLst>
        </pc:inkChg>
        <pc:inkChg chg="add mod">
          <ac:chgData name="Aniket Chhabra" userId="598e0514-bef3-4e71-b6aa-f2edd6441cff" providerId="ADAL" clId="{451EDBA5-692E-B743-B7AD-FE485C212399}" dt="2023-11-05T11:14:20.446" v="341"/>
          <ac:inkMkLst>
            <pc:docMk/>
            <pc:sldMk cId="0" sldId="259"/>
            <ac:inkMk id="146" creationId="{DC0357ED-A206-80A6-D2AA-494C79A74D26}"/>
          </ac:inkMkLst>
        </pc:inkChg>
        <pc:inkChg chg="add mod">
          <ac:chgData name="Aniket Chhabra" userId="598e0514-bef3-4e71-b6aa-f2edd6441cff" providerId="ADAL" clId="{451EDBA5-692E-B743-B7AD-FE485C212399}" dt="2023-11-05T11:14:20.446" v="341"/>
          <ac:inkMkLst>
            <pc:docMk/>
            <pc:sldMk cId="0" sldId="259"/>
            <ac:inkMk id="147" creationId="{0789DB1A-054E-524F-6BCC-B0772EE94D5B}"/>
          </ac:inkMkLst>
        </pc:inkChg>
        <pc:inkChg chg="add mod">
          <ac:chgData name="Aniket Chhabra" userId="598e0514-bef3-4e71-b6aa-f2edd6441cff" providerId="ADAL" clId="{451EDBA5-692E-B743-B7AD-FE485C212399}" dt="2023-11-05T11:14:20.446" v="341"/>
          <ac:inkMkLst>
            <pc:docMk/>
            <pc:sldMk cId="0" sldId="259"/>
            <ac:inkMk id="148" creationId="{B2667D01-6A71-68FF-E100-B5313298F00B}"/>
          </ac:inkMkLst>
        </pc:inkChg>
        <pc:inkChg chg="add mod">
          <ac:chgData name="Aniket Chhabra" userId="598e0514-bef3-4e71-b6aa-f2edd6441cff" providerId="ADAL" clId="{451EDBA5-692E-B743-B7AD-FE485C212399}" dt="2023-11-05T11:14:20.446" v="341"/>
          <ac:inkMkLst>
            <pc:docMk/>
            <pc:sldMk cId="0" sldId="259"/>
            <ac:inkMk id="149" creationId="{0CE97CA9-9792-19C8-8E38-0EEF5CB3C32F}"/>
          </ac:inkMkLst>
        </pc:inkChg>
        <pc:inkChg chg="add mod">
          <ac:chgData name="Aniket Chhabra" userId="598e0514-bef3-4e71-b6aa-f2edd6441cff" providerId="ADAL" clId="{451EDBA5-692E-B743-B7AD-FE485C212399}" dt="2023-11-05T11:14:20.446" v="341"/>
          <ac:inkMkLst>
            <pc:docMk/>
            <pc:sldMk cId="0" sldId="259"/>
            <ac:inkMk id="150" creationId="{4762B483-F778-86E7-3D33-6A123D9B6318}"/>
          </ac:inkMkLst>
        </pc:inkChg>
        <pc:inkChg chg="add mod">
          <ac:chgData name="Aniket Chhabra" userId="598e0514-bef3-4e71-b6aa-f2edd6441cff" providerId="ADAL" clId="{451EDBA5-692E-B743-B7AD-FE485C212399}" dt="2023-11-05T11:14:20.446" v="341"/>
          <ac:inkMkLst>
            <pc:docMk/>
            <pc:sldMk cId="0" sldId="259"/>
            <ac:inkMk id="151" creationId="{CB3EBF81-9A2C-1DC8-59D4-41317892A065}"/>
          </ac:inkMkLst>
        </pc:inkChg>
        <pc:inkChg chg="add mod">
          <ac:chgData name="Aniket Chhabra" userId="598e0514-bef3-4e71-b6aa-f2edd6441cff" providerId="ADAL" clId="{451EDBA5-692E-B743-B7AD-FE485C212399}" dt="2023-11-05T11:14:20.446" v="341"/>
          <ac:inkMkLst>
            <pc:docMk/>
            <pc:sldMk cId="0" sldId="259"/>
            <ac:inkMk id="152" creationId="{ECD8C4FB-388F-4D3F-03B0-51CCC89A8147}"/>
          </ac:inkMkLst>
        </pc:inkChg>
        <pc:inkChg chg="add">
          <ac:chgData name="Aniket Chhabra" userId="598e0514-bef3-4e71-b6aa-f2edd6441cff" providerId="ADAL" clId="{451EDBA5-692E-B743-B7AD-FE485C212399}" dt="2023-11-05T11:12:10.660" v="234" actId="9405"/>
          <ac:inkMkLst>
            <pc:docMk/>
            <pc:sldMk cId="0" sldId="259"/>
            <ac:inkMk id="154" creationId="{67C8B2AD-5BBE-9941-18E9-F64E3011FC4F}"/>
          </ac:inkMkLst>
        </pc:inkChg>
        <pc:inkChg chg="add">
          <ac:chgData name="Aniket Chhabra" userId="598e0514-bef3-4e71-b6aa-f2edd6441cff" providerId="ADAL" clId="{451EDBA5-692E-B743-B7AD-FE485C212399}" dt="2023-11-05T11:12:21.532" v="235" actId="9405"/>
          <ac:inkMkLst>
            <pc:docMk/>
            <pc:sldMk cId="0" sldId="259"/>
            <ac:inkMk id="155" creationId="{01112B1F-34F4-9251-15E5-D6C82B3F5B0A}"/>
          </ac:inkMkLst>
        </pc:inkChg>
        <pc:inkChg chg="add mod">
          <ac:chgData name="Aniket Chhabra" userId="598e0514-bef3-4e71-b6aa-f2edd6441cff" providerId="ADAL" clId="{451EDBA5-692E-B743-B7AD-FE485C212399}" dt="2023-11-05T11:12:42.827" v="263"/>
          <ac:inkMkLst>
            <pc:docMk/>
            <pc:sldMk cId="0" sldId="259"/>
            <ac:inkMk id="156" creationId="{D6DF3531-23ED-741F-1BAB-728DC650803E}"/>
          </ac:inkMkLst>
        </pc:inkChg>
        <pc:inkChg chg="add mod">
          <ac:chgData name="Aniket Chhabra" userId="598e0514-bef3-4e71-b6aa-f2edd6441cff" providerId="ADAL" clId="{451EDBA5-692E-B743-B7AD-FE485C212399}" dt="2023-11-05T11:12:42.827" v="263"/>
          <ac:inkMkLst>
            <pc:docMk/>
            <pc:sldMk cId="0" sldId="259"/>
            <ac:inkMk id="157" creationId="{E6ACC9FA-EE37-DCE0-A8AB-60E9DEDF6001}"/>
          </ac:inkMkLst>
        </pc:inkChg>
        <pc:inkChg chg="add mod">
          <ac:chgData name="Aniket Chhabra" userId="598e0514-bef3-4e71-b6aa-f2edd6441cff" providerId="ADAL" clId="{451EDBA5-692E-B743-B7AD-FE485C212399}" dt="2023-11-05T11:12:42.827" v="263"/>
          <ac:inkMkLst>
            <pc:docMk/>
            <pc:sldMk cId="0" sldId="259"/>
            <ac:inkMk id="159" creationId="{7D0DA7E7-AD66-5F1D-A9B8-F01D3EC5D32A}"/>
          </ac:inkMkLst>
        </pc:inkChg>
        <pc:inkChg chg="add mod">
          <ac:chgData name="Aniket Chhabra" userId="598e0514-bef3-4e71-b6aa-f2edd6441cff" providerId="ADAL" clId="{451EDBA5-692E-B743-B7AD-FE485C212399}" dt="2023-11-05T11:12:42.827" v="263"/>
          <ac:inkMkLst>
            <pc:docMk/>
            <pc:sldMk cId="0" sldId="259"/>
            <ac:inkMk id="160" creationId="{E58A677D-4E4A-9749-C6D1-70BF1EA3317F}"/>
          </ac:inkMkLst>
        </pc:inkChg>
        <pc:inkChg chg="add mod">
          <ac:chgData name="Aniket Chhabra" userId="598e0514-bef3-4e71-b6aa-f2edd6441cff" providerId="ADAL" clId="{451EDBA5-692E-B743-B7AD-FE485C212399}" dt="2023-11-05T11:12:42.827" v="263"/>
          <ac:inkMkLst>
            <pc:docMk/>
            <pc:sldMk cId="0" sldId="259"/>
            <ac:inkMk id="161" creationId="{43D57265-FDAA-9227-93CF-A6BED76C6887}"/>
          </ac:inkMkLst>
        </pc:inkChg>
        <pc:inkChg chg="add mod">
          <ac:chgData name="Aniket Chhabra" userId="598e0514-bef3-4e71-b6aa-f2edd6441cff" providerId="ADAL" clId="{451EDBA5-692E-B743-B7AD-FE485C212399}" dt="2023-11-05T11:12:42.827" v="263"/>
          <ac:inkMkLst>
            <pc:docMk/>
            <pc:sldMk cId="0" sldId="259"/>
            <ac:inkMk id="162" creationId="{907F9F2F-9D79-BA41-46BD-8B9637751356}"/>
          </ac:inkMkLst>
        </pc:inkChg>
        <pc:inkChg chg="add mod">
          <ac:chgData name="Aniket Chhabra" userId="598e0514-bef3-4e71-b6aa-f2edd6441cff" providerId="ADAL" clId="{451EDBA5-692E-B743-B7AD-FE485C212399}" dt="2023-11-05T11:12:42.827" v="263"/>
          <ac:inkMkLst>
            <pc:docMk/>
            <pc:sldMk cId="0" sldId="259"/>
            <ac:inkMk id="163" creationId="{7A2C5F04-11BB-BA39-8EA0-5637FC4B27FB}"/>
          </ac:inkMkLst>
        </pc:inkChg>
        <pc:inkChg chg="add mod">
          <ac:chgData name="Aniket Chhabra" userId="598e0514-bef3-4e71-b6aa-f2edd6441cff" providerId="ADAL" clId="{451EDBA5-692E-B743-B7AD-FE485C212399}" dt="2023-11-05T11:12:42.827" v="263"/>
          <ac:inkMkLst>
            <pc:docMk/>
            <pc:sldMk cId="0" sldId="259"/>
            <ac:inkMk id="164" creationId="{2745890C-1808-85DF-566C-5B8E54894452}"/>
          </ac:inkMkLst>
        </pc:inkChg>
        <pc:inkChg chg="add mod">
          <ac:chgData name="Aniket Chhabra" userId="598e0514-bef3-4e71-b6aa-f2edd6441cff" providerId="ADAL" clId="{451EDBA5-692E-B743-B7AD-FE485C212399}" dt="2023-11-05T11:12:42.827" v="263"/>
          <ac:inkMkLst>
            <pc:docMk/>
            <pc:sldMk cId="0" sldId="259"/>
            <ac:inkMk id="165" creationId="{460EECBB-5C23-5B35-7467-B086320B666D}"/>
          </ac:inkMkLst>
        </pc:inkChg>
        <pc:inkChg chg="add mod">
          <ac:chgData name="Aniket Chhabra" userId="598e0514-bef3-4e71-b6aa-f2edd6441cff" providerId="ADAL" clId="{451EDBA5-692E-B743-B7AD-FE485C212399}" dt="2023-11-05T11:12:42.827" v="263"/>
          <ac:inkMkLst>
            <pc:docMk/>
            <pc:sldMk cId="0" sldId="259"/>
            <ac:inkMk id="166" creationId="{466644CA-A7B8-B38A-C692-1D4C37B2DF4F}"/>
          </ac:inkMkLst>
        </pc:inkChg>
        <pc:inkChg chg="add mod">
          <ac:chgData name="Aniket Chhabra" userId="598e0514-bef3-4e71-b6aa-f2edd6441cff" providerId="ADAL" clId="{451EDBA5-692E-B743-B7AD-FE485C212399}" dt="2023-11-05T11:12:42.827" v="263"/>
          <ac:inkMkLst>
            <pc:docMk/>
            <pc:sldMk cId="0" sldId="259"/>
            <ac:inkMk id="167" creationId="{CB1387BE-8964-0C6F-0721-8268133AC437}"/>
          </ac:inkMkLst>
        </pc:inkChg>
        <pc:inkChg chg="add mod">
          <ac:chgData name="Aniket Chhabra" userId="598e0514-bef3-4e71-b6aa-f2edd6441cff" providerId="ADAL" clId="{451EDBA5-692E-B743-B7AD-FE485C212399}" dt="2023-11-05T11:12:42.827" v="263"/>
          <ac:inkMkLst>
            <pc:docMk/>
            <pc:sldMk cId="0" sldId="259"/>
            <ac:inkMk id="168" creationId="{AEEA81D1-82EC-E4BC-2D7F-38684569EA01}"/>
          </ac:inkMkLst>
        </pc:inkChg>
        <pc:inkChg chg="add mod">
          <ac:chgData name="Aniket Chhabra" userId="598e0514-bef3-4e71-b6aa-f2edd6441cff" providerId="ADAL" clId="{451EDBA5-692E-B743-B7AD-FE485C212399}" dt="2023-11-05T11:12:42.827" v="263"/>
          <ac:inkMkLst>
            <pc:docMk/>
            <pc:sldMk cId="0" sldId="259"/>
            <ac:inkMk id="169" creationId="{15C59D2B-246F-D21D-06D8-D93FE496E6EE}"/>
          </ac:inkMkLst>
        </pc:inkChg>
        <pc:inkChg chg="add mod">
          <ac:chgData name="Aniket Chhabra" userId="598e0514-bef3-4e71-b6aa-f2edd6441cff" providerId="ADAL" clId="{451EDBA5-692E-B743-B7AD-FE485C212399}" dt="2023-11-05T11:12:42.827" v="263"/>
          <ac:inkMkLst>
            <pc:docMk/>
            <pc:sldMk cId="0" sldId="259"/>
            <ac:inkMk id="171" creationId="{32A90BCB-108D-11BD-60F4-FCCAC5464016}"/>
          </ac:inkMkLst>
        </pc:inkChg>
        <pc:inkChg chg="add mod">
          <ac:chgData name="Aniket Chhabra" userId="598e0514-bef3-4e71-b6aa-f2edd6441cff" providerId="ADAL" clId="{451EDBA5-692E-B743-B7AD-FE485C212399}" dt="2023-11-05T11:12:42.827" v="263"/>
          <ac:inkMkLst>
            <pc:docMk/>
            <pc:sldMk cId="0" sldId="259"/>
            <ac:inkMk id="172" creationId="{A2DF4147-D369-149B-832F-F294044B6DB4}"/>
          </ac:inkMkLst>
        </pc:inkChg>
        <pc:inkChg chg="add mod">
          <ac:chgData name="Aniket Chhabra" userId="598e0514-bef3-4e71-b6aa-f2edd6441cff" providerId="ADAL" clId="{451EDBA5-692E-B743-B7AD-FE485C212399}" dt="2023-11-05T11:12:42.827" v="263"/>
          <ac:inkMkLst>
            <pc:docMk/>
            <pc:sldMk cId="0" sldId="259"/>
            <ac:inkMk id="173" creationId="{75302B8B-5265-4244-1F0D-A9120DF37C80}"/>
          </ac:inkMkLst>
        </pc:inkChg>
        <pc:inkChg chg="add mod">
          <ac:chgData name="Aniket Chhabra" userId="598e0514-bef3-4e71-b6aa-f2edd6441cff" providerId="ADAL" clId="{451EDBA5-692E-B743-B7AD-FE485C212399}" dt="2023-11-05T11:12:42.827" v="263"/>
          <ac:inkMkLst>
            <pc:docMk/>
            <pc:sldMk cId="0" sldId="259"/>
            <ac:inkMk id="174" creationId="{5FA0E3D5-A284-1C51-7F6D-654247F13ADF}"/>
          </ac:inkMkLst>
        </pc:inkChg>
        <pc:inkChg chg="add mod">
          <ac:chgData name="Aniket Chhabra" userId="598e0514-bef3-4e71-b6aa-f2edd6441cff" providerId="ADAL" clId="{451EDBA5-692E-B743-B7AD-FE485C212399}" dt="2023-11-05T11:12:42.212" v="261"/>
          <ac:inkMkLst>
            <pc:docMk/>
            <pc:sldMk cId="0" sldId="259"/>
            <ac:inkMk id="175" creationId="{3FAA3859-700B-489D-9D96-46EEA0464452}"/>
          </ac:inkMkLst>
        </pc:inkChg>
        <pc:inkChg chg="add mod">
          <ac:chgData name="Aniket Chhabra" userId="598e0514-bef3-4e71-b6aa-f2edd6441cff" providerId="ADAL" clId="{451EDBA5-692E-B743-B7AD-FE485C212399}" dt="2023-11-05T11:12:42.212" v="261"/>
          <ac:inkMkLst>
            <pc:docMk/>
            <pc:sldMk cId="0" sldId="259"/>
            <ac:inkMk id="176" creationId="{FA95F97D-7C9A-8FC3-5545-023E8843E14C}"/>
          </ac:inkMkLst>
        </pc:inkChg>
        <pc:inkChg chg="add mod">
          <ac:chgData name="Aniket Chhabra" userId="598e0514-bef3-4e71-b6aa-f2edd6441cff" providerId="ADAL" clId="{451EDBA5-692E-B743-B7AD-FE485C212399}" dt="2023-11-05T11:12:42.827" v="263"/>
          <ac:inkMkLst>
            <pc:docMk/>
            <pc:sldMk cId="0" sldId="259"/>
            <ac:inkMk id="179" creationId="{81665FB8-9DFA-A7EE-F4CC-2980E036A8CB}"/>
          </ac:inkMkLst>
        </pc:inkChg>
        <pc:inkChg chg="add mod">
          <ac:chgData name="Aniket Chhabra" userId="598e0514-bef3-4e71-b6aa-f2edd6441cff" providerId="ADAL" clId="{451EDBA5-692E-B743-B7AD-FE485C212399}" dt="2023-11-05T11:12:42.827" v="263"/>
          <ac:inkMkLst>
            <pc:docMk/>
            <pc:sldMk cId="0" sldId="259"/>
            <ac:inkMk id="181" creationId="{0B34F12A-75E5-6752-4547-28C80EB51BDA}"/>
          </ac:inkMkLst>
        </pc:inkChg>
        <pc:inkChg chg="add mod">
          <ac:chgData name="Aniket Chhabra" userId="598e0514-bef3-4e71-b6aa-f2edd6441cff" providerId="ADAL" clId="{451EDBA5-692E-B743-B7AD-FE485C212399}" dt="2023-11-05T11:12:42.827" v="263"/>
          <ac:inkMkLst>
            <pc:docMk/>
            <pc:sldMk cId="0" sldId="259"/>
            <ac:inkMk id="183" creationId="{28CC522D-1E11-FBC8-E17D-8892ECA2D4D5}"/>
          </ac:inkMkLst>
        </pc:inkChg>
        <pc:inkChg chg="add mod">
          <ac:chgData name="Aniket Chhabra" userId="598e0514-bef3-4e71-b6aa-f2edd6441cff" providerId="ADAL" clId="{451EDBA5-692E-B743-B7AD-FE485C212399}" dt="2023-11-05T11:12:54.645" v="266"/>
          <ac:inkMkLst>
            <pc:docMk/>
            <pc:sldMk cId="0" sldId="259"/>
            <ac:inkMk id="185" creationId="{4AEF5481-7983-AFC1-37F3-681375DD0B67}"/>
          </ac:inkMkLst>
        </pc:inkChg>
        <pc:inkChg chg="add mod">
          <ac:chgData name="Aniket Chhabra" userId="598e0514-bef3-4e71-b6aa-f2edd6441cff" providerId="ADAL" clId="{451EDBA5-692E-B743-B7AD-FE485C212399}" dt="2023-11-05T11:12:54.645" v="266"/>
          <ac:inkMkLst>
            <pc:docMk/>
            <pc:sldMk cId="0" sldId="259"/>
            <ac:inkMk id="186" creationId="{4A6E8D41-2367-1798-3B46-3607ABE3FDE4}"/>
          </ac:inkMkLst>
        </pc:inkChg>
        <pc:inkChg chg="add mod">
          <ac:chgData name="Aniket Chhabra" userId="598e0514-bef3-4e71-b6aa-f2edd6441cff" providerId="ADAL" clId="{451EDBA5-692E-B743-B7AD-FE485C212399}" dt="2023-11-05T11:13:03.303" v="286"/>
          <ac:inkMkLst>
            <pc:docMk/>
            <pc:sldMk cId="0" sldId="259"/>
            <ac:inkMk id="188" creationId="{1BD3F794-589D-9655-95C5-979D671C22DC}"/>
          </ac:inkMkLst>
        </pc:inkChg>
        <pc:inkChg chg="add mod">
          <ac:chgData name="Aniket Chhabra" userId="598e0514-bef3-4e71-b6aa-f2edd6441cff" providerId="ADAL" clId="{451EDBA5-692E-B743-B7AD-FE485C212399}" dt="2023-11-05T11:13:03.303" v="286"/>
          <ac:inkMkLst>
            <pc:docMk/>
            <pc:sldMk cId="0" sldId="259"/>
            <ac:inkMk id="189" creationId="{A0E80F99-F743-F82D-61BF-E69ECD5C81BC}"/>
          </ac:inkMkLst>
        </pc:inkChg>
        <pc:inkChg chg="add mod">
          <ac:chgData name="Aniket Chhabra" userId="598e0514-bef3-4e71-b6aa-f2edd6441cff" providerId="ADAL" clId="{451EDBA5-692E-B743-B7AD-FE485C212399}" dt="2023-11-05T11:13:03.303" v="286"/>
          <ac:inkMkLst>
            <pc:docMk/>
            <pc:sldMk cId="0" sldId="259"/>
            <ac:inkMk id="190" creationId="{A7409482-B3EB-FB86-2417-5AF0864758E7}"/>
          </ac:inkMkLst>
        </pc:inkChg>
        <pc:inkChg chg="add mod">
          <ac:chgData name="Aniket Chhabra" userId="598e0514-bef3-4e71-b6aa-f2edd6441cff" providerId="ADAL" clId="{451EDBA5-692E-B743-B7AD-FE485C212399}" dt="2023-11-05T11:13:03.303" v="286"/>
          <ac:inkMkLst>
            <pc:docMk/>
            <pc:sldMk cId="0" sldId="259"/>
            <ac:inkMk id="191" creationId="{15C9EC73-BD43-8ABA-DAFA-D15E3208DB79}"/>
          </ac:inkMkLst>
        </pc:inkChg>
        <pc:inkChg chg="add mod">
          <ac:chgData name="Aniket Chhabra" userId="598e0514-bef3-4e71-b6aa-f2edd6441cff" providerId="ADAL" clId="{451EDBA5-692E-B743-B7AD-FE485C212399}" dt="2023-11-05T11:13:03.303" v="286"/>
          <ac:inkMkLst>
            <pc:docMk/>
            <pc:sldMk cId="0" sldId="259"/>
            <ac:inkMk id="192" creationId="{2CDC6911-3ACA-AC56-4C05-6B38633F37E5}"/>
          </ac:inkMkLst>
        </pc:inkChg>
        <pc:inkChg chg="add mod">
          <ac:chgData name="Aniket Chhabra" userId="598e0514-bef3-4e71-b6aa-f2edd6441cff" providerId="ADAL" clId="{451EDBA5-692E-B743-B7AD-FE485C212399}" dt="2023-11-05T11:13:03.303" v="286"/>
          <ac:inkMkLst>
            <pc:docMk/>
            <pc:sldMk cId="0" sldId="259"/>
            <ac:inkMk id="193" creationId="{4DF16DDD-98D8-02E5-838D-88D6C478D549}"/>
          </ac:inkMkLst>
        </pc:inkChg>
        <pc:inkChg chg="add mod">
          <ac:chgData name="Aniket Chhabra" userId="598e0514-bef3-4e71-b6aa-f2edd6441cff" providerId="ADAL" clId="{451EDBA5-692E-B743-B7AD-FE485C212399}" dt="2023-11-05T11:13:03.303" v="286"/>
          <ac:inkMkLst>
            <pc:docMk/>
            <pc:sldMk cId="0" sldId="259"/>
            <ac:inkMk id="194" creationId="{73326F23-09AA-F558-D2CE-588E93AF22AB}"/>
          </ac:inkMkLst>
        </pc:inkChg>
        <pc:inkChg chg="add mod">
          <ac:chgData name="Aniket Chhabra" userId="598e0514-bef3-4e71-b6aa-f2edd6441cff" providerId="ADAL" clId="{451EDBA5-692E-B743-B7AD-FE485C212399}" dt="2023-11-05T11:13:03.303" v="286"/>
          <ac:inkMkLst>
            <pc:docMk/>
            <pc:sldMk cId="0" sldId="259"/>
            <ac:inkMk id="195" creationId="{85B5DCEE-6622-72C2-9995-3A88B74CBEFC}"/>
          </ac:inkMkLst>
        </pc:inkChg>
        <pc:inkChg chg="add mod">
          <ac:chgData name="Aniket Chhabra" userId="598e0514-bef3-4e71-b6aa-f2edd6441cff" providerId="ADAL" clId="{451EDBA5-692E-B743-B7AD-FE485C212399}" dt="2023-11-05T11:13:03.303" v="286"/>
          <ac:inkMkLst>
            <pc:docMk/>
            <pc:sldMk cId="0" sldId="259"/>
            <ac:inkMk id="196" creationId="{6B412D3A-A754-08CE-4D35-CACEFEAB9ABD}"/>
          </ac:inkMkLst>
        </pc:inkChg>
        <pc:inkChg chg="add mod">
          <ac:chgData name="Aniket Chhabra" userId="598e0514-bef3-4e71-b6aa-f2edd6441cff" providerId="ADAL" clId="{451EDBA5-692E-B743-B7AD-FE485C212399}" dt="2023-11-05T11:13:03.303" v="286"/>
          <ac:inkMkLst>
            <pc:docMk/>
            <pc:sldMk cId="0" sldId="259"/>
            <ac:inkMk id="197" creationId="{2F898FFB-8CD6-8DBE-2A57-735018D2DC1C}"/>
          </ac:inkMkLst>
        </pc:inkChg>
        <pc:inkChg chg="add mod">
          <ac:chgData name="Aniket Chhabra" userId="598e0514-bef3-4e71-b6aa-f2edd6441cff" providerId="ADAL" clId="{451EDBA5-692E-B743-B7AD-FE485C212399}" dt="2023-11-05T11:13:03.303" v="286"/>
          <ac:inkMkLst>
            <pc:docMk/>
            <pc:sldMk cId="0" sldId="259"/>
            <ac:inkMk id="198" creationId="{C3B8BBF2-C293-2DF7-F24C-F76CC08701BE}"/>
          </ac:inkMkLst>
        </pc:inkChg>
        <pc:inkChg chg="add mod">
          <ac:chgData name="Aniket Chhabra" userId="598e0514-bef3-4e71-b6aa-f2edd6441cff" providerId="ADAL" clId="{451EDBA5-692E-B743-B7AD-FE485C212399}" dt="2023-11-05T11:13:03.303" v="286"/>
          <ac:inkMkLst>
            <pc:docMk/>
            <pc:sldMk cId="0" sldId="259"/>
            <ac:inkMk id="199" creationId="{5495E3F6-CCF2-7B59-7E98-7C382128BCA5}"/>
          </ac:inkMkLst>
        </pc:inkChg>
        <pc:inkChg chg="add mod">
          <ac:chgData name="Aniket Chhabra" userId="598e0514-bef3-4e71-b6aa-f2edd6441cff" providerId="ADAL" clId="{451EDBA5-692E-B743-B7AD-FE485C212399}" dt="2023-11-05T11:13:03.303" v="286"/>
          <ac:inkMkLst>
            <pc:docMk/>
            <pc:sldMk cId="0" sldId="259"/>
            <ac:inkMk id="200" creationId="{23D7D45B-E511-FE0B-86E1-E75B9D843B58}"/>
          </ac:inkMkLst>
        </pc:inkChg>
        <pc:inkChg chg="add mod">
          <ac:chgData name="Aniket Chhabra" userId="598e0514-bef3-4e71-b6aa-f2edd6441cff" providerId="ADAL" clId="{451EDBA5-692E-B743-B7AD-FE485C212399}" dt="2023-11-05T11:13:03.303" v="286"/>
          <ac:inkMkLst>
            <pc:docMk/>
            <pc:sldMk cId="0" sldId="259"/>
            <ac:inkMk id="201" creationId="{AE1EF9DC-BD27-BFBB-BA3B-834BEEB8FB77}"/>
          </ac:inkMkLst>
        </pc:inkChg>
        <pc:inkChg chg="add mod">
          <ac:chgData name="Aniket Chhabra" userId="598e0514-bef3-4e71-b6aa-f2edd6441cff" providerId="ADAL" clId="{451EDBA5-692E-B743-B7AD-FE485C212399}" dt="2023-11-05T11:13:03.303" v="286"/>
          <ac:inkMkLst>
            <pc:docMk/>
            <pc:sldMk cId="0" sldId="259"/>
            <ac:inkMk id="202" creationId="{FC1D8964-0A23-4029-6C0B-8889DEC7EADA}"/>
          </ac:inkMkLst>
        </pc:inkChg>
        <pc:inkChg chg="add mod">
          <ac:chgData name="Aniket Chhabra" userId="598e0514-bef3-4e71-b6aa-f2edd6441cff" providerId="ADAL" clId="{451EDBA5-692E-B743-B7AD-FE485C212399}" dt="2023-11-05T11:13:03.303" v="286"/>
          <ac:inkMkLst>
            <pc:docMk/>
            <pc:sldMk cId="0" sldId="259"/>
            <ac:inkMk id="203" creationId="{40AB4C48-3CF1-7963-B475-577D3EB56263}"/>
          </ac:inkMkLst>
        </pc:inkChg>
        <pc:inkChg chg="add mod">
          <ac:chgData name="Aniket Chhabra" userId="598e0514-bef3-4e71-b6aa-f2edd6441cff" providerId="ADAL" clId="{451EDBA5-692E-B743-B7AD-FE485C212399}" dt="2023-11-05T11:13:03.303" v="286"/>
          <ac:inkMkLst>
            <pc:docMk/>
            <pc:sldMk cId="0" sldId="259"/>
            <ac:inkMk id="204" creationId="{8F4A7C88-7A80-45B8-73B5-E39E52829236}"/>
          </ac:inkMkLst>
        </pc:inkChg>
        <pc:inkChg chg="add mod">
          <ac:chgData name="Aniket Chhabra" userId="598e0514-bef3-4e71-b6aa-f2edd6441cff" providerId="ADAL" clId="{451EDBA5-692E-B743-B7AD-FE485C212399}" dt="2023-11-05T11:13:03.303" v="286"/>
          <ac:inkMkLst>
            <pc:docMk/>
            <pc:sldMk cId="0" sldId="259"/>
            <ac:inkMk id="206" creationId="{AB12A3A6-A61A-1487-B114-E614878AF950}"/>
          </ac:inkMkLst>
        </pc:inkChg>
        <pc:inkChg chg="add mod">
          <ac:chgData name="Aniket Chhabra" userId="598e0514-bef3-4e71-b6aa-f2edd6441cff" providerId="ADAL" clId="{451EDBA5-692E-B743-B7AD-FE485C212399}" dt="2023-11-05T11:13:24.776" v="324"/>
          <ac:inkMkLst>
            <pc:docMk/>
            <pc:sldMk cId="0" sldId="259"/>
            <ac:inkMk id="208" creationId="{7FA29AB0-F463-899C-7FBF-24AF96F803B2}"/>
          </ac:inkMkLst>
        </pc:inkChg>
        <pc:inkChg chg="add mod">
          <ac:chgData name="Aniket Chhabra" userId="598e0514-bef3-4e71-b6aa-f2edd6441cff" providerId="ADAL" clId="{451EDBA5-692E-B743-B7AD-FE485C212399}" dt="2023-11-05T11:13:24.776" v="324"/>
          <ac:inkMkLst>
            <pc:docMk/>
            <pc:sldMk cId="0" sldId="259"/>
            <ac:inkMk id="209" creationId="{6017BC98-5B00-8058-4237-29DCA0341EBD}"/>
          </ac:inkMkLst>
        </pc:inkChg>
        <pc:inkChg chg="add mod">
          <ac:chgData name="Aniket Chhabra" userId="598e0514-bef3-4e71-b6aa-f2edd6441cff" providerId="ADAL" clId="{451EDBA5-692E-B743-B7AD-FE485C212399}" dt="2023-11-05T11:13:24.776" v="324"/>
          <ac:inkMkLst>
            <pc:docMk/>
            <pc:sldMk cId="0" sldId="259"/>
            <ac:inkMk id="210" creationId="{34B44A75-A93C-D2DF-73FD-09EF7320F416}"/>
          </ac:inkMkLst>
        </pc:inkChg>
        <pc:inkChg chg="add mod">
          <ac:chgData name="Aniket Chhabra" userId="598e0514-bef3-4e71-b6aa-f2edd6441cff" providerId="ADAL" clId="{451EDBA5-692E-B743-B7AD-FE485C212399}" dt="2023-11-05T11:13:24.776" v="324"/>
          <ac:inkMkLst>
            <pc:docMk/>
            <pc:sldMk cId="0" sldId="259"/>
            <ac:inkMk id="212" creationId="{A748BF9B-3A50-295A-DA80-75D0255DB09D}"/>
          </ac:inkMkLst>
        </pc:inkChg>
        <pc:inkChg chg="add mod">
          <ac:chgData name="Aniket Chhabra" userId="598e0514-bef3-4e71-b6aa-f2edd6441cff" providerId="ADAL" clId="{451EDBA5-692E-B743-B7AD-FE485C212399}" dt="2023-11-05T11:13:24.776" v="324"/>
          <ac:inkMkLst>
            <pc:docMk/>
            <pc:sldMk cId="0" sldId="259"/>
            <ac:inkMk id="213" creationId="{01C88489-B6D0-E7FA-C822-AE7F5D7FD6E5}"/>
          </ac:inkMkLst>
        </pc:inkChg>
        <pc:inkChg chg="add mod">
          <ac:chgData name="Aniket Chhabra" userId="598e0514-bef3-4e71-b6aa-f2edd6441cff" providerId="ADAL" clId="{451EDBA5-692E-B743-B7AD-FE485C212399}" dt="2023-11-05T11:13:24.776" v="324"/>
          <ac:inkMkLst>
            <pc:docMk/>
            <pc:sldMk cId="0" sldId="259"/>
            <ac:inkMk id="214" creationId="{E7746E6A-4AC6-9534-A00B-BD02FC8CF9CC}"/>
          </ac:inkMkLst>
        </pc:inkChg>
        <pc:inkChg chg="add mod">
          <ac:chgData name="Aniket Chhabra" userId="598e0514-bef3-4e71-b6aa-f2edd6441cff" providerId="ADAL" clId="{451EDBA5-692E-B743-B7AD-FE485C212399}" dt="2023-11-05T11:13:24.776" v="324"/>
          <ac:inkMkLst>
            <pc:docMk/>
            <pc:sldMk cId="0" sldId="259"/>
            <ac:inkMk id="215" creationId="{DBD053BC-5AA8-BA94-A842-2323C2A80059}"/>
          </ac:inkMkLst>
        </pc:inkChg>
        <pc:inkChg chg="add mod">
          <ac:chgData name="Aniket Chhabra" userId="598e0514-bef3-4e71-b6aa-f2edd6441cff" providerId="ADAL" clId="{451EDBA5-692E-B743-B7AD-FE485C212399}" dt="2023-11-05T11:13:24.776" v="324"/>
          <ac:inkMkLst>
            <pc:docMk/>
            <pc:sldMk cId="0" sldId="259"/>
            <ac:inkMk id="216" creationId="{77B1852F-693C-1FCB-EAC8-F5D4F713FCC1}"/>
          </ac:inkMkLst>
        </pc:inkChg>
        <pc:inkChg chg="add mod">
          <ac:chgData name="Aniket Chhabra" userId="598e0514-bef3-4e71-b6aa-f2edd6441cff" providerId="ADAL" clId="{451EDBA5-692E-B743-B7AD-FE485C212399}" dt="2023-11-05T11:13:24.776" v="324"/>
          <ac:inkMkLst>
            <pc:docMk/>
            <pc:sldMk cId="0" sldId="259"/>
            <ac:inkMk id="217" creationId="{E6B6EA33-76C9-1667-B92B-F673B8DC96D4}"/>
          </ac:inkMkLst>
        </pc:inkChg>
        <pc:inkChg chg="add mod">
          <ac:chgData name="Aniket Chhabra" userId="598e0514-bef3-4e71-b6aa-f2edd6441cff" providerId="ADAL" clId="{451EDBA5-692E-B743-B7AD-FE485C212399}" dt="2023-11-05T11:13:24.776" v="324"/>
          <ac:inkMkLst>
            <pc:docMk/>
            <pc:sldMk cId="0" sldId="259"/>
            <ac:inkMk id="220" creationId="{B3085909-43F5-5419-4A28-506732A4626E}"/>
          </ac:inkMkLst>
        </pc:inkChg>
        <pc:inkChg chg="add mod">
          <ac:chgData name="Aniket Chhabra" userId="598e0514-bef3-4e71-b6aa-f2edd6441cff" providerId="ADAL" clId="{451EDBA5-692E-B743-B7AD-FE485C212399}" dt="2023-11-05T11:13:24.776" v="324"/>
          <ac:inkMkLst>
            <pc:docMk/>
            <pc:sldMk cId="0" sldId="259"/>
            <ac:inkMk id="221" creationId="{24F87019-AA21-04F4-2F70-69072FC13B01}"/>
          </ac:inkMkLst>
        </pc:inkChg>
        <pc:inkChg chg="add mod">
          <ac:chgData name="Aniket Chhabra" userId="598e0514-bef3-4e71-b6aa-f2edd6441cff" providerId="ADAL" clId="{451EDBA5-692E-B743-B7AD-FE485C212399}" dt="2023-11-05T11:13:24.776" v="324"/>
          <ac:inkMkLst>
            <pc:docMk/>
            <pc:sldMk cId="0" sldId="259"/>
            <ac:inkMk id="223" creationId="{8AB641FD-B156-2514-C43D-D4D7F5D8DBFB}"/>
          </ac:inkMkLst>
        </pc:inkChg>
        <pc:inkChg chg="add mod">
          <ac:chgData name="Aniket Chhabra" userId="598e0514-bef3-4e71-b6aa-f2edd6441cff" providerId="ADAL" clId="{451EDBA5-692E-B743-B7AD-FE485C212399}" dt="2023-11-05T11:13:24.776" v="324"/>
          <ac:inkMkLst>
            <pc:docMk/>
            <pc:sldMk cId="0" sldId="259"/>
            <ac:inkMk id="224" creationId="{B62DCB4C-DBE2-A46C-C79C-6A9304393198}"/>
          </ac:inkMkLst>
        </pc:inkChg>
        <pc:inkChg chg="add mod">
          <ac:chgData name="Aniket Chhabra" userId="598e0514-bef3-4e71-b6aa-f2edd6441cff" providerId="ADAL" clId="{451EDBA5-692E-B743-B7AD-FE485C212399}" dt="2023-11-05T11:13:24.776" v="324"/>
          <ac:inkMkLst>
            <pc:docMk/>
            <pc:sldMk cId="0" sldId="259"/>
            <ac:inkMk id="225" creationId="{E3C4CC84-0D26-FB73-079D-6BEB53EA614C}"/>
          </ac:inkMkLst>
        </pc:inkChg>
        <pc:inkChg chg="add mod">
          <ac:chgData name="Aniket Chhabra" userId="598e0514-bef3-4e71-b6aa-f2edd6441cff" providerId="ADAL" clId="{451EDBA5-692E-B743-B7AD-FE485C212399}" dt="2023-11-05T11:13:24.776" v="324"/>
          <ac:inkMkLst>
            <pc:docMk/>
            <pc:sldMk cId="0" sldId="259"/>
            <ac:inkMk id="226" creationId="{386F9025-B20B-22B4-49B3-4094F17DAA99}"/>
          </ac:inkMkLst>
        </pc:inkChg>
        <pc:inkChg chg="add mod">
          <ac:chgData name="Aniket Chhabra" userId="598e0514-bef3-4e71-b6aa-f2edd6441cff" providerId="ADAL" clId="{451EDBA5-692E-B743-B7AD-FE485C212399}" dt="2023-11-05T11:13:24.776" v="324"/>
          <ac:inkMkLst>
            <pc:docMk/>
            <pc:sldMk cId="0" sldId="259"/>
            <ac:inkMk id="227" creationId="{EFC7B6F9-93AF-8666-3B39-AB8C693590D9}"/>
          </ac:inkMkLst>
        </pc:inkChg>
        <pc:inkChg chg="add mod">
          <ac:chgData name="Aniket Chhabra" userId="598e0514-bef3-4e71-b6aa-f2edd6441cff" providerId="ADAL" clId="{451EDBA5-692E-B743-B7AD-FE485C212399}" dt="2023-11-05T11:13:24.776" v="324"/>
          <ac:inkMkLst>
            <pc:docMk/>
            <pc:sldMk cId="0" sldId="259"/>
            <ac:inkMk id="228" creationId="{5205E33D-8024-BF2C-6052-281086D1E0E4}"/>
          </ac:inkMkLst>
        </pc:inkChg>
        <pc:inkChg chg="add mod">
          <ac:chgData name="Aniket Chhabra" userId="598e0514-bef3-4e71-b6aa-f2edd6441cff" providerId="ADAL" clId="{451EDBA5-692E-B743-B7AD-FE485C212399}" dt="2023-11-05T11:13:24.776" v="324"/>
          <ac:inkMkLst>
            <pc:docMk/>
            <pc:sldMk cId="0" sldId="259"/>
            <ac:inkMk id="229" creationId="{31E26B45-1CFE-E199-84CC-E3E57BCC146C}"/>
          </ac:inkMkLst>
        </pc:inkChg>
        <pc:inkChg chg="add mod">
          <ac:chgData name="Aniket Chhabra" userId="598e0514-bef3-4e71-b6aa-f2edd6441cff" providerId="ADAL" clId="{451EDBA5-692E-B743-B7AD-FE485C212399}" dt="2023-11-05T11:13:24.776" v="324"/>
          <ac:inkMkLst>
            <pc:docMk/>
            <pc:sldMk cId="0" sldId="259"/>
            <ac:inkMk id="230" creationId="{A7C68132-5F82-9560-DC9A-9B1178FEB6AF}"/>
          </ac:inkMkLst>
        </pc:inkChg>
        <pc:inkChg chg="add mod">
          <ac:chgData name="Aniket Chhabra" userId="598e0514-bef3-4e71-b6aa-f2edd6441cff" providerId="ADAL" clId="{451EDBA5-692E-B743-B7AD-FE485C212399}" dt="2023-11-05T11:13:24.776" v="324"/>
          <ac:inkMkLst>
            <pc:docMk/>
            <pc:sldMk cId="0" sldId="259"/>
            <ac:inkMk id="231" creationId="{4A1815BD-C2E2-26B5-21E7-686244FB53F6}"/>
          </ac:inkMkLst>
        </pc:inkChg>
        <pc:inkChg chg="add mod">
          <ac:chgData name="Aniket Chhabra" userId="598e0514-bef3-4e71-b6aa-f2edd6441cff" providerId="ADAL" clId="{451EDBA5-692E-B743-B7AD-FE485C212399}" dt="2023-11-05T11:13:24.776" v="324"/>
          <ac:inkMkLst>
            <pc:docMk/>
            <pc:sldMk cId="0" sldId="259"/>
            <ac:inkMk id="232" creationId="{250FA7BA-7EF1-BA72-25DE-C9E082DDD860}"/>
          </ac:inkMkLst>
        </pc:inkChg>
        <pc:inkChg chg="add mod">
          <ac:chgData name="Aniket Chhabra" userId="598e0514-bef3-4e71-b6aa-f2edd6441cff" providerId="ADAL" clId="{451EDBA5-692E-B743-B7AD-FE485C212399}" dt="2023-11-05T11:13:24.776" v="324"/>
          <ac:inkMkLst>
            <pc:docMk/>
            <pc:sldMk cId="0" sldId="259"/>
            <ac:inkMk id="233" creationId="{57168AE9-48E6-B716-26D2-DDB9C1A990A4}"/>
          </ac:inkMkLst>
        </pc:inkChg>
        <pc:inkChg chg="add mod">
          <ac:chgData name="Aniket Chhabra" userId="598e0514-bef3-4e71-b6aa-f2edd6441cff" providerId="ADAL" clId="{451EDBA5-692E-B743-B7AD-FE485C212399}" dt="2023-11-05T11:13:24.776" v="324"/>
          <ac:inkMkLst>
            <pc:docMk/>
            <pc:sldMk cId="0" sldId="259"/>
            <ac:inkMk id="234" creationId="{CDAD3B85-D902-B0E5-B2DF-E5F134DFC27E}"/>
          </ac:inkMkLst>
        </pc:inkChg>
        <pc:inkChg chg="add mod">
          <ac:chgData name="Aniket Chhabra" userId="598e0514-bef3-4e71-b6aa-f2edd6441cff" providerId="ADAL" clId="{451EDBA5-692E-B743-B7AD-FE485C212399}" dt="2023-11-05T11:13:24.776" v="324"/>
          <ac:inkMkLst>
            <pc:docMk/>
            <pc:sldMk cId="0" sldId="259"/>
            <ac:inkMk id="235" creationId="{FE0DAF8A-6DCE-402F-0819-8ACC60E4E870}"/>
          </ac:inkMkLst>
        </pc:inkChg>
        <pc:inkChg chg="add mod">
          <ac:chgData name="Aniket Chhabra" userId="598e0514-bef3-4e71-b6aa-f2edd6441cff" providerId="ADAL" clId="{451EDBA5-692E-B743-B7AD-FE485C212399}" dt="2023-11-05T11:13:24.776" v="324"/>
          <ac:inkMkLst>
            <pc:docMk/>
            <pc:sldMk cId="0" sldId="259"/>
            <ac:inkMk id="236" creationId="{C7284A84-E3FB-AAE1-8AF2-58676DCA0434}"/>
          </ac:inkMkLst>
        </pc:inkChg>
        <pc:inkChg chg="add mod">
          <ac:chgData name="Aniket Chhabra" userId="598e0514-bef3-4e71-b6aa-f2edd6441cff" providerId="ADAL" clId="{451EDBA5-692E-B743-B7AD-FE485C212399}" dt="2023-11-05T11:13:24.776" v="324"/>
          <ac:inkMkLst>
            <pc:docMk/>
            <pc:sldMk cId="0" sldId="259"/>
            <ac:inkMk id="237" creationId="{A01C90CF-26FF-1BA9-0159-94DE1558B593}"/>
          </ac:inkMkLst>
        </pc:inkChg>
        <pc:inkChg chg="add mod">
          <ac:chgData name="Aniket Chhabra" userId="598e0514-bef3-4e71-b6aa-f2edd6441cff" providerId="ADAL" clId="{451EDBA5-692E-B743-B7AD-FE485C212399}" dt="2023-11-05T11:13:24.776" v="324"/>
          <ac:inkMkLst>
            <pc:docMk/>
            <pc:sldMk cId="0" sldId="259"/>
            <ac:inkMk id="242" creationId="{8028182A-BD33-295D-7AA9-4A5A7A480589}"/>
          </ac:inkMkLst>
        </pc:inkChg>
        <pc:inkChg chg="add mod">
          <ac:chgData name="Aniket Chhabra" userId="598e0514-bef3-4e71-b6aa-f2edd6441cff" providerId="ADAL" clId="{451EDBA5-692E-B743-B7AD-FE485C212399}" dt="2023-11-05T11:13:24.776" v="324"/>
          <ac:inkMkLst>
            <pc:docMk/>
            <pc:sldMk cId="0" sldId="259"/>
            <ac:inkMk id="243" creationId="{8F170A89-2850-7FFF-10F6-418ECB91E7FE}"/>
          </ac:inkMkLst>
        </pc:inkChg>
        <pc:inkChg chg="add mod">
          <ac:chgData name="Aniket Chhabra" userId="598e0514-bef3-4e71-b6aa-f2edd6441cff" providerId="ADAL" clId="{451EDBA5-692E-B743-B7AD-FE485C212399}" dt="2023-11-05T11:13:24.776" v="324"/>
          <ac:inkMkLst>
            <pc:docMk/>
            <pc:sldMk cId="0" sldId="259"/>
            <ac:inkMk id="244" creationId="{FF6FE46B-9985-3B67-94DD-6E789DF69861}"/>
          </ac:inkMkLst>
        </pc:inkChg>
        <pc:inkChg chg="add mod">
          <ac:chgData name="Aniket Chhabra" userId="598e0514-bef3-4e71-b6aa-f2edd6441cff" providerId="ADAL" clId="{451EDBA5-692E-B743-B7AD-FE485C212399}" dt="2023-11-05T11:13:24.776" v="324"/>
          <ac:inkMkLst>
            <pc:docMk/>
            <pc:sldMk cId="0" sldId="259"/>
            <ac:inkMk id="245" creationId="{B4722468-80DE-B87C-C15A-556CE2C4410C}"/>
          </ac:inkMkLst>
        </pc:inkChg>
        <pc:inkChg chg="add mod">
          <ac:chgData name="Aniket Chhabra" userId="598e0514-bef3-4e71-b6aa-f2edd6441cff" providerId="ADAL" clId="{451EDBA5-692E-B743-B7AD-FE485C212399}" dt="2023-11-05T11:13:24.776" v="324"/>
          <ac:inkMkLst>
            <pc:docMk/>
            <pc:sldMk cId="0" sldId="259"/>
            <ac:inkMk id="246" creationId="{952985B2-AE2E-767B-3584-AAB055CF7203}"/>
          </ac:inkMkLst>
        </pc:inkChg>
        <pc:inkChg chg="add mod">
          <ac:chgData name="Aniket Chhabra" userId="598e0514-bef3-4e71-b6aa-f2edd6441cff" providerId="ADAL" clId="{451EDBA5-692E-B743-B7AD-FE485C212399}" dt="2023-11-05T11:13:24.776" v="324"/>
          <ac:inkMkLst>
            <pc:docMk/>
            <pc:sldMk cId="0" sldId="259"/>
            <ac:inkMk id="247" creationId="{ED638519-8312-9C23-8E52-44D030854504}"/>
          </ac:inkMkLst>
        </pc:inkChg>
        <pc:inkChg chg="add mod">
          <ac:chgData name="Aniket Chhabra" userId="598e0514-bef3-4e71-b6aa-f2edd6441cff" providerId="ADAL" clId="{451EDBA5-692E-B743-B7AD-FE485C212399}" dt="2023-11-05T11:13:24.776" v="324"/>
          <ac:inkMkLst>
            <pc:docMk/>
            <pc:sldMk cId="0" sldId="259"/>
            <ac:inkMk id="248" creationId="{B3904559-BB8D-AC76-FFD9-4678EFC6D6DB}"/>
          </ac:inkMkLst>
        </pc:inkChg>
        <pc:inkChg chg="add mod">
          <ac:chgData name="Aniket Chhabra" userId="598e0514-bef3-4e71-b6aa-f2edd6441cff" providerId="ADAL" clId="{451EDBA5-692E-B743-B7AD-FE485C212399}" dt="2023-11-05T11:13:37.087" v="332"/>
          <ac:inkMkLst>
            <pc:docMk/>
            <pc:sldMk cId="0" sldId="259"/>
            <ac:inkMk id="251" creationId="{A4D613C0-2C49-769E-00E1-F45B898BE1F2}"/>
          </ac:inkMkLst>
        </pc:inkChg>
        <pc:inkChg chg="add mod">
          <ac:chgData name="Aniket Chhabra" userId="598e0514-bef3-4e71-b6aa-f2edd6441cff" providerId="ADAL" clId="{451EDBA5-692E-B743-B7AD-FE485C212399}" dt="2023-11-05T11:13:37.087" v="332"/>
          <ac:inkMkLst>
            <pc:docMk/>
            <pc:sldMk cId="0" sldId="259"/>
            <ac:inkMk id="252" creationId="{D7D9F747-D1B7-8657-5129-75B18ACD89EE}"/>
          </ac:inkMkLst>
        </pc:inkChg>
        <pc:inkChg chg="add mod">
          <ac:chgData name="Aniket Chhabra" userId="598e0514-bef3-4e71-b6aa-f2edd6441cff" providerId="ADAL" clId="{451EDBA5-692E-B743-B7AD-FE485C212399}" dt="2023-11-05T11:13:37.087" v="332"/>
          <ac:inkMkLst>
            <pc:docMk/>
            <pc:sldMk cId="0" sldId="259"/>
            <ac:inkMk id="253" creationId="{53651F38-6A9A-7977-DF47-A3DD22009A22}"/>
          </ac:inkMkLst>
        </pc:inkChg>
        <pc:inkChg chg="add mod">
          <ac:chgData name="Aniket Chhabra" userId="598e0514-bef3-4e71-b6aa-f2edd6441cff" providerId="ADAL" clId="{451EDBA5-692E-B743-B7AD-FE485C212399}" dt="2023-11-05T11:13:37.087" v="332"/>
          <ac:inkMkLst>
            <pc:docMk/>
            <pc:sldMk cId="0" sldId="259"/>
            <ac:inkMk id="254" creationId="{2E7B0CBD-415A-AEDD-9E0F-A3C565EF89B4}"/>
          </ac:inkMkLst>
        </pc:inkChg>
        <pc:inkChg chg="add mod">
          <ac:chgData name="Aniket Chhabra" userId="598e0514-bef3-4e71-b6aa-f2edd6441cff" providerId="ADAL" clId="{451EDBA5-692E-B743-B7AD-FE485C212399}" dt="2023-11-05T11:13:37.087" v="332"/>
          <ac:inkMkLst>
            <pc:docMk/>
            <pc:sldMk cId="0" sldId="259"/>
            <ac:inkMk id="255" creationId="{6341977E-4DB7-2F3A-61C8-61CC39BD66CE}"/>
          </ac:inkMkLst>
        </pc:inkChg>
        <pc:inkChg chg="add mod">
          <ac:chgData name="Aniket Chhabra" userId="598e0514-bef3-4e71-b6aa-f2edd6441cff" providerId="ADAL" clId="{451EDBA5-692E-B743-B7AD-FE485C212399}" dt="2023-11-05T11:13:37.087" v="332"/>
          <ac:inkMkLst>
            <pc:docMk/>
            <pc:sldMk cId="0" sldId="259"/>
            <ac:inkMk id="256" creationId="{1C5614AD-C0BA-3860-83CB-F2C196654BD6}"/>
          </ac:inkMkLst>
        </pc:inkChg>
        <pc:inkChg chg="add mod">
          <ac:chgData name="Aniket Chhabra" userId="598e0514-bef3-4e71-b6aa-f2edd6441cff" providerId="ADAL" clId="{451EDBA5-692E-B743-B7AD-FE485C212399}" dt="2023-11-05T11:13:37.087" v="332"/>
          <ac:inkMkLst>
            <pc:docMk/>
            <pc:sldMk cId="0" sldId="259"/>
            <ac:inkMk id="257" creationId="{41A3589D-7816-2A2B-9552-5A1CC3FF3974}"/>
          </ac:inkMkLst>
        </pc:inkChg>
        <pc:inkChg chg="add mod">
          <ac:chgData name="Aniket Chhabra" userId="598e0514-bef3-4e71-b6aa-f2edd6441cff" providerId="ADAL" clId="{451EDBA5-692E-B743-B7AD-FE485C212399}" dt="2023-11-05T11:14:17.426" v="338"/>
          <ac:inkMkLst>
            <pc:docMk/>
            <pc:sldMk cId="0" sldId="259"/>
            <ac:inkMk id="260" creationId="{913D8006-D0BC-961B-7EA1-CA10E230FE0A}"/>
          </ac:inkMkLst>
        </pc:inkChg>
        <pc:inkChg chg="add mod">
          <ac:chgData name="Aniket Chhabra" userId="598e0514-bef3-4e71-b6aa-f2edd6441cff" providerId="ADAL" clId="{451EDBA5-692E-B743-B7AD-FE485C212399}" dt="2023-11-05T11:14:17.426" v="338"/>
          <ac:inkMkLst>
            <pc:docMk/>
            <pc:sldMk cId="0" sldId="259"/>
            <ac:inkMk id="261" creationId="{CD3D3BD0-606F-535D-B024-2CFABD110932}"/>
          </ac:inkMkLst>
        </pc:inkChg>
        <pc:inkChg chg="add mod">
          <ac:chgData name="Aniket Chhabra" userId="598e0514-bef3-4e71-b6aa-f2edd6441cff" providerId="ADAL" clId="{451EDBA5-692E-B743-B7AD-FE485C212399}" dt="2023-11-05T11:14:17.426" v="338"/>
          <ac:inkMkLst>
            <pc:docMk/>
            <pc:sldMk cId="0" sldId="259"/>
            <ac:inkMk id="263" creationId="{34BC345C-D846-4601-6662-7058DB23E058}"/>
          </ac:inkMkLst>
        </pc:inkChg>
        <pc:inkChg chg="add mod">
          <ac:chgData name="Aniket Chhabra" userId="598e0514-bef3-4e71-b6aa-f2edd6441cff" providerId="ADAL" clId="{451EDBA5-692E-B743-B7AD-FE485C212399}" dt="2023-11-05T11:14:17.426" v="338"/>
          <ac:inkMkLst>
            <pc:docMk/>
            <pc:sldMk cId="0" sldId="259"/>
            <ac:inkMk id="264" creationId="{371782A2-0464-144F-3822-90D488244823}"/>
          </ac:inkMkLst>
        </pc:inkChg>
        <pc:inkChg chg="add mod">
          <ac:chgData name="Aniket Chhabra" userId="598e0514-bef3-4e71-b6aa-f2edd6441cff" providerId="ADAL" clId="{451EDBA5-692E-B743-B7AD-FE485C212399}" dt="2023-11-05T11:14:20.446" v="341"/>
          <ac:inkMkLst>
            <pc:docMk/>
            <pc:sldMk cId="0" sldId="259"/>
            <ac:inkMk id="266" creationId="{B7395FFF-E0EA-FE03-16A3-6492FD122C1A}"/>
          </ac:inkMkLst>
        </pc:inkChg>
        <pc:inkChg chg="add mod">
          <ac:chgData name="Aniket Chhabra" userId="598e0514-bef3-4e71-b6aa-f2edd6441cff" providerId="ADAL" clId="{451EDBA5-692E-B743-B7AD-FE485C212399}" dt="2023-11-05T11:14:20.446" v="341"/>
          <ac:inkMkLst>
            <pc:docMk/>
            <pc:sldMk cId="0" sldId="259"/>
            <ac:inkMk id="267" creationId="{410653D0-B6B2-DB68-F42C-765E64B77C53}"/>
          </ac:inkMkLst>
        </pc:inkChg>
      </pc:sldChg>
      <pc:sldChg chg="addSp delSp modSp mod">
        <pc:chgData name="Aniket Chhabra" userId="598e0514-bef3-4e71-b6aa-f2edd6441cff" providerId="ADAL" clId="{451EDBA5-692E-B743-B7AD-FE485C212399}" dt="2023-11-05T11:24:23.437" v="712"/>
        <pc:sldMkLst>
          <pc:docMk/>
          <pc:sldMk cId="0" sldId="260"/>
        </pc:sldMkLst>
        <pc:grpChg chg="mod">
          <ac:chgData name="Aniket Chhabra" userId="598e0514-bef3-4e71-b6aa-f2edd6441cff" providerId="ADAL" clId="{451EDBA5-692E-B743-B7AD-FE485C212399}" dt="2023-11-05T11:14:57.339" v="351"/>
          <ac:grpSpMkLst>
            <pc:docMk/>
            <pc:sldMk cId="0" sldId="260"/>
            <ac:grpSpMk id="11" creationId="{0B87D2EE-F28F-E585-E83D-DC72E49CA743}"/>
          </ac:grpSpMkLst>
        </pc:grpChg>
        <pc:grpChg chg="del mod">
          <ac:chgData name="Aniket Chhabra" userId="598e0514-bef3-4e71-b6aa-f2edd6441cff" providerId="ADAL" clId="{451EDBA5-692E-B743-B7AD-FE485C212399}" dt="2023-11-05T11:15:07.077" v="360"/>
          <ac:grpSpMkLst>
            <pc:docMk/>
            <pc:sldMk cId="0" sldId="260"/>
            <ac:grpSpMk id="17" creationId="{FBCA614A-F6DF-4B19-8AAC-91715199D247}"/>
          </ac:grpSpMkLst>
        </pc:grpChg>
        <pc:grpChg chg="mod">
          <ac:chgData name="Aniket Chhabra" userId="598e0514-bef3-4e71-b6aa-f2edd6441cff" providerId="ADAL" clId="{451EDBA5-692E-B743-B7AD-FE485C212399}" dt="2023-11-05T11:15:07.077" v="360"/>
          <ac:grpSpMkLst>
            <pc:docMk/>
            <pc:sldMk cId="0" sldId="260"/>
            <ac:grpSpMk id="20" creationId="{CB135FFF-BAE8-C195-FE9F-3973D9EFA4C2}"/>
          </ac:grpSpMkLst>
        </pc:grpChg>
        <pc:grpChg chg="del mod">
          <ac:chgData name="Aniket Chhabra" userId="598e0514-bef3-4e71-b6aa-f2edd6441cff" providerId="ADAL" clId="{451EDBA5-692E-B743-B7AD-FE485C212399}" dt="2023-11-05T11:15:45.918" v="389"/>
          <ac:grpSpMkLst>
            <pc:docMk/>
            <pc:sldMk cId="0" sldId="260"/>
            <ac:grpSpMk id="32" creationId="{67A99BBC-E0DA-C83A-9169-6F2554CF725E}"/>
          </ac:grpSpMkLst>
        </pc:grpChg>
        <pc:grpChg chg="del mod">
          <ac:chgData name="Aniket Chhabra" userId="598e0514-bef3-4e71-b6aa-f2edd6441cff" providerId="ADAL" clId="{451EDBA5-692E-B743-B7AD-FE485C212399}" dt="2023-11-05T11:15:47.708" v="393"/>
          <ac:grpSpMkLst>
            <pc:docMk/>
            <pc:sldMk cId="0" sldId="260"/>
            <ac:grpSpMk id="46" creationId="{954388FD-F287-C80D-596A-7F29FA2E3E3E}"/>
          </ac:grpSpMkLst>
        </pc:grpChg>
        <pc:grpChg chg="mod">
          <ac:chgData name="Aniket Chhabra" userId="598e0514-bef3-4e71-b6aa-f2edd6441cff" providerId="ADAL" clId="{451EDBA5-692E-B743-B7AD-FE485C212399}" dt="2023-11-05T11:15:45.918" v="389"/>
          <ac:grpSpMkLst>
            <pc:docMk/>
            <pc:sldMk cId="0" sldId="260"/>
            <ac:grpSpMk id="49" creationId="{90706352-AF6E-3613-46F3-096137F24F6E}"/>
          </ac:grpSpMkLst>
        </pc:grpChg>
        <pc:grpChg chg="mod">
          <ac:chgData name="Aniket Chhabra" userId="598e0514-bef3-4e71-b6aa-f2edd6441cff" providerId="ADAL" clId="{451EDBA5-692E-B743-B7AD-FE485C212399}" dt="2023-11-05T11:15:47.708" v="393"/>
          <ac:grpSpMkLst>
            <pc:docMk/>
            <pc:sldMk cId="0" sldId="260"/>
            <ac:grpSpMk id="53" creationId="{20CA72AD-E30E-8D39-EFD4-557F44542C5B}"/>
          </ac:grpSpMkLst>
        </pc:grpChg>
        <pc:grpChg chg="del mod">
          <ac:chgData name="Aniket Chhabra" userId="598e0514-bef3-4e71-b6aa-f2edd6441cff" providerId="ADAL" clId="{451EDBA5-692E-B743-B7AD-FE485C212399}" dt="2023-11-05T11:24:15.317" v="701"/>
          <ac:grpSpMkLst>
            <pc:docMk/>
            <pc:sldMk cId="0" sldId="260"/>
            <ac:grpSpMk id="60" creationId="{DC78BA89-6C85-8C50-3AA5-B2AF1F1AD850}"/>
          </ac:grpSpMkLst>
        </pc:grpChg>
        <pc:grpChg chg="mod">
          <ac:chgData name="Aniket Chhabra" userId="598e0514-bef3-4e71-b6aa-f2edd6441cff" providerId="ADAL" clId="{451EDBA5-692E-B743-B7AD-FE485C212399}" dt="2023-11-05T11:24:15.317" v="701"/>
          <ac:grpSpMkLst>
            <pc:docMk/>
            <pc:sldMk cId="0" sldId="260"/>
            <ac:grpSpMk id="63" creationId="{59970CD5-CDFE-DCD9-5B32-2D998591D309}"/>
          </ac:grpSpMkLst>
        </pc:grpChg>
        <pc:grpChg chg="mod">
          <ac:chgData name="Aniket Chhabra" userId="598e0514-bef3-4e71-b6aa-f2edd6441cff" providerId="ADAL" clId="{451EDBA5-692E-B743-B7AD-FE485C212399}" dt="2023-11-05T11:24:23.437" v="712"/>
          <ac:grpSpMkLst>
            <pc:docMk/>
            <pc:sldMk cId="0" sldId="260"/>
            <ac:grpSpMk id="74" creationId="{E286ABB0-2843-3AC9-115C-81CF557E4E23}"/>
          </ac:grpSpMkLst>
        </pc:grpChg>
        <pc:inkChg chg="add mod">
          <ac:chgData name="Aniket Chhabra" userId="598e0514-bef3-4e71-b6aa-f2edd6441cff" providerId="ADAL" clId="{451EDBA5-692E-B743-B7AD-FE485C212399}" dt="2023-11-05T11:14:57.339" v="351"/>
          <ac:inkMkLst>
            <pc:docMk/>
            <pc:sldMk cId="0" sldId="260"/>
            <ac:inkMk id="2" creationId="{FEBE3C90-E67E-7612-F256-35659CE9CF30}"/>
          </ac:inkMkLst>
        </pc:inkChg>
        <pc:inkChg chg="add mod">
          <ac:chgData name="Aniket Chhabra" userId="598e0514-bef3-4e71-b6aa-f2edd6441cff" providerId="ADAL" clId="{451EDBA5-692E-B743-B7AD-FE485C212399}" dt="2023-11-05T11:14:57.339" v="351"/>
          <ac:inkMkLst>
            <pc:docMk/>
            <pc:sldMk cId="0" sldId="260"/>
            <ac:inkMk id="3" creationId="{275A40AF-1780-D79B-64BA-404A55CF6BD7}"/>
          </ac:inkMkLst>
        </pc:inkChg>
        <pc:inkChg chg="add mod">
          <ac:chgData name="Aniket Chhabra" userId="598e0514-bef3-4e71-b6aa-f2edd6441cff" providerId="ADAL" clId="{451EDBA5-692E-B743-B7AD-FE485C212399}" dt="2023-11-05T11:14:57.339" v="351"/>
          <ac:inkMkLst>
            <pc:docMk/>
            <pc:sldMk cId="0" sldId="260"/>
            <ac:inkMk id="4" creationId="{EF714D8A-5730-F1CF-4BFD-66E6C502C409}"/>
          </ac:inkMkLst>
        </pc:inkChg>
        <pc:inkChg chg="add mod">
          <ac:chgData name="Aniket Chhabra" userId="598e0514-bef3-4e71-b6aa-f2edd6441cff" providerId="ADAL" clId="{451EDBA5-692E-B743-B7AD-FE485C212399}" dt="2023-11-05T11:14:57.339" v="351"/>
          <ac:inkMkLst>
            <pc:docMk/>
            <pc:sldMk cId="0" sldId="260"/>
            <ac:inkMk id="5" creationId="{AA8008AE-0464-6AE2-C3BB-1410A7EDA2EB}"/>
          </ac:inkMkLst>
        </pc:inkChg>
        <pc:inkChg chg="add mod">
          <ac:chgData name="Aniket Chhabra" userId="598e0514-bef3-4e71-b6aa-f2edd6441cff" providerId="ADAL" clId="{451EDBA5-692E-B743-B7AD-FE485C212399}" dt="2023-11-05T11:14:57.339" v="351"/>
          <ac:inkMkLst>
            <pc:docMk/>
            <pc:sldMk cId="0" sldId="260"/>
            <ac:inkMk id="6" creationId="{C73BC379-F622-2ED0-8B12-8164726E4125}"/>
          </ac:inkMkLst>
        </pc:inkChg>
        <pc:inkChg chg="add mod">
          <ac:chgData name="Aniket Chhabra" userId="598e0514-bef3-4e71-b6aa-f2edd6441cff" providerId="ADAL" clId="{451EDBA5-692E-B743-B7AD-FE485C212399}" dt="2023-11-05T11:14:57.339" v="351"/>
          <ac:inkMkLst>
            <pc:docMk/>
            <pc:sldMk cId="0" sldId="260"/>
            <ac:inkMk id="7" creationId="{59BE14BC-2798-8332-7715-E7871987AC87}"/>
          </ac:inkMkLst>
        </pc:inkChg>
        <pc:inkChg chg="add mod">
          <ac:chgData name="Aniket Chhabra" userId="598e0514-bef3-4e71-b6aa-f2edd6441cff" providerId="ADAL" clId="{451EDBA5-692E-B743-B7AD-FE485C212399}" dt="2023-11-05T11:14:57.339" v="351"/>
          <ac:inkMkLst>
            <pc:docMk/>
            <pc:sldMk cId="0" sldId="260"/>
            <ac:inkMk id="8" creationId="{7770E370-99A6-5EDB-9780-BFD9D9402458}"/>
          </ac:inkMkLst>
        </pc:inkChg>
        <pc:inkChg chg="add">
          <ac:chgData name="Aniket Chhabra" userId="598e0514-bef3-4e71-b6aa-f2edd6441cff" providerId="ADAL" clId="{451EDBA5-692E-B743-B7AD-FE485C212399}" dt="2023-11-05T11:14:56.150" v="349" actId="9405"/>
          <ac:inkMkLst>
            <pc:docMk/>
            <pc:sldMk cId="0" sldId="260"/>
            <ac:inkMk id="9" creationId="{2CF42469-01D8-2CDE-4764-F3D4B418F03C}"/>
          </ac:inkMkLst>
        </pc:inkChg>
        <pc:inkChg chg="add mod">
          <ac:chgData name="Aniket Chhabra" userId="598e0514-bef3-4e71-b6aa-f2edd6441cff" providerId="ADAL" clId="{451EDBA5-692E-B743-B7AD-FE485C212399}" dt="2023-11-05T11:14:57.339" v="351"/>
          <ac:inkMkLst>
            <pc:docMk/>
            <pc:sldMk cId="0" sldId="260"/>
            <ac:inkMk id="10" creationId="{D6632164-7243-0693-0DB9-EEFFF75F4241}"/>
          </ac:inkMkLst>
        </pc:inkChg>
        <pc:inkChg chg="add mod">
          <ac:chgData name="Aniket Chhabra" userId="598e0514-bef3-4e71-b6aa-f2edd6441cff" providerId="ADAL" clId="{451EDBA5-692E-B743-B7AD-FE485C212399}" dt="2023-11-05T11:15:07.077" v="360"/>
          <ac:inkMkLst>
            <pc:docMk/>
            <pc:sldMk cId="0" sldId="260"/>
            <ac:inkMk id="12" creationId="{46AA3CE5-DF59-BC72-45D4-944A01A2ADF8}"/>
          </ac:inkMkLst>
        </pc:inkChg>
        <pc:inkChg chg="add mod">
          <ac:chgData name="Aniket Chhabra" userId="598e0514-bef3-4e71-b6aa-f2edd6441cff" providerId="ADAL" clId="{451EDBA5-692E-B743-B7AD-FE485C212399}" dt="2023-11-05T11:15:07.077" v="360"/>
          <ac:inkMkLst>
            <pc:docMk/>
            <pc:sldMk cId="0" sldId="260"/>
            <ac:inkMk id="13" creationId="{1D2D573C-689F-D2A6-A066-54D1A6A3DDCB}"/>
          </ac:inkMkLst>
        </pc:inkChg>
        <pc:inkChg chg="add mod">
          <ac:chgData name="Aniket Chhabra" userId="598e0514-bef3-4e71-b6aa-f2edd6441cff" providerId="ADAL" clId="{451EDBA5-692E-B743-B7AD-FE485C212399}" dt="2023-11-05T11:15:07.077" v="360"/>
          <ac:inkMkLst>
            <pc:docMk/>
            <pc:sldMk cId="0" sldId="260"/>
            <ac:inkMk id="14" creationId="{6B26FBB9-7A65-8689-59D0-AD564E3F42E9}"/>
          </ac:inkMkLst>
        </pc:inkChg>
        <pc:inkChg chg="add mod">
          <ac:chgData name="Aniket Chhabra" userId="598e0514-bef3-4e71-b6aa-f2edd6441cff" providerId="ADAL" clId="{451EDBA5-692E-B743-B7AD-FE485C212399}" dt="2023-11-05T11:15:07.077" v="360"/>
          <ac:inkMkLst>
            <pc:docMk/>
            <pc:sldMk cId="0" sldId="260"/>
            <ac:inkMk id="15" creationId="{C41FC51E-BAC1-C381-7AB5-24F9B55A69F4}"/>
          </ac:inkMkLst>
        </pc:inkChg>
        <pc:inkChg chg="add mod">
          <ac:chgData name="Aniket Chhabra" userId="598e0514-bef3-4e71-b6aa-f2edd6441cff" providerId="ADAL" clId="{451EDBA5-692E-B743-B7AD-FE485C212399}" dt="2023-11-05T11:15:07.077" v="360"/>
          <ac:inkMkLst>
            <pc:docMk/>
            <pc:sldMk cId="0" sldId="260"/>
            <ac:inkMk id="16" creationId="{C1B53BBF-154A-4A20-2385-C85CB3BB5ABB}"/>
          </ac:inkMkLst>
        </pc:inkChg>
        <pc:inkChg chg="add mod">
          <ac:chgData name="Aniket Chhabra" userId="598e0514-bef3-4e71-b6aa-f2edd6441cff" providerId="ADAL" clId="{451EDBA5-692E-B743-B7AD-FE485C212399}" dt="2023-11-05T11:15:07.077" v="360"/>
          <ac:inkMkLst>
            <pc:docMk/>
            <pc:sldMk cId="0" sldId="260"/>
            <ac:inkMk id="18" creationId="{6D5B62D9-464A-58D0-A8BE-292F06668D5F}"/>
          </ac:inkMkLst>
        </pc:inkChg>
        <pc:inkChg chg="add mod">
          <ac:chgData name="Aniket Chhabra" userId="598e0514-bef3-4e71-b6aa-f2edd6441cff" providerId="ADAL" clId="{451EDBA5-692E-B743-B7AD-FE485C212399}" dt="2023-11-05T11:15:07.077" v="360"/>
          <ac:inkMkLst>
            <pc:docMk/>
            <pc:sldMk cId="0" sldId="260"/>
            <ac:inkMk id="19" creationId="{58340BA8-F59E-5D80-91DD-1E3EDF31927B}"/>
          </ac:inkMkLst>
        </pc:inkChg>
        <pc:inkChg chg="add mod">
          <ac:chgData name="Aniket Chhabra" userId="598e0514-bef3-4e71-b6aa-f2edd6441cff" providerId="ADAL" clId="{451EDBA5-692E-B743-B7AD-FE485C212399}" dt="2023-11-05T11:15:45.918" v="389"/>
          <ac:inkMkLst>
            <pc:docMk/>
            <pc:sldMk cId="0" sldId="260"/>
            <ac:inkMk id="21" creationId="{3856F690-507B-BB70-BA6F-FFC78C0D571B}"/>
          </ac:inkMkLst>
        </pc:inkChg>
        <pc:inkChg chg="add mod">
          <ac:chgData name="Aniket Chhabra" userId="598e0514-bef3-4e71-b6aa-f2edd6441cff" providerId="ADAL" clId="{451EDBA5-692E-B743-B7AD-FE485C212399}" dt="2023-11-05T11:15:45.918" v="389"/>
          <ac:inkMkLst>
            <pc:docMk/>
            <pc:sldMk cId="0" sldId="260"/>
            <ac:inkMk id="22" creationId="{A2819FCB-7539-F1C3-D386-4FC9CDFD5E29}"/>
          </ac:inkMkLst>
        </pc:inkChg>
        <pc:inkChg chg="add mod">
          <ac:chgData name="Aniket Chhabra" userId="598e0514-bef3-4e71-b6aa-f2edd6441cff" providerId="ADAL" clId="{451EDBA5-692E-B743-B7AD-FE485C212399}" dt="2023-11-05T11:15:45.918" v="389"/>
          <ac:inkMkLst>
            <pc:docMk/>
            <pc:sldMk cId="0" sldId="260"/>
            <ac:inkMk id="23" creationId="{1FD81F56-F45D-0B38-BC25-BBB864F34E5D}"/>
          </ac:inkMkLst>
        </pc:inkChg>
        <pc:inkChg chg="add mod">
          <ac:chgData name="Aniket Chhabra" userId="598e0514-bef3-4e71-b6aa-f2edd6441cff" providerId="ADAL" clId="{451EDBA5-692E-B743-B7AD-FE485C212399}" dt="2023-11-05T11:15:45.918" v="389"/>
          <ac:inkMkLst>
            <pc:docMk/>
            <pc:sldMk cId="0" sldId="260"/>
            <ac:inkMk id="24" creationId="{4F315406-91AC-34F8-B375-FD95287B4680}"/>
          </ac:inkMkLst>
        </pc:inkChg>
        <pc:inkChg chg="add mod">
          <ac:chgData name="Aniket Chhabra" userId="598e0514-bef3-4e71-b6aa-f2edd6441cff" providerId="ADAL" clId="{451EDBA5-692E-B743-B7AD-FE485C212399}" dt="2023-11-05T11:15:45.918" v="389"/>
          <ac:inkMkLst>
            <pc:docMk/>
            <pc:sldMk cId="0" sldId="260"/>
            <ac:inkMk id="25" creationId="{7C9CE3E2-BC56-331E-E28B-A319DAD1C2C0}"/>
          </ac:inkMkLst>
        </pc:inkChg>
        <pc:inkChg chg="add mod">
          <ac:chgData name="Aniket Chhabra" userId="598e0514-bef3-4e71-b6aa-f2edd6441cff" providerId="ADAL" clId="{451EDBA5-692E-B743-B7AD-FE485C212399}" dt="2023-11-05T11:15:45.918" v="389"/>
          <ac:inkMkLst>
            <pc:docMk/>
            <pc:sldMk cId="0" sldId="260"/>
            <ac:inkMk id="26" creationId="{1D64F7CE-5638-05EE-4903-0101D5F88BB4}"/>
          </ac:inkMkLst>
        </pc:inkChg>
        <pc:inkChg chg="add mod">
          <ac:chgData name="Aniket Chhabra" userId="598e0514-bef3-4e71-b6aa-f2edd6441cff" providerId="ADAL" clId="{451EDBA5-692E-B743-B7AD-FE485C212399}" dt="2023-11-05T11:15:45.918" v="389"/>
          <ac:inkMkLst>
            <pc:docMk/>
            <pc:sldMk cId="0" sldId="260"/>
            <ac:inkMk id="27" creationId="{99859486-0E27-0FC0-3B26-06AB8368E46D}"/>
          </ac:inkMkLst>
        </pc:inkChg>
        <pc:inkChg chg="add mod">
          <ac:chgData name="Aniket Chhabra" userId="598e0514-bef3-4e71-b6aa-f2edd6441cff" providerId="ADAL" clId="{451EDBA5-692E-B743-B7AD-FE485C212399}" dt="2023-11-05T11:15:45.918" v="389"/>
          <ac:inkMkLst>
            <pc:docMk/>
            <pc:sldMk cId="0" sldId="260"/>
            <ac:inkMk id="28" creationId="{81745B6E-8FB0-ED50-55D9-3BE41EABF893}"/>
          </ac:inkMkLst>
        </pc:inkChg>
        <pc:inkChg chg="add mod">
          <ac:chgData name="Aniket Chhabra" userId="598e0514-bef3-4e71-b6aa-f2edd6441cff" providerId="ADAL" clId="{451EDBA5-692E-B743-B7AD-FE485C212399}" dt="2023-11-05T11:15:45.918" v="389"/>
          <ac:inkMkLst>
            <pc:docMk/>
            <pc:sldMk cId="0" sldId="260"/>
            <ac:inkMk id="29" creationId="{ECECD608-AC78-4911-A720-29D8FB83DA57}"/>
          </ac:inkMkLst>
        </pc:inkChg>
        <pc:inkChg chg="add mod">
          <ac:chgData name="Aniket Chhabra" userId="598e0514-bef3-4e71-b6aa-f2edd6441cff" providerId="ADAL" clId="{451EDBA5-692E-B743-B7AD-FE485C212399}" dt="2023-11-05T11:15:45.918" v="389"/>
          <ac:inkMkLst>
            <pc:docMk/>
            <pc:sldMk cId="0" sldId="260"/>
            <ac:inkMk id="30" creationId="{132C35C4-AC80-1C80-86BF-E41DDEA5EE3D}"/>
          </ac:inkMkLst>
        </pc:inkChg>
        <pc:inkChg chg="add mod">
          <ac:chgData name="Aniket Chhabra" userId="598e0514-bef3-4e71-b6aa-f2edd6441cff" providerId="ADAL" clId="{451EDBA5-692E-B743-B7AD-FE485C212399}" dt="2023-11-05T11:15:45.918" v="389"/>
          <ac:inkMkLst>
            <pc:docMk/>
            <pc:sldMk cId="0" sldId="260"/>
            <ac:inkMk id="31" creationId="{AA47D805-E1FF-EDD1-0DA0-B63761BF4CA9}"/>
          </ac:inkMkLst>
        </pc:inkChg>
        <pc:inkChg chg="add mod">
          <ac:chgData name="Aniket Chhabra" userId="598e0514-bef3-4e71-b6aa-f2edd6441cff" providerId="ADAL" clId="{451EDBA5-692E-B743-B7AD-FE485C212399}" dt="2023-11-05T11:15:47.708" v="393"/>
          <ac:inkMkLst>
            <pc:docMk/>
            <pc:sldMk cId="0" sldId="260"/>
            <ac:inkMk id="33" creationId="{6645F912-4829-8C92-0D60-A55EC63C92C5}"/>
          </ac:inkMkLst>
        </pc:inkChg>
        <pc:inkChg chg="add mod">
          <ac:chgData name="Aniket Chhabra" userId="598e0514-bef3-4e71-b6aa-f2edd6441cff" providerId="ADAL" clId="{451EDBA5-692E-B743-B7AD-FE485C212399}" dt="2023-11-05T11:15:47.708" v="393"/>
          <ac:inkMkLst>
            <pc:docMk/>
            <pc:sldMk cId="0" sldId="260"/>
            <ac:inkMk id="34" creationId="{41E3D9A7-033D-F3F4-86D0-6911DCF9045A}"/>
          </ac:inkMkLst>
        </pc:inkChg>
        <pc:inkChg chg="add mod">
          <ac:chgData name="Aniket Chhabra" userId="598e0514-bef3-4e71-b6aa-f2edd6441cff" providerId="ADAL" clId="{451EDBA5-692E-B743-B7AD-FE485C212399}" dt="2023-11-05T11:15:47.708" v="393"/>
          <ac:inkMkLst>
            <pc:docMk/>
            <pc:sldMk cId="0" sldId="260"/>
            <ac:inkMk id="35" creationId="{677AE273-F49A-A187-9C2B-7BA5FC0947FE}"/>
          </ac:inkMkLst>
        </pc:inkChg>
        <pc:inkChg chg="add mod">
          <ac:chgData name="Aniket Chhabra" userId="598e0514-bef3-4e71-b6aa-f2edd6441cff" providerId="ADAL" clId="{451EDBA5-692E-B743-B7AD-FE485C212399}" dt="2023-11-05T11:15:47.708" v="393"/>
          <ac:inkMkLst>
            <pc:docMk/>
            <pc:sldMk cId="0" sldId="260"/>
            <ac:inkMk id="36" creationId="{9DE4A2B7-5328-1AED-FE18-EED606B58608}"/>
          </ac:inkMkLst>
        </pc:inkChg>
        <pc:inkChg chg="add mod">
          <ac:chgData name="Aniket Chhabra" userId="598e0514-bef3-4e71-b6aa-f2edd6441cff" providerId="ADAL" clId="{451EDBA5-692E-B743-B7AD-FE485C212399}" dt="2023-11-05T11:15:47.708" v="393"/>
          <ac:inkMkLst>
            <pc:docMk/>
            <pc:sldMk cId="0" sldId="260"/>
            <ac:inkMk id="37" creationId="{0C0192E8-9554-6234-4109-1748EA45173E}"/>
          </ac:inkMkLst>
        </pc:inkChg>
        <pc:inkChg chg="add mod">
          <ac:chgData name="Aniket Chhabra" userId="598e0514-bef3-4e71-b6aa-f2edd6441cff" providerId="ADAL" clId="{451EDBA5-692E-B743-B7AD-FE485C212399}" dt="2023-11-05T11:15:47.708" v="393"/>
          <ac:inkMkLst>
            <pc:docMk/>
            <pc:sldMk cId="0" sldId="260"/>
            <ac:inkMk id="38" creationId="{A7DE4C2E-0065-AAB8-647B-97A89805C25F}"/>
          </ac:inkMkLst>
        </pc:inkChg>
        <pc:inkChg chg="add mod">
          <ac:chgData name="Aniket Chhabra" userId="598e0514-bef3-4e71-b6aa-f2edd6441cff" providerId="ADAL" clId="{451EDBA5-692E-B743-B7AD-FE485C212399}" dt="2023-11-05T11:15:47.708" v="393"/>
          <ac:inkMkLst>
            <pc:docMk/>
            <pc:sldMk cId="0" sldId="260"/>
            <ac:inkMk id="39" creationId="{BB3ABEE5-2600-8E1E-8729-E2269D1637A5}"/>
          </ac:inkMkLst>
        </pc:inkChg>
        <pc:inkChg chg="add mod">
          <ac:chgData name="Aniket Chhabra" userId="598e0514-bef3-4e71-b6aa-f2edd6441cff" providerId="ADAL" clId="{451EDBA5-692E-B743-B7AD-FE485C212399}" dt="2023-11-05T11:15:47.708" v="393"/>
          <ac:inkMkLst>
            <pc:docMk/>
            <pc:sldMk cId="0" sldId="260"/>
            <ac:inkMk id="40" creationId="{E432E647-C36E-A627-18B1-D3351BDC2D27}"/>
          </ac:inkMkLst>
        </pc:inkChg>
        <pc:inkChg chg="add mod">
          <ac:chgData name="Aniket Chhabra" userId="598e0514-bef3-4e71-b6aa-f2edd6441cff" providerId="ADAL" clId="{451EDBA5-692E-B743-B7AD-FE485C212399}" dt="2023-11-05T11:15:47.708" v="393"/>
          <ac:inkMkLst>
            <pc:docMk/>
            <pc:sldMk cId="0" sldId="260"/>
            <ac:inkMk id="41" creationId="{3B41A3D1-8E1C-4D90-4724-B43566EE66F3}"/>
          </ac:inkMkLst>
        </pc:inkChg>
        <pc:inkChg chg="add mod">
          <ac:chgData name="Aniket Chhabra" userId="598e0514-bef3-4e71-b6aa-f2edd6441cff" providerId="ADAL" clId="{451EDBA5-692E-B743-B7AD-FE485C212399}" dt="2023-11-05T11:15:47.708" v="393"/>
          <ac:inkMkLst>
            <pc:docMk/>
            <pc:sldMk cId="0" sldId="260"/>
            <ac:inkMk id="42" creationId="{36EAD70A-0F0B-41C8-FB23-D055ACD11146}"/>
          </ac:inkMkLst>
        </pc:inkChg>
        <pc:inkChg chg="add mod">
          <ac:chgData name="Aniket Chhabra" userId="598e0514-bef3-4e71-b6aa-f2edd6441cff" providerId="ADAL" clId="{451EDBA5-692E-B743-B7AD-FE485C212399}" dt="2023-11-05T11:15:47.708" v="393"/>
          <ac:inkMkLst>
            <pc:docMk/>
            <pc:sldMk cId="0" sldId="260"/>
            <ac:inkMk id="43" creationId="{138B0F14-D685-CC25-F54A-CED2000AF3FB}"/>
          </ac:inkMkLst>
        </pc:inkChg>
        <pc:inkChg chg="add mod">
          <ac:chgData name="Aniket Chhabra" userId="598e0514-bef3-4e71-b6aa-f2edd6441cff" providerId="ADAL" clId="{451EDBA5-692E-B743-B7AD-FE485C212399}" dt="2023-11-05T11:15:47.708" v="393"/>
          <ac:inkMkLst>
            <pc:docMk/>
            <pc:sldMk cId="0" sldId="260"/>
            <ac:inkMk id="44" creationId="{50C44815-E1BC-B84A-9DC7-59985AEF8D05}"/>
          </ac:inkMkLst>
        </pc:inkChg>
        <pc:inkChg chg="add mod">
          <ac:chgData name="Aniket Chhabra" userId="598e0514-bef3-4e71-b6aa-f2edd6441cff" providerId="ADAL" clId="{451EDBA5-692E-B743-B7AD-FE485C212399}" dt="2023-11-05T11:15:47.708" v="393"/>
          <ac:inkMkLst>
            <pc:docMk/>
            <pc:sldMk cId="0" sldId="260"/>
            <ac:inkMk id="45" creationId="{B8C03CB8-66CE-339E-FBAC-DD59CAC01E01}"/>
          </ac:inkMkLst>
        </pc:inkChg>
        <pc:inkChg chg="add mod">
          <ac:chgData name="Aniket Chhabra" userId="598e0514-bef3-4e71-b6aa-f2edd6441cff" providerId="ADAL" clId="{451EDBA5-692E-B743-B7AD-FE485C212399}" dt="2023-11-05T11:15:45.918" v="389"/>
          <ac:inkMkLst>
            <pc:docMk/>
            <pc:sldMk cId="0" sldId="260"/>
            <ac:inkMk id="47" creationId="{12B69B12-676E-8F72-277C-ADCE6BF87CD9}"/>
          </ac:inkMkLst>
        </pc:inkChg>
        <pc:inkChg chg="add mod">
          <ac:chgData name="Aniket Chhabra" userId="598e0514-bef3-4e71-b6aa-f2edd6441cff" providerId="ADAL" clId="{451EDBA5-692E-B743-B7AD-FE485C212399}" dt="2023-11-05T11:15:47.708" v="393"/>
          <ac:inkMkLst>
            <pc:docMk/>
            <pc:sldMk cId="0" sldId="260"/>
            <ac:inkMk id="48" creationId="{41A10A57-DC1C-8D4C-8173-E875C7C3042B}"/>
          </ac:inkMkLst>
        </pc:inkChg>
        <pc:inkChg chg="add mod">
          <ac:chgData name="Aniket Chhabra" userId="598e0514-bef3-4e71-b6aa-f2edd6441cff" providerId="ADAL" clId="{451EDBA5-692E-B743-B7AD-FE485C212399}" dt="2023-11-05T11:15:47.708" v="393"/>
          <ac:inkMkLst>
            <pc:docMk/>
            <pc:sldMk cId="0" sldId="260"/>
            <ac:inkMk id="50" creationId="{EC6B0322-96F8-A92F-6075-3FA47B0C7B3F}"/>
          </ac:inkMkLst>
        </pc:inkChg>
        <pc:inkChg chg="add mod">
          <ac:chgData name="Aniket Chhabra" userId="598e0514-bef3-4e71-b6aa-f2edd6441cff" providerId="ADAL" clId="{451EDBA5-692E-B743-B7AD-FE485C212399}" dt="2023-11-05T11:15:47.708" v="393"/>
          <ac:inkMkLst>
            <pc:docMk/>
            <pc:sldMk cId="0" sldId="260"/>
            <ac:inkMk id="51" creationId="{9DFC8CF8-F111-765A-7BB3-E327C6C72844}"/>
          </ac:inkMkLst>
        </pc:inkChg>
        <pc:inkChg chg="add mod">
          <ac:chgData name="Aniket Chhabra" userId="598e0514-bef3-4e71-b6aa-f2edd6441cff" providerId="ADAL" clId="{451EDBA5-692E-B743-B7AD-FE485C212399}" dt="2023-11-05T11:15:47.708" v="393"/>
          <ac:inkMkLst>
            <pc:docMk/>
            <pc:sldMk cId="0" sldId="260"/>
            <ac:inkMk id="52" creationId="{65722B97-C330-6551-4E46-2546F6DE1F3F}"/>
          </ac:inkMkLst>
        </pc:inkChg>
        <pc:inkChg chg="add">
          <ac:chgData name="Aniket Chhabra" userId="598e0514-bef3-4e71-b6aa-f2edd6441cff" providerId="ADAL" clId="{451EDBA5-692E-B743-B7AD-FE485C212399}" dt="2023-11-05T11:16:26.940" v="394" actId="9405"/>
          <ac:inkMkLst>
            <pc:docMk/>
            <pc:sldMk cId="0" sldId="260"/>
            <ac:inkMk id="54" creationId="{20029C71-63AD-3E3E-ADB7-ADFAFD4892CE}"/>
          </ac:inkMkLst>
        </pc:inkChg>
        <pc:inkChg chg="add">
          <ac:chgData name="Aniket Chhabra" userId="598e0514-bef3-4e71-b6aa-f2edd6441cff" providerId="ADAL" clId="{451EDBA5-692E-B743-B7AD-FE485C212399}" dt="2023-11-05T11:16:27.214" v="395" actId="9405"/>
          <ac:inkMkLst>
            <pc:docMk/>
            <pc:sldMk cId="0" sldId="260"/>
            <ac:inkMk id="55" creationId="{C0ECE6A9-8630-BFD0-F6D1-3DB258910C04}"/>
          </ac:inkMkLst>
        </pc:inkChg>
        <pc:inkChg chg="add">
          <ac:chgData name="Aniket Chhabra" userId="598e0514-bef3-4e71-b6aa-f2edd6441cff" providerId="ADAL" clId="{451EDBA5-692E-B743-B7AD-FE485C212399}" dt="2023-11-05T11:24:11.301" v="694" actId="9405"/>
          <ac:inkMkLst>
            <pc:docMk/>
            <pc:sldMk cId="0" sldId="260"/>
            <ac:inkMk id="56" creationId="{56EABAB8-67C5-B692-4D3A-7E9D3F4CFD2C}"/>
          </ac:inkMkLst>
        </pc:inkChg>
        <pc:inkChg chg="add mod">
          <ac:chgData name="Aniket Chhabra" userId="598e0514-bef3-4e71-b6aa-f2edd6441cff" providerId="ADAL" clId="{451EDBA5-692E-B743-B7AD-FE485C212399}" dt="2023-11-05T11:24:15.317" v="701"/>
          <ac:inkMkLst>
            <pc:docMk/>
            <pc:sldMk cId="0" sldId="260"/>
            <ac:inkMk id="57" creationId="{1E1AF013-8DE1-BC30-5B5B-91AB27C1C634}"/>
          </ac:inkMkLst>
        </pc:inkChg>
        <pc:inkChg chg="add mod">
          <ac:chgData name="Aniket Chhabra" userId="598e0514-bef3-4e71-b6aa-f2edd6441cff" providerId="ADAL" clId="{451EDBA5-692E-B743-B7AD-FE485C212399}" dt="2023-11-05T11:24:15.317" v="701"/>
          <ac:inkMkLst>
            <pc:docMk/>
            <pc:sldMk cId="0" sldId="260"/>
            <ac:inkMk id="58" creationId="{7681C822-9D24-6053-12E6-B004635833C8}"/>
          </ac:inkMkLst>
        </pc:inkChg>
        <pc:inkChg chg="add mod">
          <ac:chgData name="Aniket Chhabra" userId="598e0514-bef3-4e71-b6aa-f2edd6441cff" providerId="ADAL" clId="{451EDBA5-692E-B743-B7AD-FE485C212399}" dt="2023-11-05T11:24:15.317" v="701"/>
          <ac:inkMkLst>
            <pc:docMk/>
            <pc:sldMk cId="0" sldId="260"/>
            <ac:inkMk id="59" creationId="{35213036-6614-4E85-9495-51056D1CED21}"/>
          </ac:inkMkLst>
        </pc:inkChg>
        <pc:inkChg chg="add mod">
          <ac:chgData name="Aniket Chhabra" userId="598e0514-bef3-4e71-b6aa-f2edd6441cff" providerId="ADAL" clId="{451EDBA5-692E-B743-B7AD-FE485C212399}" dt="2023-11-05T11:24:15.317" v="701"/>
          <ac:inkMkLst>
            <pc:docMk/>
            <pc:sldMk cId="0" sldId="260"/>
            <ac:inkMk id="61" creationId="{FEE0A7C8-ABCE-5EAD-F665-947726E271AA}"/>
          </ac:inkMkLst>
        </pc:inkChg>
        <pc:inkChg chg="add mod">
          <ac:chgData name="Aniket Chhabra" userId="598e0514-bef3-4e71-b6aa-f2edd6441cff" providerId="ADAL" clId="{451EDBA5-692E-B743-B7AD-FE485C212399}" dt="2023-11-05T11:24:15.317" v="701"/>
          <ac:inkMkLst>
            <pc:docMk/>
            <pc:sldMk cId="0" sldId="260"/>
            <ac:inkMk id="62" creationId="{5AC8D41C-A25A-385D-0017-21FDB39F92EA}"/>
          </ac:inkMkLst>
        </pc:inkChg>
        <pc:inkChg chg="add mod">
          <ac:chgData name="Aniket Chhabra" userId="598e0514-bef3-4e71-b6aa-f2edd6441cff" providerId="ADAL" clId="{451EDBA5-692E-B743-B7AD-FE485C212399}" dt="2023-11-05T11:24:23.437" v="712"/>
          <ac:inkMkLst>
            <pc:docMk/>
            <pc:sldMk cId="0" sldId="260"/>
            <ac:inkMk id="64" creationId="{AAFF12C3-5888-017D-D9FB-23CD7DCC48B3}"/>
          </ac:inkMkLst>
        </pc:inkChg>
        <pc:inkChg chg="add mod">
          <ac:chgData name="Aniket Chhabra" userId="598e0514-bef3-4e71-b6aa-f2edd6441cff" providerId="ADAL" clId="{451EDBA5-692E-B743-B7AD-FE485C212399}" dt="2023-11-05T11:24:23.437" v="712"/>
          <ac:inkMkLst>
            <pc:docMk/>
            <pc:sldMk cId="0" sldId="260"/>
            <ac:inkMk id="65" creationId="{02B05AB9-7303-F140-E90C-57725826D852}"/>
          </ac:inkMkLst>
        </pc:inkChg>
        <pc:inkChg chg="add mod">
          <ac:chgData name="Aniket Chhabra" userId="598e0514-bef3-4e71-b6aa-f2edd6441cff" providerId="ADAL" clId="{451EDBA5-692E-B743-B7AD-FE485C212399}" dt="2023-11-05T11:24:23.437" v="712"/>
          <ac:inkMkLst>
            <pc:docMk/>
            <pc:sldMk cId="0" sldId="260"/>
            <ac:inkMk id="66" creationId="{6BBBB8E9-7468-E7AF-D1C0-185E00FB5DB6}"/>
          </ac:inkMkLst>
        </pc:inkChg>
        <pc:inkChg chg="add mod">
          <ac:chgData name="Aniket Chhabra" userId="598e0514-bef3-4e71-b6aa-f2edd6441cff" providerId="ADAL" clId="{451EDBA5-692E-B743-B7AD-FE485C212399}" dt="2023-11-05T11:24:23.437" v="712"/>
          <ac:inkMkLst>
            <pc:docMk/>
            <pc:sldMk cId="0" sldId="260"/>
            <ac:inkMk id="67" creationId="{FFA9924F-8DD6-B45A-17D7-B84B7D07BE08}"/>
          </ac:inkMkLst>
        </pc:inkChg>
        <pc:inkChg chg="add mod">
          <ac:chgData name="Aniket Chhabra" userId="598e0514-bef3-4e71-b6aa-f2edd6441cff" providerId="ADAL" clId="{451EDBA5-692E-B743-B7AD-FE485C212399}" dt="2023-11-05T11:24:23.437" v="712"/>
          <ac:inkMkLst>
            <pc:docMk/>
            <pc:sldMk cId="0" sldId="260"/>
            <ac:inkMk id="68" creationId="{86AB0A49-EF0B-580B-A068-8662942DB798}"/>
          </ac:inkMkLst>
        </pc:inkChg>
        <pc:inkChg chg="add mod">
          <ac:chgData name="Aniket Chhabra" userId="598e0514-bef3-4e71-b6aa-f2edd6441cff" providerId="ADAL" clId="{451EDBA5-692E-B743-B7AD-FE485C212399}" dt="2023-11-05T11:24:23.437" v="712"/>
          <ac:inkMkLst>
            <pc:docMk/>
            <pc:sldMk cId="0" sldId="260"/>
            <ac:inkMk id="69" creationId="{A93A4C96-43E5-5942-3CE5-9DC4516BCF4D}"/>
          </ac:inkMkLst>
        </pc:inkChg>
        <pc:inkChg chg="add mod">
          <ac:chgData name="Aniket Chhabra" userId="598e0514-bef3-4e71-b6aa-f2edd6441cff" providerId="ADAL" clId="{451EDBA5-692E-B743-B7AD-FE485C212399}" dt="2023-11-05T11:24:23.437" v="712"/>
          <ac:inkMkLst>
            <pc:docMk/>
            <pc:sldMk cId="0" sldId="260"/>
            <ac:inkMk id="70" creationId="{0F6C4916-E443-CBF6-5966-D451806DDE81}"/>
          </ac:inkMkLst>
        </pc:inkChg>
        <pc:inkChg chg="add mod">
          <ac:chgData name="Aniket Chhabra" userId="598e0514-bef3-4e71-b6aa-f2edd6441cff" providerId="ADAL" clId="{451EDBA5-692E-B743-B7AD-FE485C212399}" dt="2023-11-05T11:24:23.437" v="712"/>
          <ac:inkMkLst>
            <pc:docMk/>
            <pc:sldMk cId="0" sldId="260"/>
            <ac:inkMk id="71" creationId="{EB0B88EA-0ABA-FF7F-5218-C79BDAF818BA}"/>
          </ac:inkMkLst>
        </pc:inkChg>
        <pc:inkChg chg="add mod">
          <ac:chgData name="Aniket Chhabra" userId="598e0514-bef3-4e71-b6aa-f2edd6441cff" providerId="ADAL" clId="{451EDBA5-692E-B743-B7AD-FE485C212399}" dt="2023-11-05T11:24:23.437" v="712"/>
          <ac:inkMkLst>
            <pc:docMk/>
            <pc:sldMk cId="0" sldId="260"/>
            <ac:inkMk id="72" creationId="{7C98A168-E132-87D7-34E9-2D0F9230A70E}"/>
          </ac:inkMkLst>
        </pc:inkChg>
        <pc:inkChg chg="add mod">
          <ac:chgData name="Aniket Chhabra" userId="598e0514-bef3-4e71-b6aa-f2edd6441cff" providerId="ADAL" clId="{451EDBA5-692E-B743-B7AD-FE485C212399}" dt="2023-11-05T11:24:23.437" v="712"/>
          <ac:inkMkLst>
            <pc:docMk/>
            <pc:sldMk cId="0" sldId="260"/>
            <ac:inkMk id="73" creationId="{BC0E11CB-5C14-5640-38E8-894009D41928}"/>
          </ac:inkMkLst>
        </pc:inkChg>
      </pc:sldChg>
      <pc:sldChg chg="addSp delSp modSp mod">
        <pc:chgData name="Aniket Chhabra" userId="598e0514-bef3-4e71-b6aa-f2edd6441cff" providerId="ADAL" clId="{451EDBA5-692E-B743-B7AD-FE485C212399}" dt="2023-11-05T11:32:09.784" v="889"/>
        <pc:sldMkLst>
          <pc:docMk/>
          <pc:sldMk cId="0" sldId="261"/>
        </pc:sldMkLst>
        <pc:grpChg chg="mod">
          <ac:chgData name="Aniket Chhabra" userId="598e0514-bef3-4e71-b6aa-f2edd6441cff" providerId="ADAL" clId="{451EDBA5-692E-B743-B7AD-FE485C212399}" dt="2023-11-05T11:26:31.726" v="719"/>
          <ac:grpSpMkLst>
            <pc:docMk/>
            <pc:sldMk cId="0" sldId="261"/>
            <ac:grpSpMk id="7" creationId="{0E1330F3-4A84-719D-4432-6C59510CA5EA}"/>
          </ac:grpSpMkLst>
        </pc:grpChg>
        <pc:grpChg chg="del mod">
          <ac:chgData name="Aniket Chhabra" userId="598e0514-bef3-4e71-b6aa-f2edd6441cff" providerId="ADAL" clId="{451EDBA5-692E-B743-B7AD-FE485C212399}" dt="2023-11-05T11:26:45.086" v="740"/>
          <ac:grpSpMkLst>
            <pc:docMk/>
            <pc:sldMk cId="0" sldId="261"/>
            <ac:grpSpMk id="28" creationId="{3F2B8750-84D1-E012-F8BD-32FD7D93A757}"/>
          </ac:grpSpMkLst>
        </pc:grpChg>
        <pc:grpChg chg="del mod">
          <ac:chgData name="Aniket Chhabra" userId="598e0514-bef3-4e71-b6aa-f2edd6441cff" providerId="ADAL" clId="{451EDBA5-692E-B743-B7AD-FE485C212399}" dt="2023-11-05T11:32:05.401" v="881"/>
          <ac:grpSpMkLst>
            <pc:docMk/>
            <pc:sldMk cId="0" sldId="261"/>
            <ac:grpSpMk id="29" creationId="{FD48B18E-8DC6-A09A-D7FC-032B6EF7C68A}"/>
          </ac:grpSpMkLst>
        </pc:grpChg>
        <pc:grpChg chg="mod">
          <ac:chgData name="Aniket Chhabra" userId="598e0514-bef3-4e71-b6aa-f2edd6441cff" providerId="ADAL" clId="{451EDBA5-692E-B743-B7AD-FE485C212399}" dt="2023-11-05T11:26:45.086" v="740"/>
          <ac:grpSpMkLst>
            <pc:docMk/>
            <pc:sldMk cId="0" sldId="261"/>
            <ac:grpSpMk id="30" creationId="{EEB035AB-0DE1-F1A6-4956-12B27FA26A73}"/>
          </ac:grpSpMkLst>
        </pc:grpChg>
        <pc:grpChg chg="mod">
          <ac:chgData name="Aniket Chhabra" userId="598e0514-bef3-4e71-b6aa-f2edd6441cff" providerId="ADAL" clId="{451EDBA5-692E-B743-B7AD-FE485C212399}" dt="2023-11-05T11:26:45.086" v="740"/>
          <ac:grpSpMkLst>
            <pc:docMk/>
            <pc:sldMk cId="0" sldId="261"/>
            <ac:grpSpMk id="31" creationId="{792CA3F1-C832-A979-8FD0-F29CB0B9C7A2}"/>
          </ac:grpSpMkLst>
        </pc:grpChg>
        <pc:grpChg chg="del mod">
          <ac:chgData name="Aniket Chhabra" userId="598e0514-bef3-4e71-b6aa-f2edd6441cff" providerId="ADAL" clId="{451EDBA5-692E-B743-B7AD-FE485C212399}" dt="2023-11-05T11:32:05.401" v="881"/>
          <ac:grpSpMkLst>
            <pc:docMk/>
            <pc:sldMk cId="0" sldId="261"/>
            <ac:grpSpMk id="41" creationId="{78C6328C-75D0-C9A2-0A5A-E89F31B5A3D9}"/>
          </ac:grpSpMkLst>
        </pc:grpChg>
        <pc:grpChg chg="del mod">
          <ac:chgData name="Aniket Chhabra" userId="598e0514-bef3-4e71-b6aa-f2edd6441cff" providerId="ADAL" clId="{451EDBA5-692E-B743-B7AD-FE485C212399}" dt="2023-11-05T11:29:59.701" v="765"/>
          <ac:grpSpMkLst>
            <pc:docMk/>
            <pc:sldMk cId="0" sldId="261"/>
            <ac:grpSpMk id="52" creationId="{C40673C9-F19A-6DE7-04A5-05FF15EDA7A4}"/>
          </ac:grpSpMkLst>
        </pc:grpChg>
        <pc:grpChg chg="del mod">
          <ac:chgData name="Aniket Chhabra" userId="598e0514-bef3-4e71-b6aa-f2edd6441cff" providerId="ADAL" clId="{451EDBA5-692E-B743-B7AD-FE485C212399}" dt="2023-11-05T11:30:05.444" v="779"/>
          <ac:grpSpMkLst>
            <pc:docMk/>
            <pc:sldMk cId="0" sldId="261"/>
            <ac:grpSpMk id="56" creationId="{A609E3A4-B7B0-BA8C-3F99-CC578FC26822}"/>
          </ac:grpSpMkLst>
        </pc:grpChg>
        <pc:grpChg chg="del mod">
          <ac:chgData name="Aniket Chhabra" userId="598e0514-bef3-4e71-b6aa-f2edd6441cff" providerId="ADAL" clId="{451EDBA5-692E-B743-B7AD-FE485C212399}" dt="2023-11-05T11:30:16.429" v="797"/>
          <ac:grpSpMkLst>
            <pc:docMk/>
            <pc:sldMk cId="0" sldId="261"/>
            <ac:grpSpMk id="70" creationId="{63D09E4A-9D69-9BE0-941D-3046B60CB177}"/>
          </ac:grpSpMkLst>
        </pc:grpChg>
        <pc:grpChg chg="del mod">
          <ac:chgData name="Aniket Chhabra" userId="598e0514-bef3-4e71-b6aa-f2edd6441cff" providerId="ADAL" clId="{451EDBA5-692E-B743-B7AD-FE485C212399}" dt="2023-11-05T11:31:32.769" v="876"/>
          <ac:grpSpMkLst>
            <pc:docMk/>
            <pc:sldMk cId="0" sldId="261"/>
            <ac:grpSpMk id="71" creationId="{0A2C162F-188B-9617-8DB8-B7912B636B64}"/>
          </ac:grpSpMkLst>
        </pc:grpChg>
        <pc:grpChg chg="del mod">
          <ac:chgData name="Aniket Chhabra" userId="598e0514-bef3-4e71-b6aa-f2edd6441cff" providerId="ADAL" clId="{451EDBA5-692E-B743-B7AD-FE485C212399}" dt="2023-11-05T11:30:16.429" v="797"/>
          <ac:grpSpMkLst>
            <pc:docMk/>
            <pc:sldMk cId="0" sldId="261"/>
            <ac:grpSpMk id="77" creationId="{6D8A553B-65AF-571D-887C-2AB6AC1C2510}"/>
          </ac:grpSpMkLst>
        </pc:grpChg>
        <pc:grpChg chg="del mod">
          <ac:chgData name="Aniket Chhabra" userId="598e0514-bef3-4e71-b6aa-f2edd6441cff" providerId="ADAL" clId="{451EDBA5-692E-B743-B7AD-FE485C212399}" dt="2023-11-05T11:30:42.265" v="821"/>
          <ac:grpSpMkLst>
            <pc:docMk/>
            <pc:sldMk cId="0" sldId="261"/>
            <ac:grpSpMk id="89" creationId="{BD691720-143E-B332-E124-74FCD045694A}"/>
          </ac:grpSpMkLst>
        </pc:grpChg>
        <pc:grpChg chg="mod">
          <ac:chgData name="Aniket Chhabra" userId="598e0514-bef3-4e71-b6aa-f2edd6441cff" providerId="ADAL" clId="{451EDBA5-692E-B743-B7AD-FE485C212399}" dt="2023-11-05T11:30:16.429" v="797"/>
          <ac:grpSpMkLst>
            <pc:docMk/>
            <pc:sldMk cId="0" sldId="261"/>
            <ac:grpSpMk id="90" creationId="{77B6A39E-D5D7-4F03-4CDE-B23A95E0F14D}"/>
          </ac:grpSpMkLst>
        </pc:grpChg>
        <pc:grpChg chg="del mod">
          <ac:chgData name="Aniket Chhabra" userId="598e0514-bef3-4e71-b6aa-f2edd6441cff" providerId="ADAL" clId="{451EDBA5-692E-B743-B7AD-FE485C212399}" dt="2023-11-05T11:30:23.024" v="804"/>
          <ac:grpSpMkLst>
            <pc:docMk/>
            <pc:sldMk cId="0" sldId="261"/>
            <ac:grpSpMk id="99" creationId="{5F18281E-FDE6-7E50-3953-7FC777CED58A}"/>
          </ac:grpSpMkLst>
        </pc:grpChg>
        <pc:grpChg chg="del mod">
          <ac:chgData name="Aniket Chhabra" userId="598e0514-bef3-4e71-b6aa-f2edd6441cff" providerId="ADAL" clId="{451EDBA5-692E-B743-B7AD-FE485C212399}" dt="2023-11-05T11:30:28.786" v="812"/>
          <ac:grpSpMkLst>
            <pc:docMk/>
            <pc:sldMk cId="0" sldId="261"/>
            <ac:grpSpMk id="101" creationId="{605870E8-7E28-AD71-01F4-D0D77F81F247}"/>
          </ac:grpSpMkLst>
        </pc:grpChg>
        <pc:grpChg chg="del mod">
          <ac:chgData name="Aniket Chhabra" userId="598e0514-bef3-4e71-b6aa-f2edd6441cff" providerId="ADAL" clId="{451EDBA5-692E-B743-B7AD-FE485C212399}" dt="2023-11-05T11:31:32.769" v="876"/>
          <ac:grpSpMkLst>
            <pc:docMk/>
            <pc:sldMk cId="0" sldId="261"/>
            <ac:grpSpMk id="109" creationId="{CE6A43F7-E702-9212-BAB8-2658D2BFAFB8}"/>
          </ac:grpSpMkLst>
        </pc:grpChg>
        <pc:grpChg chg="del mod">
          <ac:chgData name="Aniket Chhabra" userId="598e0514-bef3-4e71-b6aa-f2edd6441cff" providerId="ADAL" clId="{451EDBA5-692E-B743-B7AD-FE485C212399}" dt="2023-11-05T11:30:42.265" v="821"/>
          <ac:grpSpMkLst>
            <pc:docMk/>
            <pc:sldMk cId="0" sldId="261"/>
            <ac:grpSpMk id="110" creationId="{24C9A535-D384-7180-B291-16A301BB1C8E}"/>
          </ac:grpSpMkLst>
        </pc:grpChg>
        <pc:grpChg chg="del mod">
          <ac:chgData name="Aniket Chhabra" userId="598e0514-bef3-4e71-b6aa-f2edd6441cff" providerId="ADAL" clId="{451EDBA5-692E-B743-B7AD-FE485C212399}" dt="2023-11-05T11:30:32.045" v="819"/>
          <ac:grpSpMkLst>
            <pc:docMk/>
            <pc:sldMk cId="0" sldId="261"/>
            <ac:grpSpMk id="117" creationId="{FDAA498E-D891-8553-0879-C37C9ED5570D}"/>
          </ac:grpSpMkLst>
        </pc:grpChg>
        <pc:grpChg chg="mod">
          <ac:chgData name="Aniket Chhabra" userId="598e0514-bef3-4e71-b6aa-f2edd6441cff" providerId="ADAL" clId="{451EDBA5-692E-B743-B7AD-FE485C212399}" dt="2023-11-05T11:30:32.045" v="819"/>
          <ac:grpSpMkLst>
            <pc:docMk/>
            <pc:sldMk cId="0" sldId="261"/>
            <ac:grpSpMk id="118" creationId="{722A4CAA-9BBD-DF78-D94E-5916AE02B648}"/>
          </ac:grpSpMkLst>
        </pc:grpChg>
        <pc:grpChg chg="del mod">
          <ac:chgData name="Aniket Chhabra" userId="598e0514-bef3-4e71-b6aa-f2edd6441cff" providerId="ADAL" clId="{451EDBA5-692E-B743-B7AD-FE485C212399}" dt="2023-11-05T11:31:32.769" v="876"/>
          <ac:grpSpMkLst>
            <pc:docMk/>
            <pc:sldMk cId="0" sldId="261"/>
            <ac:grpSpMk id="120" creationId="{2B4908E3-3B1E-1643-8152-AA5A163E1EC5}"/>
          </ac:grpSpMkLst>
        </pc:grpChg>
        <pc:grpChg chg="del mod">
          <ac:chgData name="Aniket Chhabra" userId="598e0514-bef3-4e71-b6aa-f2edd6441cff" providerId="ADAL" clId="{451EDBA5-692E-B743-B7AD-FE485C212399}" dt="2023-11-05T11:31:32.769" v="876"/>
          <ac:grpSpMkLst>
            <pc:docMk/>
            <pc:sldMk cId="0" sldId="261"/>
            <ac:grpSpMk id="129" creationId="{AC4DF9F3-B008-B1B5-D31E-CDAD97CAAD8D}"/>
          </ac:grpSpMkLst>
        </pc:grpChg>
        <pc:grpChg chg="del mod">
          <ac:chgData name="Aniket Chhabra" userId="598e0514-bef3-4e71-b6aa-f2edd6441cff" providerId="ADAL" clId="{451EDBA5-692E-B743-B7AD-FE485C212399}" dt="2023-11-05T11:30:54.737" v="843"/>
          <ac:grpSpMkLst>
            <pc:docMk/>
            <pc:sldMk cId="0" sldId="261"/>
            <ac:grpSpMk id="139" creationId="{D9189FC2-A093-60EE-C8FD-6962A02D25FA}"/>
          </ac:grpSpMkLst>
        </pc:grpChg>
        <pc:grpChg chg="del mod">
          <ac:chgData name="Aniket Chhabra" userId="598e0514-bef3-4e71-b6aa-f2edd6441cff" providerId="ADAL" clId="{451EDBA5-692E-B743-B7AD-FE485C212399}" dt="2023-11-05T11:30:58.182" v="846"/>
          <ac:grpSpMkLst>
            <pc:docMk/>
            <pc:sldMk cId="0" sldId="261"/>
            <ac:grpSpMk id="142" creationId="{B7B1A024-8191-B505-301A-25F1C20C01DD}"/>
          </ac:grpSpMkLst>
        </pc:grpChg>
        <pc:grpChg chg="del mod">
          <ac:chgData name="Aniket Chhabra" userId="598e0514-bef3-4e71-b6aa-f2edd6441cff" providerId="ADAL" clId="{451EDBA5-692E-B743-B7AD-FE485C212399}" dt="2023-11-05T11:31:09.038" v="859"/>
          <ac:grpSpMkLst>
            <pc:docMk/>
            <pc:sldMk cId="0" sldId="261"/>
            <ac:grpSpMk id="145" creationId="{08CE91FA-6FB5-E57D-1233-A9A5B2802FD8}"/>
          </ac:grpSpMkLst>
        </pc:grpChg>
        <pc:grpChg chg="del mod">
          <ac:chgData name="Aniket Chhabra" userId="598e0514-bef3-4e71-b6aa-f2edd6441cff" providerId="ADAL" clId="{451EDBA5-692E-B743-B7AD-FE485C212399}" dt="2023-11-05T11:31:09.038" v="859"/>
          <ac:grpSpMkLst>
            <pc:docMk/>
            <pc:sldMk cId="0" sldId="261"/>
            <ac:grpSpMk id="152" creationId="{D25EBDAD-BE08-49B1-7CD3-1B9A3B4240E6}"/>
          </ac:grpSpMkLst>
        </pc:grpChg>
        <pc:grpChg chg="del mod">
          <ac:chgData name="Aniket Chhabra" userId="598e0514-bef3-4e71-b6aa-f2edd6441cff" providerId="ADAL" clId="{451EDBA5-692E-B743-B7AD-FE485C212399}" dt="2023-11-05T11:31:09.038" v="859"/>
          <ac:grpSpMkLst>
            <pc:docMk/>
            <pc:sldMk cId="0" sldId="261"/>
            <ac:grpSpMk id="155" creationId="{499ECEC8-F80D-5497-9D02-F327ECB9280C}"/>
          </ac:grpSpMkLst>
        </pc:grpChg>
        <pc:grpChg chg="del mod">
          <ac:chgData name="Aniket Chhabra" userId="598e0514-bef3-4e71-b6aa-f2edd6441cff" providerId="ADAL" clId="{451EDBA5-692E-B743-B7AD-FE485C212399}" dt="2023-11-05T11:31:09.814" v="861"/>
          <ac:grpSpMkLst>
            <pc:docMk/>
            <pc:sldMk cId="0" sldId="261"/>
            <ac:grpSpMk id="158" creationId="{3D3E904C-75F0-27CD-09B9-F63F252C8D19}"/>
          </ac:grpSpMkLst>
        </pc:grpChg>
        <pc:grpChg chg="del mod">
          <ac:chgData name="Aniket Chhabra" userId="598e0514-bef3-4e71-b6aa-f2edd6441cff" providerId="ADAL" clId="{451EDBA5-692E-B743-B7AD-FE485C212399}" dt="2023-11-05T11:31:13.524" v="869"/>
          <ac:grpSpMkLst>
            <pc:docMk/>
            <pc:sldMk cId="0" sldId="261"/>
            <ac:grpSpMk id="160" creationId="{4744ED1E-0EB7-97B4-38FD-28222A6B4340}"/>
          </ac:grpSpMkLst>
        </pc:grpChg>
        <pc:grpChg chg="del mod">
          <ac:chgData name="Aniket Chhabra" userId="598e0514-bef3-4e71-b6aa-f2edd6441cff" providerId="ADAL" clId="{451EDBA5-692E-B743-B7AD-FE485C212399}" dt="2023-11-05T11:31:17.657" v="871"/>
          <ac:grpSpMkLst>
            <pc:docMk/>
            <pc:sldMk cId="0" sldId="261"/>
            <ac:grpSpMk id="168" creationId="{7F7AAEEF-F03B-A812-6BD6-6F6B9A792CAD}"/>
          </ac:grpSpMkLst>
        </pc:grpChg>
        <pc:grpChg chg="del mod">
          <ac:chgData name="Aniket Chhabra" userId="598e0514-bef3-4e71-b6aa-f2edd6441cff" providerId="ADAL" clId="{451EDBA5-692E-B743-B7AD-FE485C212399}" dt="2023-11-05T11:31:19.411" v="874"/>
          <ac:grpSpMkLst>
            <pc:docMk/>
            <pc:sldMk cId="0" sldId="261"/>
            <ac:grpSpMk id="170" creationId="{277F3A1D-4993-13EA-30C7-C9483CD41990}"/>
          </ac:grpSpMkLst>
        </pc:grpChg>
        <pc:grpChg chg="mod">
          <ac:chgData name="Aniket Chhabra" userId="598e0514-bef3-4e71-b6aa-f2edd6441cff" providerId="ADAL" clId="{451EDBA5-692E-B743-B7AD-FE485C212399}" dt="2023-11-05T11:31:19.411" v="874"/>
          <ac:grpSpMkLst>
            <pc:docMk/>
            <pc:sldMk cId="0" sldId="261"/>
            <ac:grpSpMk id="173" creationId="{A0208064-585F-B1F3-8CE2-87F6FE535060}"/>
          </ac:grpSpMkLst>
        </pc:grpChg>
        <pc:grpChg chg="del mod">
          <ac:chgData name="Aniket Chhabra" userId="598e0514-bef3-4e71-b6aa-f2edd6441cff" providerId="ADAL" clId="{451EDBA5-692E-B743-B7AD-FE485C212399}" dt="2023-11-05T11:31:37.505" v="879"/>
          <ac:grpSpMkLst>
            <pc:docMk/>
            <pc:sldMk cId="0" sldId="261"/>
            <ac:grpSpMk id="175" creationId="{60954CA9-B534-EB04-FAD4-92165C49280E}"/>
          </ac:grpSpMkLst>
        </pc:grpChg>
        <pc:grpChg chg="mod">
          <ac:chgData name="Aniket Chhabra" userId="598e0514-bef3-4e71-b6aa-f2edd6441cff" providerId="ADAL" clId="{451EDBA5-692E-B743-B7AD-FE485C212399}" dt="2023-11-05T11:31:37.505" v="879"/>
          <ac:grpSpMkLst>
            <pc:docMk/>
            <pc:sldMk cId="0" sldId="261"/>
            <ac:grpSpMk id="178" creationId="{6883E10F-5B69-4BA7-39FF-347CED944BBE}"/>
          </ac:grpSpMkLst>
        </pc:grpChg>
        <pc:grpChg chg="del mod">
          <ac:chgData name="Aniket Chhabra" userId="598e0514-bef3-4e71-b6aa-f2edd6441cff" providerId="ADAL" clId="{451EDBA5-692E-B743-B7AD-FE485C212399}" dt="2023-11-05T11:32:09.784" v="889"/>
          <ac:grpSpMkLst>
            <pc:docMk/>
            <pc:sldMk cId="0" sldId="261"/>
            <ac:grpSpMk id="180" creationId="{4D30AA28-D185-B23A-CB5E-0929EEE8708B}"/>
          </ac:grpSpMkLst>
        </pc:grpChg>
        <pc:grpChg chg="mod">
          <ac:chgData name="Aniket Chhabra" userId="598e0514-bef3-4e71-b6aa-f2edd6441cff" providerId="ADAL" clId="{451EDBA5-692E-B743-B7AD-FE485C212399}" dt="2023-11-05T11:32:09.784" v="889"/>
          <ac:grpSpMkLst>
            <pc:docMk/>
            <pc:sldMk cId="0" sldId="261"/>
            <ac:grpSpMk id="188" creationId="{8006E7EF-4BE8-C5BF-525A-BF6488A7BFA0}"/>
          </ac:grpSpMkLst>
        </pc:grpChg>
        <pc:inkChg chg="add">
          <ac:chgData name="Aniket Chhabra" userId="598e0514-bef3-4e71-b6aa-f2edd6441cff" providerId="ADAL" clId="{451EDBA5-692E-B743-B7AD-FE485C212399}" dt="2023-11-05T11:25:44.915" v="714" actId="9405"/>
          <ac:inkMkLst>
            <pc:docMk/>
            <pc:sldMk cId="0" sldId="261"/>
            <ac:inkMk id="2" creationId="{C4F59F06-E84B-6A3F-868E-35DF2CBA161B}"/>
          </ac:inkMkLst>
        </pc:inkChg>
        <pc:inkChg chg="add mod">
          <ac:chgData name="Aniket Chhabra" userId="598e0514-bef3-4e71-b6aa-f2edd6441cff" providerId="ADAL" clId="{451EDBA5-692E-B743-B7AD-FE485C212399}" dt="2023-11-05T11:26:31.726" v="719"/>
          <ac:inkMkLst>
            <pc:docMk/>
            <pc:sldMk cId="0" sldId="261"/>
            <ac:inkMk id="3" creationId="{1E740155-F1BD-22D8-AE37-B9FE8D21A06D}"/>
          </ac:inkMkLst>
        </pc:inkChg>
        <pc:inkChg chg="add mod">
          <ac:chgData name="Aniket Chhabra" userId="598e0514-bef3-4e71-b6aa-f2edd6441cff" providerId="ADAL" clId="{451EDBA5-692E-B743-B7AD-FE485C212399}" dt="2023-11-05T11:26:31.726" v="719"/>
          <ac:inkMkLst>
            <pc:docMk/>
            <pc:sldMk cId="0" sldId="261"/>
            <ac:inkMk id="4" creationId="{8A1B9319-8428-1A5E-6452-0F4BCE010C06}"/>
          </ac:inkMkLst>
        </pc:inkChg>
        <pc:inkChg chg="add mod">
          <ac:chgData name="Aniket Chhabra" userId="598e0514-bef3-4e71-b6aa-f2edd6441cff" providerId="ADAL" clId="{451EDBA5-692E-B743-B7AD-FE485C212399}" dt="2023-11-05T11:26:31.726" v="719"/>
          <ac:inkMkLst>
            <pc:docMk/>
            <pc:sldMk cId="0" sldId="261"/>
            <ac:inkMk id="5" creationId="{98242580-C881-271E-3C50-13B26F4B61BC}"/>
          </ac:inkMkLst>
        </pc:inkChg>
        <pc:inkChg chg="add mod">
          <ac:chgData name="Aniket Chhabra" userId="598e0514-bef3-4e71-b6aa-f2edd6441cff" providerId="ADAL" clId="{451EDBA5-692E-B743-B7AD-FE485C212399}" dt="2023-11-05T11:26:31.726" v="719"/>
          <ac:inkMkLst>
            <pc:docMk/>
            <pc:sldMk cId="0" sldId="261"/>
            <ac:inkMk id="6" creationId="{A61D3999-8DCD-00C9-65DF-636B946C3C4C}"/>
          </ac:inkMkLst>
        </pc:inkChg>
        <pc:inkChg chg="add mod">
          <ac:chgData name="Aniket Chhabra" userId="598e0514-bef3-4e71-b6aa-f2edd6441cff" providerId="ADAL" clId="{451EDBA5-692E-B743-B7AD-FE485C212399}" dt="2023-11-05T11:26:45.086" v="740"/>
          <ac:inkMkLst>
            <pc:docMk/>
            <pc:sldMk cId="0" sldId="261"/>
            <ac:inkMk id="8" creationId="{E5B167A4-26F9-8259-203B-2F8D2563B5F6}"/>
          </ac:inkMkLst>
        </pc:inkChg>
        <pc:inkChg chg="add mod">
          <ac:chgData name="Aniket Chhabra" userId="598e0514-bef3-4e71-b6aa-f2edd6441cff" providerId="ADAL" clId="{451EDBA5-692E-B743-B7AD-FE485C212399}" dt="2023-11-05T11:26:45.086" v="740"/>
          <ac:inkMkLst>
            <pc:docMk/>
            <pc:sldMk cId="0" sldId="261"/>
            <ac:inkMk id="9" creationId="{D52F48EE-C3F7-F50E-FC2B-2839BD22D139}"/>
          </ac:inkMkLst>
        </pc:inkChg>
        <pc:inkChg chg="add mod">
          <ac:chgData name="Aniket Chhabra" userId="598e0514-bef3-4e71-b6aa-f2edd6441cff" providerId="ADAL" clId="{451EDBA5-692E-B743-B7AD-FE485C212399}" dt="2023-11-05T11:26:45.086" v="740"/>
          <ac:inkMkLst>
            <pc:docMk/>
            <pc:sldMk cId="0" sldId="261"/>
            <ac:inkMk id="10" creationId="{5FA702DE-2D8C-3691-2C00-0A0665E7D290}"/>
          </ac:inkMkLst>
        </pc:inkChg>
        <pc:inkChg chg="add mod">
          <ac:chgData name="Aniket Chhabra" userId="598e0514-bef3-4e71-b6aa-f2edd6441cff" providerId="ADAL" clId="{451EDBA5-692E-B743-B7AD-FE485C212399}" dt="2023-11-05T11:26:45.086" v="740"/>
          <ac:inkMkLst>
            <pc:docMk/>
            <pc:sldMk cId="0" sldId="261"/>
            <ac:inkMk id="11" creationId="{46E3CD9F-19D4-5F43-58FE-2C3B2E117925}"/>
          </ac:inkMkLst>
        </pc:inkChg>
        <pc:inkChg chg="add mod">
          <ac:chgData name="Aniket Chhabra" userId="598e0514-bef3-4e71-b6aa-f2edd6441cff" providerId="ADAL" clId="{451EDBA5-692E-B743-B7AD-FE485C212399}" dt="2023-11-05T11:26:45.086" v="740"/>
          <ac:inkMkLst>
            <pc:docMk/>
            <pc:sldMk cId="0" sldId="261"/>
            <ac:inkMk id="12" creationId="{B79304D5-D4AD-1158-DAA4-FB36C112585D}"/>
          </ac:inkMkLst>
        </pc:inkChg>
        <pc:inkChg chg="add mod">
          <ac:chgData name="Aniket Chhabra" userId="598e0514-bef3-4e71-b6aa-f2edd6441cff" providerId="ADAL" clId="{451EDBA5-692E-B743-B7AD-FE485C212399}" dt="2023-11-05T11:26:45.086" v="740"/>
          <ac:inkMkLst>
            <pc:docMk/>
            <pc:sldMk cId="0" sldId="261"/>
            <ac:inkMk id="13" creationId="{E4363C9F-6C1C-69DF-1805-EE1ED0BE1A71}"/>
          </ac:inkMkLst>
        </pc:inkChg>
        <pc:inkChg chg="add mod">
          <ac:chgData name="Aniket Chhabra" userId="598e0514-bef3-4e71-b6aa-f2edd6441cff" providerId="ADAL" clId="{451EDBA5-692E-B743-B7AD-FE485C212399}" dt="2023-11-05T11:26:45.086" v="740"/>
          <ac:inkMkLst>
            <pc:docMk/>
            <pc:sldMk cId="0" sldId="261"/>
            <ac:inkMk id="14" creationId="{F84C5666-2210-5A9A-08C8-A0114EBF1390}"/>
          </ac:inkMkLst>
        </pc:inkChg>
        <pc:inkChg chg="add mod">
          <ac:chgData name="Aniket Chhabra" userId="598e0514-bef3-4e71-b6aa-f2edd6441cff" providerId="ADAL" clId="{451EDBA5-692E-B743-B7AD-FE485C212399}" dt="2023-11-05T11:32:09.784" v="889"/>
          <ac:inkMkLst>
            <pc:docMk/>
            <pc:sldMk cId="0" sldId="261"/>
            <ac:inkMk id="15" creationId="{487B030D-0D7A-5352-088E-E43D5707277D}"/>
          </ac:inkMkLst>
        </pc:inkChg>
        <pc:inkChg chg="add mod">
          <ac:chgData name="Aniket Chhabra" userId="598e0514-bef3-4e71-b6aa-f2edd6441cff" providerId="ADAL" clId="{451EDBA5-692E-B743-B7AD-FE485C212399}" dt="2023-11-05T11:32:09.784" v="889"/>
          <ac:inkMkLst>
            <pc:docMk/>
            <pc:sldMk cId="0" sldId="261"/>
            <ac:inkMk id="16" creationId="{E49F83D9-F6C1-218D-B02A-F1325D3BD599}"/>
          </ac:inkMkLst>
        </pc:inkChg>
        <pc:inkChg chg="add mod">
          <ac:chgData name="Aniket Chhabra" userId="598e0514-bef3-4e71-b6aa-f2edd6441cff" providerId="ADAL" clId="{451EDBA5-692E-B743-B7AD-FE485C212399}" dt="2023-11-05T11:32:09.784" v="889"/>
          <ac:inkMkLst>
            <pc:docMk/>
            <pc:sldMk cId="0" sldId="261"/>
            <ac:inkMk id="17" creationId="{4D7C34B8-FB21-F502-B481-EB7D4C55D0CB}"/>
          </ac:inkMkLst>
        </pc:inkChg>
        <pc:inkChg chg="add mod">
          <ac:chgData name="Aniket Chhabra" userId="598e0514-bef3-4e71-b6aa-f2edd6441cff" providerId="ADAL" clId="{451EDBA5-692E-B743-B7AD-FE485C212399}" dt="2023-11-05T11:32:09.784" v="889"/>
          <ac:inkMkLst>
            <pc:docMk/>
            <pc:sldMk cId="0" sldId="261"/>
            <ac:inkMk id="18" creationId="{07778C43-2626-8DB3-BDC0-2763CF02621B}"/>
          </ac:inkMkLst>
        </pc:inkChg>
        <pc:inkChg chg="add mod">
          <ac:chgData name="Aniket Chhabra" userId="598e0514-bef3-4e71-b6aa-f2edd6441cff" providerId="ADAL" clId="{451EDBA5-692E-B743-B7AD-FE485C212399}" dt="2023-11-05T11:32:09.784" v="889"/>
          <ac:inkMkLst>
            <pc:docMk/>
            <pc:sldMk cId="0" sldId="261"/>
            <ac:inkMk id="19" creationId="{518A9626-EAEB-1935-D393-A0530E326707}"/>
          </ac:inkMkLst>
        </pc:inkChg>
        <pc:inkChg chg="add mod">
          <ac:chgData name="Aniket Chhabra" userId="598e0514-bef3-4e71-b6aa-f2edd6441cff" providerId="ADAL" clId="{451EDBA5-692E-B743-B7AD-FE485C212399}" dt="2023-11-05T11:32:09.784" v="889"/>
          <ac:inkMkLst>
            <pc:docMk/>
            <pc:sldMk cId="0" sldId="261"/>
            <ac:inkMk id="20" creationId="{42E5D5C0-76B0-1449-B3EE-70F5FDBE2B2C}"/>
          </ac:inkMkLst>
        </pc:inkChg>
        <pc:inkChg chg="add mod">
          <ac:chgData name="Aniket Chhabra" userId="598e0514-bef3-4e71-b6aa-f2edd6441cff" providerId="ADAL" clId="{451EDBA5-692E-B743-B7AD-FE485C212399}" dt="2023-11-05T11:32:09.784" v="889"/>
          <ac:inkMkLst>
            <pc:docMk/>
            <pc:sldMk cId="0" sldId="261"/>
            <ac:inkMk id="21" creationId="{CC88B65F-979A-0220-F2AC-E5A8957B757E}"/>
          </ac:inkMkLst>
        </pc:inkChg>
        <pc:inkChg chg="add mod">
          <ac:chgData name="Aniket Chhabra" userId="598e0514-bef3-4e71-b6aa-f2edd6441cff" providerId="ADAL" clId="{451EDBA5-692E-B743-B7AD-FE485C212399}" dt="2023-11-05T11:32:09.784" v="889"/>
          <ac:inkMkLst>
            <pc:docMk/>
            <pc:sldMk cId="0" sldId="261"/>
            <ac:inkMk id="22" creationId="{87C62256-63DE-0949-45C1-50DE2335CA28}"/>
          </ac:inkMkLst>
        </pc:inkChg>
        <pc:inkChg chg="add mod">
          <ac:chgData name="Aniket Chhabra" userId="598e0514-bef3-4e71-b6aa-f2edd6441cff" providerId="ADAL" clId="{451EDBA5-692E-B743-B7AD-FE485C212399}" dt="2023-11-05T11:32:09.784" v="889"/>
          <ac:inkMkLst>
            <pc:docMk/>
            <pc:sldMk cId="0" sldId="261"/>
            <ac:inkMk id="23" creationId="{82376E9C-31ED-DB8A-B51C-6B29F7B54B96}"/>
          </ac:inkMkLst>
        </pc:inkChg>
        <pc:inkChg chg="add mod">
          <ac:chgData name="Aniket Chhabra" userId="598e0514-bef3-4e71-b6aa-f2edd6441cff" providerId="ADAL" clId="{451EDBA5-692E-B743-B7AD-FE485C212399}" dt="2023-11-05T11:32:09.784" v="889"/>
          <ac:inkMkLst>
            <pc:docMk/>
            <pc:sldMk cId="0" sldId="261"/>
            <ac:inkMk id="24" creationId="{70B525C2-8859-DA47-BD83-2DC82BBF43F4}"/>
          </ac:inkMkLst>
        </pc:inkChg>
        <pc:inkChg chg="add mod">
          <ac:chgData name="Aniket Chhabra" userId="598e0514-bef3-4e71-b6aa-f2edd6441cff" providerId="ADAL" clId="{451EDBA5-692E-B743-B7AD-FE485C212399}" dt="2023-11-05T11:32:09.784" v="889"/>
          <ac:inkMkLst>
            <pc:docMk/>
            <pc:sldMk cId="0" sldId="261"/>
            <ac:inkMk id="25" creationId="{31D05D25-06A6-32AE-67B3-8A10019CDDF6}"/>
          </ac:inkMkLst>
        </pc:inkChg>
        <pc:inkChg chg="add mod">
          <ac:chgData name="Aniket Chhabra" userId="598e0514-bef3-4e71-b6aa-f2edd6441cff" providerId="ADAL" clId="{451EDBA5-692E-B743-B7AD-FE485C212399}" dt="2023-11-05T11:32:09.784" v="889"/>
          <ac:inkMkLst>
            <pc:docMk/>
            <pc:sldMk cId="0" sldId="261"/>
            <ac:inkMk id="26" creationId="{2DD9A285-68D0-503B-134B-5B72D5CE5053}"/>
          </ac:inkMkLst>
        </pc:inkChg>
        <pc:inkChg chg="add mod">
          <ac:chgData name="Aniket Chhabra" userId="598e0514-bef3-4e71-b6aa-f2edd6441cff" providerId="ADAL" clId="{451EDBA5-692E-B743-B7AD-FE485C212399}" dt="2023-11-05T11:32:09.784" v="889"/>
          <ac:inkMkLst>
            <pc:docMk/>
            <pc:sldMk cId="0" sldId="261"/>
            <ac:inkMk id="27" creationId="{D6E4A71D-A879-6A80-85BA-57BCA7D5604B}"/>
          </ac:inkMkLst>
        </pc:inkChg>
        <pc:inkChg chg="add mod">
          <ac:chgData name="Aniket Chhabra" userId="598e0514-bef3-4e71-b6aa-f2edd6441cff" providerId="ADAL" clId="{451EDBA5-692E-B743-B7AD-FE485C212399}" dt="2023-11-05T11:32:09.784" v="889"/>
          <ac:inkMkLst>
            <pc:docMk/>
            <pc:sldMk cId="0" sldId="261"/>
            <ac:inkMk id="32" creationId="{6A29A4B5-8A9D-6709-1C86-0B631A047566}"/>
          </ac:inkMkLst>
        </pc:inkChg>
        <pc:inkChg chg="add mod">
          <ac:chgData name="Aniket Chhabra" userId="598e0514-bef3-4e71-b6aa-f2edd6441cff" providerId="ADAL" clId="{451EDBA5-692E-B743-B7AD-FE485C212399}" dt="2023-11-05T11:32:09.784" v="889"/>
          <ac:inkMkLst>
            <pc:docMk/>
            <pc:sldMk cId="0" sldId="261"/>
            <ac:inkMk id="33" creationId="{674F5ABA-4AA5-FF88-6448-0BBC2943EFC6}"/>
          </ac:inkMkLst>
        </pc:inkChg>
        <pc:inkChg chg="add mod">
          <ac:chgData name="Aniket Chhabra" userId="598e0514-bef3-4e71-b6aa-f2edd6441cff" providerId="ADAL" clId="{451EDBA5-692E-B743-B7AD-FE485C212399}" dt="2023-11-05T11:32:09.784" v="889"/>
          <ac:inkMkLst>
            <pc:docMk/>
            <pc:sldMk cId="0" sldId="261"/>
            <ac:inkMk id="34" creationId="{93910A32-EF3A-DE92-2AF7-DD7C01083513}"/>
          </ac:inkMkLst>
        </pc:inkChg>
        <pc:inkChg chg="add mod">
          <ac:chgData name="Aniket Chhabra" userId="598e0514-bef3-4e71-b6aa-f2edd6441cff" providerId="ADAL" clId="{451EDBA5-692E-B743-B7AD-FE485C212399}" dt="2023-11-05T11:32:09.784" v="889"/>
          <ac:inkMkLst>
            <pc:docMk/>
            <pc:sldMk cId="0" sldId="261"/>
            <ac:inkMk id="35" creationId="{84C9BD9A-61E5-A8B8-C950-53422B726743}"/>
          </ac:inkMkLst>
        </pc:inkChg>
        <pc:inkChg chg="add mod">
          <ac:chgData name="Aniket Chhabra" userId="598e0514-bef3-4e71-b6aa-f2edd6441cff" providerId="ADAL" clId="{451EDBA5-692E-B743-B7AD-FE485C212399}" dt="2023-11-05T11:32:09.784" v="889"/>
          <ac:inkMkLst>
            <pc:docMk/>
            <pc:sldMk cId="0" sldId="261"/>
            <ac:inkMk id="36" creationId="{33D14617-7E23-C13E-02C1-67761B5767FB}"/>
          </ac:inkMkLst>
        </pc:inkChg>
        <pc:inkChg chg="add mod">
          <ac:chgData name="Aniket Chhabra" userId="598e0514-bef3-4e71-b6aa-f2edd6441cff" providerId="ADAL" clId="{451EDBA5-692E-B743-B7AD-FE485C212399}" dt="2023-11-05T11:32:09.784" v="889"/>
          <ac:inkMkLst>
            <pc:docMk/>
            <pc:sldMk cId="0" sldId="261"/>
            <ac:inkMk id="37" creationId="{AF8CD1C8-AA8E-790A-F369-117E6E3F5C57}"/>
          </ac:inkMkLst>
        </pc:inkChg>
        <pc:inkChg chg="add mod">
          <ac:chgData name="Aniket Chhabra" userId="598e0514-bef3-4e71-b6aa-f2edd6441cff" providerId="ADAL" clId="{451EDBA5-692E-B743-B7AD-FE485C212399}" dt="2023-11-05T11:32:09.784" v="889"/>
          <ac:inkMkLst>
            <pc:docMk/>
            <pc:sldMk cId="0" sldId="261"/>
            <ac:inkMk id="38" creationId="{31332EDF-CA21-7E7D-329A-F643FBC78622}"/>
          </ac:inkMkLst>
        </pc:inkChg>
        <pc:inkChg chg="add mod">
          <ac:chgData name="Aniket Chhabra" userId="598e0514-bef3-4e71-b6aa-f2edd6441cff" providerId="ADAL" clId="{451EDBA5-692E-B743-B7AD-FE485C212399}" dt="2023-11-05T11:32:09.784" v="889"/>
          <ac:inkMkLst>
            <pc:docMk/>
            <pc:sldMk cId="0" sldId="261"/>
            <ac:inkMk id="39" creationId="{7E8712F8-3D14-5FDF-1765-8930053E7C20}"/>
          </ac:inkMkLst>
        </pc:inkChg>
        <pc:inkChg chg="add mod">
          <ac:chgData name="Aniket Chhabra" userId="598e0514-bef3-4e71-b6aa-f2edd6441cff" providerId="ADAL" clId="{451EDBA5-692E-B743-B7AD-FE485C212399}" dt="2023-11-05T11:32:09.784" v="889"/>
          <ac:inkMkLst>
            <pc:docMk/>
            <pc:sldMk cId="0" sldId="261"/>
            <ac:inkMk id="40" creationId="{2631FA70-A986-44AF-18C2-DA493BDCAF93}"/>
          </ac:inkMkLst>
        </pc:inkChg>
        <pc:inkChg chg="add mod">
          <ac:chgData name="Aniket Chhabra" userId="598e0514-bef3-4e71-b6aa-f2edd6441cff" providerId="ADAL" clId="{451EDBA5-692E-B743-B7AD-FE485C212399}" dt="2023-11-05T11:31:37.505" v="879"/>
          <ac:inkMkLst>
            <pc:docMk/>
            <pc:sldMk cId="0" sldId="261"/>
            <ac:inkMk id="42" creationId="{119A6215-B626-AE00-647F-9863780543DC}"/>
          </ac:inkMkLst>
        </pc:inkChg>
        <pc:inkChg chg="add mod">
          <ac:chgData name="Aniket Chhabra" userId="598e0514-bef3-4e71-b6aa-f2edd6441cff" providerId="ADAL" clId="{451EDBA5-692E-B743-B7AD-FE485C212399}" dt="2023-11-05T11:31:37.505" v="879"/>
          <ac:inkMkLst>
            <pc:docMk/>
            <pc:sldMk cId="0" sldId="261"/>
            <ac:inkMk id="43" creationId="{63A8EC23-DCE8-B00C-7502-74E92C3E121B}"/>
          </ac:inkMkLst>
        </pc:inkChg>
        <pc:inkChg chg="add mod">
          <ac:chgData name="Aniket Chhabra" userId="598e0514-bef3-4e71-b6aa-f2edd6441cff" providerId="ADAL" clId="{451EDBA5-692E-B743-B7AD-FE485C212399}" dt="2023-11-05T11:31:37.505" v="879"/>
          <ac:inkMkLst>
            <pc:docMk/>
            <pc:sldMk cId="0" sldId="261"/>
            <ac:inkMk id="44" creationId="{91CC8007-4BD8-D9D6-098A-D12F0CC2F2A6}"/>
          </ac:inkMkLst>
        </pc:inkChg>
        <pc:inkChg chg="add mod">
          <ac:chgData name="Aniket Chhabra" userId="598e0514-bef3-4e71-b6aa-f2edd6441cff" providerId="ADAL" clId="{451EDBA5-692E-B743-B7AD-FE485C212399}" dt="2023-11-05T11:31:37.505" v="879"/>
          <ac:inkMkLst>
            <pc:docMk/>
            <pc:sldMk cId="0" sldId="261"/>
            <ac:inkMk id="45" creationId="{424F69F6-6C12-3CC3-71BA-64BC7E7BEF29}"/>
          </ac:inkMkLst>
        </pc:inkChg>
        <pc:inkChg chg="add mod">
          <ac:chgData name="Aniket Chhabra" userId="598e0514-bef3-4e71-b6aa-f2edd6441cff" providerId="ADAL" clId="{451EDBA5-692E-B743-B7AD-FE485C212399}" dt="2023-11-05T11:31:37.505" v="879"/>
          <ac:inkMkLst>
            <pc:docMk/>
            <pc:sldMk cId="0" sldId="261"/>
            <ac:inkMk id="46" creationId="{A38AD22F-08D6-8EE6-8E87-20B629DD2D05}"/>
          </ac:inkMkLst>
        </pc:inkChg>
        <pc:inkChg chg="add mod">
          <ac:chgData name="Aniket Chhabra" userId="598e0514-bef3-4e71-b6aa-f2edd6441cff" providerId="ADAL" clId="{451EDBA5-692E-B743-B7AD-FE485C212399}" dt="2023-11-05T11:31:37.505" v="879"/>
          <ac:inkMkLst>
            <pc:docMk/>
            <pc:sldMk cId="0" sldId="261"/>
            <ac:inkMk id="47" creationId="{F8BFD47E-8BC1-ACA7-3BF9-7309B1AEFDFD}"/>
          </ac:inkMkLst>
        </pc:inkChg>
        <pc:inkChg chg="add mod">
          <ac:chgData name="Aniket Chhabra" userId="598e0514-bef3-4e71-b6aa-f2edd6441cff" providerId="ADAL" clId="{451EDBA5-692E-B743-B7AD-FE485C212399}" dt="2023-11-05T11:31:37.505" v="879"/>
          <ac:inkMkLst>
            <pc:docMk/>
            <pc:sldMk cId="0" sldId="261"/>
            <ac:inkMk id="48" creationId="{8142CF8E-A165-8B69-9365-CE36A7720CE8}"/>
          </ac:inkMkLst>
        </pc:inkChg>
        <pc:inkChg chg="add mod">
          <ac:chgData name="Aniket Chhabra" userId="598e0514-bef3-4e71-b6aa-f2edd6441cff" providerId="ADAL" clId="{451EDBA5-692E-B743-B7AD-FE485C212399}" dt="2023-11-05T11:31:37.505" v="879"/>
          <ac:inkMkLst>
            <pc:docMk/>
            <pc:sldMk cId="0" sldId="261"/>
            <ac:inkMk id="49" creationId="{3ECF35F9-7ED4-ACD5-2E5F-3BE6744977CC}"/>
          </ac:inkMkLst>
        </pc:inkChg>
        <pc:inkChg chg="add mod">
          <ac:chgData name="Aniket Chhabra" userId="598e0514-bef3-4e71-b6aa-f2edd6441cff" providerId="ADAL" clId="{451EDBA5-692E-B743-B7AD-FE485C212399}" dt="2023-11-05T11:31:37.505" v="879"/>
          <ac:inkMkLst>
            <pc:docMk/>
            <pc:sldMk cId="0" sldId="261"/>
            <ac:inkMk id="50" creationId="{2B66095C-74E4-037B-B8B6-CE170CA6BB1A}"/>
          </ac:inkMkLst>
        </pc:inkChg>
        <pc:inkChg chg="add mod">
          <ac:chgData name="Aniket Chhabra" userId="598e0514-bef3-4e71-b6aa-f2edd6441cff" providerId="ADAL" clId="{451EDBA5-692E-B743-B7AD-FE485C212399}" dt="2023-11-05T11:31:37.505" v="879"/>
          <ac:inkMkLst>
            <pc:docMk/>
            <pc:sldMk cId="0" sldId="261"/>
            <ac:inkMk id="51" creationId="{420E147E-6E5B-F1F7-061C-7EABF10E60CE}"/>
          </ac:inkMkLst>
        </pc:inkChg>
        <pc:inkChg chg="add mod">
          <ac:chgData name="Aniket Chhabra" userId="598e0514-bef3-4e71-b6aa-f2edd6441cff" providerId="ADAL" clId="{451EDBA5-692E-B743-B7AD-FE485C212399}" dt="2023-11-05T11:31:37.505" v="879"/>
          <ac:inkMkLst>
            <pc:docMk/>
            <pc:sldMk cId="0" sldId="261"/>
            <ac:inkMk id="53" creationId="{A252F21A-9DED-6585-D58F-D98225B76985}"/>
          </ac:inkMkLst>
        </pc:inkChg>
        <pc:inkChg chg="add mod">
          <ac:chgData name="Aniket Chhabra" userId="598e0514-bef3-4e71-b6aa-f2edd6441cff" providerId="ADAL" clId="{451EDBA5-692E-B743-B7AD-FE485C212399}" dt="2023-11-05T11:31:37.505" v="879"/>
          <ac:inkMkLst>
            <pc:docMk/>
            <pc:sldMk cId="0" sldId="261"/>
            <ac:inkMk id="54" creationId="{3A79D3B9-FB25-16C7-77EA-7E9723320904}"/>
          </ac:inkMkLst>
        </pc:inkChg>
        <pc:inkChg chg="add mod">
          <ac:chgData name="Aniket Chhabra" userId="598e0514-bef3-4e71-b6aa-f2edd6441cff" providerId="ADAL" clId="{451EDBA5-692E-B743-B7AD-FE485C212399}" dt="2023-11-05T11:31:37.505" v="879"/>
          <ac:inkMkLst>
            <pc:docMk/>
            <pc:sldMk cId="0" sldId="261"/>
            <ac:inkMk id="55" creationId="{549F1291-98B6-F974-048C-345B161BFC16}"/>
          </ac:inkMkLst>
        </pc:inkChg>
        <pc:inkChg chg="add mod">
          <ac:chgData name="Aniket Chhabra" userId="598e0514-bef3-4e71-b6aa-f2edd6441cff" providerId="ADAL" clId="{451EDBA5-692E-B743-B7AD-FE485C212399}" dt="2023-11-05T11:31:37.505" v="879"/>
          <ac:inkMkLst>
            <pc:docMk/>
            <pc:sldMk cId="0" sldId="261"/>
            <ac:inkMk id="57" creationId="{9942BFEB-B412-2E0F-6073-F5DBE7C92DBE}"/>
          </ac:inkMkLst>
        </pc:inkChg>
        <pc:inkChg chg="add mod">
          <ac:chgData name="Aniket Chhabra" userId="598e0514-bef3-4e71-b6aa-f2edd6441cff" providerId="ADAL" clId="{451EDBA5-692E-B743-B7AD-FE485C212399}" dt="2023-11-05T11:31:37.505" v="879"/>
          <ac:inkMkLst>
            <pc:docMk/>
            <pc:sldMk cId="0" sldId="261"/>
            <ac:inkMk id="58" creationId="{5A7894A7-85FB-3FC7-42C6-6E8D16644169}"/>
          </ac:inkMkLst>
        </pc:inkChg>
        <pc:inkChg chg="add mod">
          <ac:chgData name="Aniket Chhabra" userId="598e0514-bef3-4e71-b6aa-f2edd6441cff" providerId="ADAL" clId="{451EDBA5-692E-B743-B7AD-FE485C212399}" dt="2023-11-05T11:31:37.505" v="879"/>
          <ac:inkMkLst>
            <pc:docMk/>
            <pc:sldMk cId="0" sldId="261"/>
            <ac:inkMk id="59" creationId="{512C72F7-8157-7178-85C1-805C8290505B}"/>
          </ac:inkMkLst>
        </pc:inkChg>
        <pc:inkChg chg="add mod">
          <ac:chgData name="Aniket Chhabra" userId="598e0514-bef3-4e71-b6aa-f2edd6441cff" providerId="ADAL" clId="{451EDBA5-692E-B743-B7AD-FE485C212399}" dt="2023-11-05T11:31:37.505" v="879"/>
          <ac:inkMkLst>
            <pc:docMk/>
            <pc:sldMk cId="0" sldId="261"/>
            <ac:inkMk id="60" creationId="{4FFC12DE-033A-C45A-1EFD-893CA348FDE1}"/>
          </ac:inkMkLst>
        </pc:inkChg>
        <pc:inkChg chg="add mod">
          <ac:chgData name="Aniket Chhabra" userId="598e0514-bef3-4e71-b6aa-f2edd6441cff" providerId="ADAL" clId="{451EDBA5-692E-B743-B7AD-FE485C212399}" dt="2023-11-05T11:31:37.505" v="879"/>
          <ac:inkMkLst>
            <pc:docMk/>
            <pc:sldMk cId="0" sldId="261"/>
            <ac:inkMk id="61" creationId="{929FF853-68C9-E1A2-09DE-9A0EDCF0BB3E}"/>
          </ac:inkMkLst>
        </pc:inkChg>
        <pc:inkChg chg="add mod">
          <ac:chgData name="Aniket Chhabra" userId="598e0514-bef3-4e71-b6aa-f2edd6441cff" providerId="ADAL" clId="{451EDBA5-692E-B743-B7AD-FE485C212399}" dt="2023-11-05T11:31:37.505" v="879"/>
          <ac:inkMkLst>
            <pc:docMk/>
            <pc:sldMk cId="0" sldId="261"/>
            <ac:inkMk id="62" creationId="{8CB03EF7-98E4-DF0B-CEAF-4125F9E19564}"/>
          </ac:inkMkLst>
        </pc:inkChg>
        <pc:inkChg chg="add mod">
          <ac:chgData name="Aniket Chhabra" userId="598e0514-bef3-4e71-b6aa-f2edd6441cff" providerId="ADAL" clId="{451EDBA5-692E-B743-B7AD-FE485C212399}" dt="2023-11-05T11:31:37.505" v="879"/>
          <ac:inkMkLst>
            <pc:docMk/>
            <pc:sldMk cId="0" sldId="261"/>
            <ac:inkMk id="63" creationId="{09D59504-4273-29A0-D863-1C419E526110}"/>
          </ac:inkMkLst>
        </pc:inkChg>
        <pc:inkChg chg="add mod">
          <ac:chgData name="Aniket Chhabra" userId="598e0514-bef3-4e71-b6aa-f2edd6441cff" providerId="ADAL" clId="{451EDBA5-692E-B743-B7AD-FE485C212399}" dt="2023-11-05T11:31:37.505" v="879"/>
          <ac:inkMkLst>
            <pc:docMk/>
            <pc:sldMk cId="0" sldId="261"/>
            <ac:inkMk id="64" creationId="{7FF43281-2566-4DBC-356D-4AA500AF1EE2}"/>
          </ac:inkMkLst>
        </pc:inkChg>
        <pc:inkChg chg="add mod">
          <ac:chgData name="Aniket Chhabra" userId="598e0514-bef3-4e71-b6aa-f2edd6441cff" providerId="ADAL" clId="{451EDBA5-692E-B743-B7AD-FE485C212399}" dt="2023-11-05T11:31:37.505" v="879"/>
          <ac:inkMkLst>
            <pc:docMk/>
            <pc:sldMk cId="0" sldId="261"/>
            <ac:inkMk id="65" creationId="{7073F80F-45BC-3963-299D-0B695A98CED3}"/>
          </ac:inkMkLst>
        </pc:inkChg>
        <pc:inkChg chg="add mod">
          <ac:chgData name="Aniket Chhabra" userId="598e0514-bef3-4e71-b6aa-f2edd6441cff" providerId="ADAL" clId="{451EDBA5-692E-B743-B7AD-FE485C212399}" dt="2023-11-05T11:31:37.505" v="879"/>
          <ac:inkMkLst>
            <pc:docMk/>
            <pc:sldMk cId="0" sldId="261"/>
            <ac:inkMk id="66" creationId="{2E8C9CA8-3DFD-BE47-B8DF-9CF1CD32C745}"/>
          </ac:inkMkLst>
        </pc:inkChg>
        <pc:inkChg chg="add mod">
          <ac:chgData name="Aniket Chhabra" userId="598e0514-bef3-4e71-b6aa-f2edd6441cff" providerId="ADAL" clId="{451EDBA5-692E-B743-B7AD-FE485C212399}" dt="2023-11-05T11:31:37.505" v="879"/>
          <ac:inkMkLst>
            <pc:docMk/>
            <pc:sldMk cId="0" sldId="261"/>
            <ac:inkMk id="67" creationId="{65B34211-B75B-3B21-1F94-2ECF4DFAB340}"/>
          </ac:inkMkLst>
        </pc:inkChg>
        <pc:inkChg chg="add mod">
          <ac:chgData name="Aniket Chhabra" userId="598e0514-bef3-4e71-b6aa-f2edd6441cff" providerId="ADAL" clId="{451EDBA5-692E-B743-B7AD-FE485C212399}" dt="2023-11-05T11:31:37.505" v="879"/>
          <ac:inkMkLst>
            <pc:docMk/>
            <pc:sldMk cId="0" sldId="261"/>
            <ac:inkMk id="68" creationId="{E627AEC1-3CAC-B4FF-D74F-4486C50DBF91}"/>
          </ac:inkMkLst>
        </pc:inkChg>
        <pc:inkChg chg="add mod">
          <ac:chgData name="Aniket Chhabra" userId="598e0514-bef3-4e71-b6aa-f2edd6441cff" providerId="ADAL" clId="{451EDBA5-692E-B743-B7AD-FE485C212399}" dt="2023-11-05T11:31:37.505" v="879"/>
          <ac:inkMkLst>
            <pc:docMk/>
            <pc:sldMk cId="0" sldId="261"/>
            <ac:inkMk id="69" creationId="{0C434BD3-CE4E-BE89-467D-7734908B815A}"/>
          </ac:inkMkLst>
        </pc:inkChg>
        <pc:inkChg chg="add mod">
          <ac:chgData name="Aniket Chhabra" userId="598e0514-bef3-4e71-b6aa-f2edd6441cff" providerId="ADAL" clId="{451EDBA5-692E-B743-B7AD-FE485C212399}" dt="2023-11-05T11:31:37.505" v="879"/>
          <ac:inkMkLst>
            <pc:docMk/>
            <pc:sldMk cId="0" sldId="261"/>
            <ac:inkMk id="72" creationId="{74F3EBFD-0C71-13E8-0628-000532D99DBC}"/>
          </ac:inkMkLst>
        </pc:inkChg>
        <pc:inkChg chg="add mod">
          <ac:chgData name="Aniket Chhabra" userId="598e0514-bef3-4e71-b6aa-f2edd6441cff" providerId="ADAL" clId="{451EDBA5-692E-B743-B7AD-FE485C212399}" dt="2023-11-05T11:31:37.505" v="879"/>
          <ac:inkMkLst>
            <pc:docMk/>
            <pc:sldMk cId="0" sldId="261"/>
            <ac:inkMk id="73" creationId="{18CD3CC1-B75A-D1A2-27FA-1509E730119C}"/>
          </ac:inkMkLst>
        </pc:inkChg>
        <pc:inkChg chg="add mod">
          <ac:chgData name="Aniket Chhabra" userId="598e0514-bef3-4e71-b6aa-f2edd6441cff" providerId="ADAL" clId="{451EDBA5-692E-B743-B7AD-FE485C212399}" dt="2023-11-05T11:31:37.505" v="879"/>
          <ac:inkMkLst>
            <pc:docMk/>
            <pc:sldMk cId="0" sldId="261"/>
            <ac:inkMk id="74" creationId="{D817F8B7-4BA4-86FE-2CD6-4D32719A385D}"/>
          </ac:inkMkLst>
        </pc:inkChg>
        <pc:inkChg chg="add mod">
          <ac:chgData name="Aniket Chhabra" userId="598e0514-bef3-4e71-b6aa-f2edd6441cff" providerId="ADAL" clId="{451EDBA5-692E-B743-B7AD-FE485C212399}" dt="2023-11-05T11:31:37.505" v="879"/>
          <ac:inkMkLst>
            <pc:docMk/>
            <pc:sldMk cId="0" sldId="261"/>
            <ac:inkMk id="75" creationId="{44E6FB95-25B9-C018-4F27-76AEACC84D61}"/>
          </ac:inkMkLst>
        </pc:inkChg>
        <pc:inkChg chg="add mod">
          <ac:chgData name="Aniket Chhabra" userId="598e0514-bef3-4e71-b6aa-f2edd6441cff" providerId="ADAL" clId="{451EDBA5-692E-B743-B7AD-FE485C212399}" dt="2023-11-05T11:31:37.505" v="879"/>
          <ac:inkMkLst>
            <pc:docMk/>
            <pc:sldMk cId="0" sldId="261"/>
            <ac:inkMk id="76" creationId="{EE9FB507-D4BB-E412-4DA6-13B0CBDA839A}"/>
          </ac:inkMkLst>
        </pc:inkChg>
        <pc:inkChg chg="add mod">
          <ac:chgData name="Aniket Chhabra" userId="598e0514-bef3-4e71-b6aa-f2edd6441cff" providerId="ADAL" clId="{451EDBA5-692E-B743-B7AD-FE485C212399}" dt="2023-11-05T11:30:16.429" v="797"/>
          <ac:inkMkLst>
            <pc:docMk/>
            <pc:sldMk cId="0" sldId="261"/>
            <ac:inkMk id="78" creationId="{5C3742B7-C2E3-9555-A2C4-B2307E443652}"/>
          </ac:inkMkLst>
        </pc:inkChg>
        <pc:inkChg chg="add mod">
          <ac:chgData name="Aniket Chhabra" userId="598e0514-bef3-4e71-b6aa-f2edd6441cff" providerId="ADAL" clId="{451EDBA5-692E-B743-B7AD-FE485C212399}" dt="2023-11-05T11:30:16.429" v="797"/>
          <ac:inkMkLst>
            <pc:docMk/>
            <pc:sldMk cId="0" sldId="261"/>
            <ac:inkMk id="79" creationId="{57958365-EF1D-EDB0-E280-5289B30DD516}"/>
          </ac:inkMkLst>
        </pc:inkChg>
        <pc:inkChg chg="add mod">
          <ac:chgData name="Aniket Chhabra" userId="598e0514-bef3-4e71-b6aa-f2edd6441cff" providerId="ADAL" clId="{451EDBA5-692E-B743-B7AD-FE485C212399}" dt="2023-11-05T11:31:37.505" v="879"/>
          <ac:inkMkLst>
            <pc:docMk/>
            <pc:sldMk cId="0" sldId="261"/>
            <ac:inkMk id="80" creationId="{511D8CD6-698C-40F7-5596-1EF7F524B4CD}"/>
          </ac:inkMkLst>
        </pc:inkChg>
        <pc:inkChg chg="add mod">
          <ac:chgData name="Aniket Chhabra" userId="598e0514-bef3-4e71-b6aa-f2edd6441cff" providerId="ADAL" clId="{451EDBA5-692E-B743-B7AD-FE485C212399}" dt="2023-11-05T11:31:37.505" v="879"/>
          <ac:inkMkLst>
            <pc:docMk/>
            <pc:sldMk cId="0" sldId="261"/>
            <ac:inkMk id="81" creationId="{260C72E2-0CC9-6158-07E1-B1D13434E6F6}"/>
          </ac:inkMkLst>
        </pc:inkChg>
        <pc:inkChg chg="add mod">
          <ac:chgData name="Aniket Chhabra" userId="598e0514-bef3-4e71-b6aa-f2edd6441cff" providerId="ADAL" clId="{451EDBA5-692E-B743-B7AD-FE485C212399}" dt="2023-11-05T11:31:37.505" v="879"/>
          <ac:inkMkLst>
            <pc:docMk/>
            <pc:sldMk cId="0" sldId="261"/>
            <ac:inkMk id="82" creationId="{98EDAE2D-3DDA-6EAF-331F-CE274E9FC2AB}"/>
          </ac:inkMkLst>
        </pc:inkChg>
        <pc:inkChg chg="add mod">
          <ac:chgData name="Aniket Chhabra" userId="598e0514-bef3-4e71-b6aa-f2edd6441cff" providerId="ADAL" clId="{451EDBA5-692E-B743-B7AD-FE485C212399}" dt="2023-11-05T11:31:37.505" v="879"/>
          <ac:inkMkLst>
            <pc:docMk/>
            <pc:sldMk cId="0" sldId="261"/>
            <ac:inkMk id="83" creationId="{CDCD68A8-7C1F-A5F2-1FF0-1690EE931BAE}"/>
          </ac:inkMkLst>
        </pc:inkChg>
        <pc:inkChg chg="add mod">
          <ac:chgData name="Aniket Chhabra" userId="598e0514-bef3-4e71-b6aa-f2edd6441cff" providerId="ADAL" clId="{451EDBA5-692E-B743-B7AD-FE485C212399}" dt="2023-11-05T11:31:37.505" v="879"/>
          <ac:inkMkLst>
            <pc:docMk/>
            <pc:sldMk cId="0" sldId="261"/>
            <ac:inkMk id="84" creationId="{51B371E9-D826-F399-81BA-A049682497B8}"/>
          </ac:inkMkLst>
        </pc:inkChg>
        <pc:inkChg chg="add mod">
          <ac:chgData name="Aniket Chhabra" userId="598e0514-bef3-4e71-b6aa-f2edd6441cff" providerId="ADAL" clId="{451EDBA5-692E-B743-B7AD-FE485C212399}" dt="2023-11-05T11:31:37.505" v="879"/>
          <ac:inkMkLst>
            <pc:docMk/>
            <pc:sldMk cId="0" sldId="261"/>
            <ac:inkMk id="85" creationId="{DBAB0360-96D3-E7A3-CEDF-3FEC86C35269}"/>
          </ac:inkMkLst>
        </pc:inkChg>
        <pc:inkChg chg="add mod">
          <ac:chgData name="Aniket Chhabra" userId="598e0514-bef3-4e71-b6aa-f2edd6441cff" providerId="ADAL" clId="{451EDBA5-692E-B743-B7AD-FE485C212399}" dt="2023-11-05T11:31:37.505" v="879"/>
          <ac:inkMkLst>
            <pc:docMk/>
            <pc:sldMk cId="0" sldId="261"/>
            <ac:inkMk id="86" creationId="{297CD2D2-39AB-C72D-193D-F07705F81F41}"/>
          </ac:inkMkLst>
        </pc:inkChg>
        <pc:inkChg chg="add mod">
          <ac:chgData name="Aniket Chhabra" userId="598e0514-bef3-4e71-b6aa-f2edd6441cff" providerId="ADAL" clId="{451EDBA5-692E-B743-B7AD-FE485C212399}" dt="2023-11-05T11:31:37.505" v="879"/>
          <ac:inkMkLst>
            <pc:docMk/>
            <pc:sldMk cId="0" sldId="261"/>
            <ac:inkMk id="87" creationId="{FF10862B-BA37-1321-83DB-4B9A09D0B3F8}"/>
          </ac:inkMkLst>
        </pc:inkChg>
        <pc:inkChg chg="add mod">
          <ac:chgData name="Aniket Chhabra" userId="598e0514-bef3-4e71-b6aa-f2edd6441cff" providerId="ADAL" clId="{451EDBA5-692E-B743-B7AD-FE485C212399}" dt="2023-11-05T11:31:37.505" v="879"/>
          <ac:inkMkLst>
            <pc:docMk/>
            <pc:sldMk cId="0" sldId="261"/>
            <ac:inkMk id="88" creationId="{AFEF9292-86A5-E351-B4C0-9F5B773EE64A}"/>
          </ac:inkMkLst>
        </pc:inkChg>
        <pc:inkChg chg="add mod">
          <ac:chgData name="Aniket Chhabra" userId="598e0514-bef3-4e71-b6aa-f2edd6441cff" providerId="ADAL" clId="{451EDBA5-692E-B743-B7AD-FE485C212399}" dt="2023-11-05T11:31:37.505" v="879"/>
          <ac:inkMkLst>
            <pc:docMk/>
            <pc:sldMk cId="0" sldId="261"/>
            <ac:inkMk id="95" creationId="{E700577C-23D6-CF35-598C-C93261022D51}"/>
          </ac:inkMkLst>
        </pc:inkChg>
        <pc:inkChg chg="add mod">
          <ac:chgData name="Aniket Chhabra" userId="598e0514-bef3-4e71-b6aa-f2edd6441cff" providerId="ADAL" clId="{451EDBA5-692E-B743-B7AD-FE485C212399}" dt="2023-11-05T11:31:37.505" v="879"/>
          <ac:inkMkLst>
            <pc:docMk/>
            <pc:sldMk cId="0" sldId="261"/>
            <ac:inkMk id="96" creationId="{EB8FBE99-18CD-C1A8-48E8-D441190D60D3}"/>
          </ac:inkMkLst>
        </pc:inkChg>
        <pc:inkChg chg="add mod">
          <ac:chgData name="Aniket Chhabra" userId="598e0514-bef3-4e71-b6aa-f2edd6441cff" providerId="ADAL" clId="{451EDBA5-692E-B743-B7AD-FE485C212399}" dt="2023-11-05T11:31:37.505" v="879"/>
          <ac:inkMkLst>
            <pc:docMk/>
            <pc:sldMk cId="0" sldId="261"/>
            <ac:inkMk id="97" creationId="{93A7F488-776E-DD41-0FDD-0818D7FAC20D}"/>
          </ac:inkMkLst>
        </pc:inkChg>
        <pc:inkChg chg="add mod">
          <ac:chgData name="Aniket Chhabra" userId="598e0514-bef3-4e71-b6aa-f2edd6441cff" providerId="ADAL" clId="{451EDBA5-692E-B743-B7AD-FE485C212399}" dt="2023-11-05T11:31:37.505" v="879"/>
          <ac:inkMkLst>
            <pc:docMk/>
            <pc:sldMk cId="0" sldId="261"/>
            <ac:inkMk id="98" creationId="{6A4490C5-DB37-0199-10E7-EA9C100AC2D4}"/>
          </ac:inkMkLst>
        </pc:inkChg>
        <pc:inkChg chg="add mod">
          <ac:chgData name="Aniket Chhabra" userId="598e0514-bef3-4e71-b6aa-f2edd6441cff" providerId="ADAL" clId="{451EDBA5-692E-B743-B7AD-FE485C212399}" dt="2023-11-05T11:31:37.505" v="879"/>
          <ac:inkMkLst>
            <pc:docMk/>
            <pc:sldMk cId="0" sldId="261"/>
            <ac:inkMk id="100" creationId="{05CF4F32-D5CB-4E1C-6D64-9148E5E51AB9}"/>
          </ac:inkMkLst>
        </pc:inkChg>
        <pc:inkChg chg="add mod">
          <ac:chgData name="Aniket Chhabra" userId="598e0514-bef3-4e71-b6aa-f2edd6441cff" providerId="ADAL" clId="{451EDBA5-692E-B743-B7AD-FE485C212399}" dt="2023-11-05T11:31:37.505" v="879"/>
          <ac:inkMkLst>
            <pc:docMk/>
            <pc:sldMk cId="0" sldId="261"/>
            <ac:inkMk id="102" creationId="{28500731-2C1B-015A-7249-429DA8C263E9}"/>
          </ac:inkMkLst>
        </pc:inkChg>
        <pc:inkChg chg="add mod">
          <ac:chgData name="Aniket Chhabra" userId="598e0514-bef3-4e71-b6aa-f2edd6441cff" providerId="ADAL" clId="{451EDBA5-692E-B743-B7AD-FE485C212399}" dt="2023-11-05T11:31:37.505" v="879"/>
          <ac:inkMkLst>
            <pc:docMk/>
            <pc:sldMk cId="0" sldId="261"/>
            <ac:inkMk id="103" creationId="{B2736785-EE5F-E5CA-23BA-B24954846CFC}"/>
          </ac:inkMkLst>
        </pc:inkChg>
        <pc:inkChg chg="add mod">
          <ac:chgData name="Aniket Chhabra" userId="598e0514-bef3-4e71-b6aa-f2edd6441cff" providerId="ADAL" clId="{451EDBA5-692E-B743-B7AD-FE485C212399}" dt="2023-11-05T11:31:37.505" v="879"/>
          <ac:inkMkLst>
            <pc:docMk/>
            <pc:sldMk cId="0" sldId="261"/>
            <ac:inkMk id="104" creationId="{0CDDC39D-834B-86A9-11DF-A3279B68305C}"/>
          </ac:inkMkLst>
        </pc:inkChg>
        <pc:inkChg chg="add mod">
          <ac:chgData name="Aniket Chhabra" userId="598e0514-bef3-4e71-b6aa-f2edd6441cff" providerId="ADAL" clId="{451EDBA5-692E-B743-B7AD-FE485C212399}" dt="2023-11-05T11:31:37.505" v="879"/>
          <ac:inkMkLst>
            <pc:docMk/>
            <pc:sldMk cId="0" sldId="261"/>
            <ac:inkMk id="105" creationId="{18F6A938-2170-05C4-F8EE-B7CD2B83C253}"/>
          </ac:inkMkLst>
        </pc:inkChg>
        <pc:inkChg chg="add mod">
          <ac:chgData name="Aniket Chhabra" userId="598e0514-bef3-4e71-b6aa-f2edd6441cff" providerId="ADAL" clId="{451EDBA5-692E-B743-B7AD-FE485C212399}" dt="2023-11-05T11:31:37.505" v="879"/>
          <ac:inkMkLst>
            <pc:docMk/>
            <pc:sldMk cId="0" sldId="261"/>
            <ac:inkMk id="106" creationId="{CD2873E7-2C2A-A633-8DE3-A1B22A69DB16}"/>
          </ac:inkMkLst>
        </pc:inkChg>
        <pc:inkChg chg="add mod">
          <ac:chgData name="Aniket Chhabra" userId="598e0514-bef3-4e71-b6aa-f2edd6441cff" providerId="ADAL" clId="{451EDBA5-692E-B743-B7AD-FE485C212399}" dt="2023-11-05T11:31:37.505" v="879"/>
          <ac:inkMkLst>
            <pc:docMk/>
            <pc:sldMk cId="0" sldId="261"/>
            <ac:inkMk id="107" creationId="{A5D50F19-888A-C2F3-758A-F761FB7CDA4C}"/>
          </ac:inkMkLst>
        </pc:inkChg>
        <pc:inkChg chg="add mod">
          <ac:chgData name="Aniket Chhabra" userId="598e0514-bef3-4e71-b6aa-f2edd6441cff" providerId="ADAL" clId="{451EDBA5-692E-B743-B7AD-FE485C212399}" dt="2023-11-05T11:31:37.505" v="879"/>
          <ac:inkMkLst>
            <pc:docMk/>
            <pc:sldMk cId="0" sldId="261"/>
            <ac:inkMk id="108" creationId="{40EE752F-3F8D-412F-50B5-B8B26A85B693}"/>
          </ac:inkMkLst>
        </pc:inkChg>
        <pc:inkChg chg="add mod">
          <ac:chgData name="Aniket Chhabra" userId="598e0514-bef3-4e71-b6aa-f2edd6441cff" providerId="ADAL" clId="{451EDBA5-692E-B743-B7AD-FE485C212399}" dt="2023-11-05T11:30:32.045" v="819"/>
          <ac:inkMkLst>
            <pc:docMk/>
            <pc:sldMk cId="0" sldId="261"/>
            <ac:inkMk id="111" creationId="{0DA31730-2318-730F-88FC-762E48376B9A}"/>
          </ac:inkMkLst>
        </pc:inkChg>
        <pc:inkChg chg="add mod">
          <ac:chgData name="Aniket Chhabra" userId="598e0514-bef3-4e71-b6aa-f2edd6441cff" providerId="ADAL" clId="{451EDBA5-692E-B743-B7AD-FE485C212399}" dt="2023-11-05T11:30:32.045" v="819"/>
          <ac:inkMkLst>
            <pc:docMk/>
            <pc:sldMk cId="0" sldId="261"/>
            <ac:inkMk id="112" creationId="{BB6316BB-76DA-745D-EFEC-CCAD8C38A8FF}"/>
          </ac:inkMkLst>
        </pc:inkChg>
        <pc:inkChg chg="add mod">
          <ac:chgData name="Aniket Chhabra" userId="598e0514-bef3-4e71-b6aa-f2edd6441cff" providerId="ADAL" clId="{451EDBA5-692E-B743-B7AD-FE485C212399}" dt="2023-11-05T11:30:32.045" v="819"/>
          <ac:inkMkLst>
            <pc:docMk/>
            <pc:sldMk cId="0" sldId="261"/>
            <ac:inkMk id="113" creationId="{21AF79AA-F40F-3E1A-D0B3-3C71B9988263}"/>
          </ac:inkMkLst>
        </pc:inkChg>
        <pc:inkChg chg="add mod">
          <ac:chgData name="Aniket Chhabra" userId="598e0514-bef3-4e71-b6aa-f2edd6441cff" providerId="ADAL" clId="{451EDBA5-692E-B743-B7AD-FE485C212399}" dt="2023-11-05T11:30:32.045" v="819"/>
          <ac:inkMkLst>
            <pc:docMk/>
            <pc:sldMk cId="0" sldId="261"/>
            <ac:inkMk id="114" creationId="{FA4A41B6-1780-76A8-9845-BC684B573888}"/>
          </ac:inkMkLst>
        </pc:inkChg>
        <pc:inkChg chg="add mod">
          <ac:chgData name="Aniket Chhabra" userId="598e0514-bef3-4e71-b6aa-f2edd6441cff" providerId="ADAL" clId="{451EDBA5-692E-B743-B7AD-FE485C212399}" dt="2023-11-05T11:30:32.045" v="819"/>
          <ac:inkMkLst>
            <pc:docMk/>
            <pc:sldMk cId="0" sldId="261"/>
            <ac:inkMk id="115" creationId="{7E293E18-E1EA-0155-5D7B-77248124B72C}"/>
          </ac:inkMkLst>
        </pc:inkChg>
        <pc:inkChg chg="add mod">
          <ac:chgData name="Aniket Chhabra" userId="598e0514-bef3-4e71-b6aa-f2edd6441cff" providerId="ADAL" clId="{451EDBA5-692E-B743-B7AD-FE485C212399}" dt="2023-11-05T11:30:32.045" v="819"/>
          <ac:inkMkLst>
            <pc:docMk/>
            <pc:sldMk cId="0" sldId="261"/>
            <ac:inkMk id="116" creationId="{E40D63A6-C884-CDA5-C552-756749417FA9}"/>
          </ac:inkMkLst>
        </pc:inkChg>
        <pc:inkChg chg="add mod">
          <ac:chgData name="Aniket Chhabra" userId="598e0514-bef3-4e71-b6aa-f2edd6441cff" providerId="ADAL" clId="{451EDBA5-692E-B743-B7AD-FE485C212399}" dt="2023-11-05T11:31:37.505" v="879"/>
          <ac:inkMkLst>
            <pc:docMk/>
            <pc:sldMk cId="0" sldId="261"/>
            <ac:inkMk id="119" creationId="{70791986-03E5-C731-8FC9-E2B67B44C232}"/>
          </ac:inkMkLst>
        </pc:inkChg>
        <pc:inkChg chg="add mod">
          <ac:chgData name="Aniket Chhabra" userId="598e0514-bef3-4e71-b6aa-f2edd6441cff" providerId="ADAL" clId="{451EDBA5-692E-B743-B7AD-FE485C212399}" dt="2023-11-05T11:31:37.505" v="879"/>
          <ac:inkMkLst>
            <pc:docMk/>
            <pc:sldMk cId="0" sldId="261"/>
            <ac:inkMk id="121" creationId="{EECF7DB1-6C72-0D0E-9C2A-8E91B42FE0B5}"/>
          </ac:inkMkLst>
        </pc:inkChg>
        <pc:inkChg chg="add mod">
          <ac:chgData name="Aniket Chhabra" userId="598e0514-bef3-4e71-b6aa-f2edd6441cff" providerId="ADAL" clId="{451EDBA5-692E-B743-B7AD-FE485C212399}" dt="2023-11-05T11:31:37.505" v="879"/>
          <ac:inkMkLst>
            <pc:docMk/>
            <pc:sldMk cId="0" sldId="261"/>
            <ac:inkMk id="122" creationId="{3911C2AF-BA3B-F5A9-4EA1-738DBF2110D6}"/>
          </ac:inkMkLst>
        </pc:inkChg>
        <pc:inkChg chg="add mod">
          <ac:chgData name="Aniket Chhabra" userId="598e0514-bef3-4e71-b6aa-f2edd6441cff" providerId="ADAL" clId="{451EDBA5-692E-B743-B7AD-FE485C212399}" dt="2023-11-05T11:31:37.505" v="879"/>
          <ac:inkMkLst>
            <pc:docMk/>
            <pc:sldMk cId="0" sldId="261"/>
            <ac:inkMk id="123" creationId="{789397DE-23FB-386D-BF30-E606205D747D}"/>
          </ac:inkMkLst>
        </pc:inkChg>
        <pc:inkChg chg="add mod">
          <ac:chgData name="Aniket Chhabra" userId="598e0514-bef3-4e71-b6aa-f2edd6441cff" providerId="ADAL" clId="{451EDBA5-692E-B743-B7AD-FE485C212399}" dt="2023-11-05T11:31:37.505" v="879"/>
          <ac:inkMkLst>
            <pc:docMk/>
            <pc:sldMk cId="0" sldId="261"/>
            <ac:inkMk id="124" creationId="{B6D09F25-B717-5994-520B-6E18FEBBC079}"/>
          </ac:inkMkLst>
        </pc:inkChg>
        <pc:inkChg chg="add mod">
          <ac:chgData name="Aniket Chhabra" userId="598e0514-bef3-4e71-b6aa-f2edd6441cff" providerId="ADAL" clId="{451EDBA5-692E-B743-B7AD-FE485C212399}" dt="2023-11-05T11:31:37.505" v="879"/>
          <ac:inkMkLst>
            <pc:docMk/>
            <pc:sldMk cId="0" sldId="261"/>
            <ac:inkMk id="125" creationId="{7BACAE58-2150-FA9E-542A-B19D2F2852F9}"/>
          </ac:inkMkLst>
        </pc:inkChg>
        <pc:inkChg chg="add mod">
          <ac:chgData name="Aniket Chhabra" userId="598e0514-bef3-4e71-b6aa-f2edd6441cff" providerId="ADAL" clId="{451EDBA5-692E-B743-B7AD-FE485C212399}" dt="2023-11-05T11:31:37.505" v="879"/>
          <ac:inkMkLst>
            <pc:docMk/>
            <pc:sldMk cId="0" sldId="261"/>
            <ac:inkMk id="126" creationId="{A366AA48-BE0E-8C99-DD6F-CBB299100250}"/>
          </ac:inkMkLst>
        </pc:inkChg>
        <pc:inkChg chg="add mod">
          <ac:chgData name="Aniket Chhabra" userId="598e0514-bef3-4e71-b6aa-f2edd6441cff" providerId="ADAL" clId="{451EDBA5-692E-B743-B7AD-FE485C212399}" dt="2023-11-05T11:31:37.505" v="879"/>
          <ac:inkMkLst>
            <pc:docMk/>
            <pc:sldMk cId="0" sldId="261"/>
            <ac:inkMk id="127" creationId="{7285D38F-C64B-0B42-5E9D-D16497BB17AF}"/>
          </ac:inkMkLst>
        </pc:inkChg>
        <pc:inkChg chg="add mod">
          <ac:chgData name="Aniket Chhabra" userId="598e0514-bef3-4e71-b6aa-f2edd6441cff" providerId="ADAL" clId="{451EDBA5-692E-B743-B7AD-FE485C212399}" dt="2023-11-05T11:31:37.505" v="879"/>
          <ac:inkMkLst>
            <pc:docMk/>
            <pc:sldMk cId="0" sldId="261"/>
            <ac:inkMk id="128" creationId="{EF7DEAD4-AF1A-4E02-9930-1E0586885950}"/>
          </ac:inkMkLst>
        </pc:inkChg>
        <pc:inkChg chg="add mod">
          <ac:chgData name="Aniket Chhabra" userId="598e0514-bef3-4e71-b6aa-f2edd6441cff" providerId="ADAL" clId="{451EDBA5-692E-B743-B7AD-FE485C212399}" dt="2023-11-05T11:31:19.411" v="874"/>
          <ac:inkMkLst>
            <pc:docMk/>
            <pc:sldMk cId="0" sldId="261"/>
            <ac:inkMk id="130" creationId="{C76B29F1-F67F-29A3-E074-75BB6031D1C1}"/>
          </ac:inkMkLst>
        </pc:inkChg>
        <pc:inkChg chg="add mod">
          <ac:chgData name="Aniket Chhabra" userId="598e0514-bef3-4e71-b6aa-f2edd6441cff" providerId="ADAL" clId="{451EDBA5-692E-B743-B7AD-FE485C212399}" dt="2023-11-05T11:31:19.411" v="874"/>
          <ac:inkMkLst>
            <pc:docMk/>
            <pc:sldMk cId="0" sldId="261"/>
            <ac:inkMk id="131" creationId="{314691F4-9ED9-C20F-9B26-67F60891FCF1}"/>
          </ac:inkMkLst>
        </pc:inkChg>
        <pc:inkChg chg="add mod">
          <ac:chgData name="Aniket Chhabra" userId="598e0514-bef3-4e71-b6aa-f2edd6441cff" providerId="ADAL" clId="{451EDBA5-692E-B743-B7AD-FE485C212399}" dt="2023-11-05T11:31:19.411" v="874"/>
          <ac:inkMkLst>
            <pc:docMk/>
            <pc:sldMk cId="0" sldId="261"/>
            <ac:inkMk id="132" creationId="{4BE7B3D6-1BBA-A66B-22A6-2C4A2BA7D26F}"/>
          </ac:inkMkLst>
        </pc:inkChg>
        <pc:inkChg chg="add mod">
          <ac:chgData name="Aniket Chhabra" userId="598e0514-bef3-4e71-b6aa-f2edd6441cff" providerId="ADAL" clId="{451EDBA5-692E-B743-B7AD-FE485C212399}" dt="2023-11-05T11:31:19.411" v="874"/>
          <ac:inkMkLst>
            <pc:docMk/>
            <pc:sldMk cId="0" sldId="261"/>
            <ac:inkMk id="133" creationId="{082392BC-075D-D510-FAF8-423D6A9BD78D}"/>
          </ac:inkMkLst>
        </pc:inkChg>
        <pc:inkChg chg="add mod">
          <ac:chgData name="Aniket Chhabra" userId="598e0514-bef3-4e71-b6aa-f2edd6441cff" providerId="ADAL" clId="{451EDBA5-692E-B743-B7AD-FE485C212399}" dt="2023-11-05T11:31:19.411" v="874"/>
          <ac:inkMkLst>
            <pc:docMk/>
            <pc:sldMk cId="0" sldId="261"/>
            <ac:inkMk id="134" creationId="{3ACDBA2B-79D0-9831-E7CB-6CE9BE85084F}"/>
          </ac:inkMkLst>
        </pc:inkChg>
        <pc:inkChg chg="add mod">
          <ac:chgData name="Aniket Chhabra" userId="598e0514-bef3-4e71-b6aa-f2edd6441cff" providerId="ADAL" clId="{451EDBA5-692E-B743-B7AD-FE485C212399}" dt="2023-11-05T11:31:19.411" v="874"/>
          <ac:inkMkLst>
            <pc:docMk/>
            <pc:sldMk cId="0" sldId="261"/>
            <ac:inkMk id="135" creationId="{9FE99657-39D2-C65B-AE65-C30B53A9048C}"/>
          </ac:inkMkLst>
        </pc:inkChg>
        <pc:inkChg chg="add mod">
          <ac:chgData name="Aniket Chhabra" userId="598e0514-bef3-4e71-b6aa-f2edd6441cff" providerId="ADAL" clId="{451EDBA5-692E-B743-B7AD-FE485C212399}" dt="2023-11-05T11:31:19.411" v="874"/>
          <ac:inkMkLst>
            <pc:docMk/>
            <pc:sldMk cId="0" sldId="261"/>
            <ac:inkMk id="136" creationId="{C1172C34-CF24-CB12-065B-B34AF4E8A12F}"/>
          </ac:inkMkLst>
        </pc:inkChg>
        <pc:inkChg chg="add mod">
          <ac:chgData name="Aniket Chhabra" userId="598e0514-bef3-4e71-b6aa-f2edd6441cff" providerId="ADAL" clId="{451EDBA5-692E-B743-B7AD-FE485C212399}" dt="2023-11-05T11:31:19.411" v="874"/>
          <ac:inkMkLst>
            <pc:docMk/>
            <pc:sldMk cId="0" sldId="261"/>
            <ac:inkMk id="137" creationId="{5E17239E-B544-63CB-6769-652A30421896}"/>
          </ac:inkMkLst>
        </pc:inkChg>
        <pc:inkChg chg="add mod">
          <ac:chgData name="Aniket Chhabra" userId="598e0514-bef3-4e71-b6aa-f2edd6441cff" providerId="ADAL" clId="{451EDBA5-692E-B743-B7AD-FE485C212399}" dt="2023-11-05T11:31:19.411" v="874"/>
          <ac:inkMkLst>
            <pc:docMk/>
            <pc:sldMk cId="0" sldId="261"/>
            <ac:inkMk id="138" creationId="{63BDDD21-CEE3-74D9-1E4B-A68E3FAA7FB1}"/>
          </ac:inkMkLst>
        </pc:inkChg>
        <pc:inkChg chg="add mod">
          <ac:chgData name="Aniket Chhabra" userId="598e0514-bef3-4e71-b6aa-f2edd6441cff" providerId="ADAL" clId="{451EDBA5-692E-B743-B7AD-FE485C212399}" dt="2023-11-05T11:31:19.411" v="874"/>
          <ac:inkMkLst>
            <pc:docMk/>
            <pc:sldMk cId="0" sldId="261"/>
            <ac:inkMk id="140" creationId="{E4E38C51-6F00-B0AD-52A2-7A0D15636A0E}"/>
          </ac:inkMkLst>
        </pc:inkChg>
        <pc:inkChg chg="add mod">
          <ac:chgData name="Aniket Chhabra" userId="598e0514-bef3-4e71-b6aa-f2edd6441cff" providerId="ADAL" clId="{451EDBA5-692E-B743-B7AD-FE485C212399}" dt="2023-11-05T11:31:19.411" v="874"/>
          <ac:inkMkLst>
            <pc:docMk/>
            <pc:sldMk cId="0" sldId="261"/>
            <ac:inkMk id="141" creationId="{1778B237-4048-968C-476D-64FBE5DCA595}"/>
          </ac:inkMkLst>
        </pc:inkChg>
        <pc:inkChg chg="add mod">
          <ac:chgData name="Aniket Chhabra" userId="598e0514-bef3-4e71-b6aa-f2edd6441cff" providerId="ADAL" clId="{451EDBA5-692E-B743-B7AD-FE485C212399}" dt="2023-11-05T11:31:19.411" v="874"/>
          <ac:inkMkLst>
            <pc:docMk/>
            <pc:sldMk cId="0" sldId="261"/>
            <ac:inkMk id="143" creationId="{E3C79BD4-3759-076A-2E2C-CAEA1C557B79}"/>
          </ac:inkMkLst>
        </pc:inkChg>
        <pc:inkChg chg="add mod">
          <ac:chgData name="Aniket Chhabra" userId="598e0514-bef3-4e71-b6aa-f2edd6441cff" providerId="ADAL" clId="{451EDBA5-692E-B743-B7AD-FE485C212399}" dt="2023-11-05T11:31:19.411" v="874"/>
          <ac:inkMkLst>
            <pc:docMk/>
            <pc:sldMk cId="0" sldId="261"/>
            <ac:inkMk id="144" creationId="{6E18BED9-C7C2-D1B9-A8EB-8667034D55D3}"/>
          </ac:inkMkLst>
        </pc:inkChg>
        <pc:inkChg chg="add mod">
          <ac:chgData name="Aniket Chhabra" userId="598e0514-bef3-4e71-b6aa-f2edd6441cff" providerId="ADAL" clId="{451EDBA5-692E-B743-B7AD-FE485C212399}" dt="2023-11-05T11:31:19.411" v="874"/>
          <ac:inkMkLst>
            <pc:docMk/>
            <pc:sldMk cId="0" sldId="261"/>
            <ac:inkMk id="146" creationId="{6BDC8A52-F015-E0C7-80D2-96C376AC7AF7}"/>
          </ac:inkMkLst>
        </pc:inkChg>
        <pc:inkChg chg="add mod">
          <ac:chgData name="Aniket Chhabra" userId="598e0514-bef3-4e71-b6aa-f2edd6441cff" providerId="ADAL" clId="{451EDBA5-692E-B743-B7AD-FE485C212399}" dt="2023-11-05T11:31:19.411" v="874"/>
          <ac:inkMkLst>
            <pc:docMk/>
            <pc:sldMk cId="0" sldId="261"/>
            <ac:inkMk id="147" creationId="{2D5D8623-FC89-C346-A87A-87FC58B2FB87}"/>
          </ac:inkMkLst>
        </pc:inkChg>
        <pc:inkChg chg="add mod">
          <ac:chgData name="Aniket Chhabra" userId="598e0514-bef3-4e71-b6aa-f2edd6441cff" providerId="ADAL" clId="{451EDBA5-692E-B743-B7AD-FE485C212399}" dt="2023-11-05T11:31:19.411" v="874"/>
          <ac:inkMkLst>
            <pc:docMk/>
            <pc:sldMk cId="0" sldId="261"/>
            <ac:inkMk id="148" creationId="{3E3DCC40-7951-7F6F-8C6C-2C6F4B4D2404}"/>
          </ac:inkMkLst>
        </pc:inkChg>
        <pc:inkChg chg="add mod">
          <ac:chgData name="Aniket Chhabra" userId="598e0514-bef3-4e71-b6aa-f2edd6441cff" providerId="ADAL" clId="{451EDBA5-692E-B743-B7AD-FE485C212399}" dt="2023-11-05T11:31:19.411" v="874"/>
          <ac:inkMkLst>
            <pc:docMk/>
            <pc:sldMk cId="0" sldId="261"/>
            <ac:inkMk id="149" creationId="{D9C563DE-F1AE-6D99-9C3A-64F170C13D3C}"/>
          </ac:inkMkLst>
        </pc:inkChg>
        <pc:inkChg chg="add mod">
          <ac:chgData name="Aniket Chhabra" userId="598e0514-bef3-4e71-b6aa-f2edd6441cff" providerId="ADAL" clId="{451EDBA5-692E-B743-B7AD-FE485C212399}" dt="2023-11-05T11:31:19.411" v="874"/>
          <ac:inkMkLst>
            <pc:docMk/>
            <pc:sldMk cId="0" sldId="261"/>
            <ac:inkMk id="150" creationId="{F5DAB15D-E91B-6E5D-BB3E-23E6650EBBB3}"/>
          </ac:inkMkLst>
        </pc:inkChg>
        <pc:inkChg chg="add mod">
          <ac:chgData name="Aniket Chhabra" userId="598e0514-bef3-4e71-b6aa-f2edd6441cff" providerId="ADAL" clId="{451EDBA5-692E-B743-B7AD-FE485C212399}" dt="2023-11-05T11:31:19.411" v="874"/>
          <ac:inkMkLst>
            <pc:docMk/>
            <pc:sldMk cId="0" sldId="261"/>
            <ac:inkMk id="151" creationId="{C53086CB-2659-BA6E-0C2E-20396F2A4ACA}"/>
          </ac:inkMkLst>
        </pc:inkChg>
        <pc:inkChg chg="add mod">
          <ac:chgData name="Aniket Chhabra" userId="598e0514-bef3-4e71-b6aa-f2edd6441cff" providerId="ADAL" clId="{451EDBA5-692E-B743-B7AD-FE485C212399}" dt="2023-11-05T11:31:19.411" v="874"/>
          <ac:inkMkLst>
            <pc:docMk/>
            <pc:sldMk cId="0" sldId="261"/>
            <ac:inkMk id="153" creationId="{0920DEF5-675D-01DA-F574-47803F3CF3FE}"/>
          </ac:inkMkLst>
        </pc:inkChg>
        <pc:inkChg chg="add mod">
          <ac:chgData name="Aniket Chhabra" userId="598e0514-bef3-4e71-b6aa-f2edd6441cff" providerId="ADAL" clId="{451EDBA5-692E-B743-B7AD-FE485C212399}" dt="2023-11-05T11:31:19.411" v="874"/>
          <ac:inkMkLst>
            <pc:docMk/>
            <pc:sldMk cId="0" sldId="261"/>
            <ac:inkMk id="154" creationId="{9D96F7DC-F3B8-D51E-2007-E8BAF8CB7BAA}"/>
          </ac:inkMkLst>
        </pc:inkChg>
        <pc:inkChg chg="add mod">
          <ac:chgData name="Aniket Chhabra" userId="598e0514-bef3-4e71-b6aa-f2edd6441cff" providerId="ADAL" clId="{451EDBA5-692E-B743-B7AD-FE485C212399}" dt="2023-11-05T11:31:19.411" v="874"/>
          <ac:inkMkLst>
            <pc:docMk/>
            <pc:sldMk cId="0" sldId="261"/>
            <ac:inkMk id="156" creationId="{70EA9F88-F576-3722-A9E4-690AC5FC0135}"/>
          </ac:inkMkLst>
        </pc:inkChg>
        <pc:inkChg chg="add mod">
          <ac:chgData name="Aniket Chhabra" userId="598e0514-bef3-4e71-b6aa-f2edd6441cff" providerId="ADAL" clId="{451EDBA5-692E-B743-B7AD-FE485C212399}" dt="2023-11-05T11:31:19.411" v="874"/>
          <ac:inkMkLst>
            <pc:docMk/>
            <pc:sldMk cId="0" sldId="261"/>
            <ac:inkMk id="157" creationId="{723BA2B1-EB1E-4840-A1E6-E48BCA7A7AF6}"/>
          </ac:inkMkLst>
        </pc:inkChg>
        <pc:inkChg chg="add mod">
          <ac:chgData name="Aniket Chhabra" userId="598e0514-bef3-4e71-b6aa-f2edd6441cff" providerId="ADAL" clId="{451EDBA5-692E-B743-B7AD-FE485C212399}" dt="2023-11-05T11:31:19.411" v="874"/>
          <ac:inkMkLst>
            <pc:docMk/>
            <pc:sldMk cId="0" sldId="261"/>
            <ac:inkMk id="159" creationId="{03DB177A-C436-07D4-D07B-F6146845F649}"/>
          </ac:inkMkLst>
        </pc:inkChg>
        <pc:inkChg chg="add mod">
          <ac:chgData name="Aniket Chhabra" userId="598e0514-bef3-4e71-b6aa-f2edd6441cff" providerId="ADAL" clId="{451EDBA5-692E-B743-B7AD-FE485C212399}" dt="2023-11-05T11:31:19.411" v="874"/>
          <ac:inkMkLst>
            <pc:docMk/>
            <pc:sldMk cId="0" sldId="261"/>
            <ac:inkMk id="161" creationId="{1D439B2E-2A64-7444-DAAC-8D9FC91CD6AB}"/>
          </ac:inkMkLst>
        </pc:inkChg>
        <pc:inkChg chg="add mod">
          <ac:chgData name="Aniket Chhabra" userId="598e0514-bef3-4e71-b6aa-f2edd6441cff" providerId="ADAL" clId="{451EDBA5-692E-B743-B7AD-FE485C212399}" dt="2023-11-05T11:31:19.411" v="874"/>
          <ac:inkMkLst>
            <pc:docMk/>
            <pc:sldMk cId="0" sldId="261"/>
            <ac:inkMk id="162" creationId="{744BD077-BDE1-D243-C909-5D27F4A20989}"/>
          </ac:inkMkLst>
        </pc:inkChg>
        <pc:inkChg chg="add mod">
          <ac:chgData name="Aniket Chhabra" userId="598e0514-bef3-4e71-b6aa-f2edd6441cff" providerId="ADAL" clId="{451EDBA5-692E-B743-B7AD-FE485C212399}" dt="2023-11-05T11:31:19.411" v="874"/>
          <ac:inkMkLst>
            <pc:docMk/>
            <pc:sldMk cId="0" sldId="261"/>
            <ac:inkMk id="163" creationId="{9D7C36E1-5B65-DE33-2C00-5839FA4FE0D9}"/>
          </ac:inkMkLst>
        </pc:inkChg>
        <pc:inkChg chg="add mod">
          <ac:chgData name="Aniket Chhabra" userId="598e0514-bef3-4e71-b6aa-f2edd6441cff" providerId="ADAL" clId="{451EDBA5-692E-B743-B7AD-FE485C212399}" dt="2023-11-05T11:31:19.411" v="874"/>
          <ac:inkMkLst>
            <pc:docMk/>
            <pc:sldMk cId="0" sldId="261"/>
            <ac:inkMk id="164" creationId="{BDDA5C88-57E3-4DB4-532B-38462C8434D6}"/>
          </ac:inkMkLst>
        </pc:inkChg>
        <pc:inkChg chg="add mod">
          <ac:chgData name="Aniket Chhabra" userId="598e0514-bef3-4e71-b6aa-f2edd6441cff" providerId="ADAL" clId="{451EDBA5-692E-B743-B7AD-FE485C212399}" dt="2023-11-05T11:31:19.411" v="874"/>
          <ac:inkMkLst>
            <pc:docMk/>
            <pc:sldMk cId="0" sldId="261"/>
            <ac:inkMk id="165" creationId="{89490A44-EF7A-3481-34A5-3FBED9D804C4}"/>
          </ac:inkMkLst>
        </pc:inkChg>
        <pc:inkChg chg="add mod">
          <ac:chgData name="Aniket Chhabra" userId="598e0514-bef3-4e71-b6aa-f2edd6441cff" providerId="ADAL" clId="{451EDBA5-692E-B743-B7AD-FE485C212399}" dt="2023-11-05T11:31:19.411" v="874"/>
          <ac:inkMkLst>
            <pc:docMk/>
            <pc:sldMk cId="0" sldId="261"/>
            <ac:inkMk id="166" creationId="{FE7D7847-5642-B6C0-96A2-3D9EC5EA3C09}"/>
          </ac:inkMkLst>
        </pc:inkChg>
        <pc:inkChg chg="add mod">
          <ac:chgData name="Aniket Chhabra" userId="598e0514-bef3-4e71-b6aa-f2edd6441cff" providerId="ADAL" clId="{451EDBA5-692E-B743-B7AD-FE485C212399}" dt="2023-11-05T11:31:19.411" v="874"/>
          <ac:inkMkLst>
            <pc:docMk/>
            <pc:sldMk cId="0" sldId="261"/>
            <ac:inkMk id="167" creationId="{BCDABF52-4A9C-A8AA-C24D-595C5A7FD827}"/>
          </ac:inkMkLst>
        </pc:inkChg>
        <pc:inkChg chg="add mod">
          <ac:chgData name="Aniket Chhabra" userId="598e0514-bef3-4e71-b6aa-f2edd6441cff" providerId="ADAL" clId="{451EDBA5-692E-B743-B7AD-FE485C212399}" dt="2023-11-05T11:31:19.411" v="874"/>
          <ac:inkMkLst>
            <pc:docMk/>
            <pc:sldMk cId="0" sldId="261"/>
            <ac:inkMk id="169" creationId="{F74A83EA-BCAD-02D2-F7FA-56124F90FECB}"/>
          </ac:inkMkLst>
        </pc:inkChg>
        <pc:inkChg chg="add mod">
          <ac:chgData name="Aniket Chhabra" userId="598e0514-bef3-4e71-b6aa-f2edd6441cff" providerId="ADAL" clId="{451EDBA5-692E-B743-B7AD-FE485C212399}" dt="2023-11-05T11:31:19.411" v="874"/>
          <ac:inkMkLst>
            <pc:docMk/>
            <pc:sldMk cId="0" sldId="261"/>
            <ac:inkMk id="171" creationId="{59FDAE6F-93F1-878C-CA5F-4BD518B35501}"/>
          </ac:inkMkLst>
        </pc:inkChg>
        <pc:inkChg chg="add mod">
          <ac:chgData name="Aniket Chhabra" userId="598e0514-bef3-4e71-b6aa-f2edd6441cff" providerId="ADAL" clId="{451EDBA5-692E-B743-B7AD-FE485C212399}" dt="2023-11-05T11:31:19.411" v="874"/>
          <ac:inkMkLst>
            <pc:docMk/>
            <pc:sldMk cId="0" sldId="261"/>
            <ac:inkMk id="172" creationId="{A5C14796-5465-906B-6231-CEB06D8CE053}"/>
          </ac:inkMkLst>
        </pc:inkChg>
        <pc:inkChg chg="add mod">
          <ac:chgData name="Aniket Chhabra" userId="598e0514-bef3-4e71-b6aa-f2edd6441cff" providerId="ADAL" clId="{451EDBA5-692E-B743-B7AD-FE485C212399}" dt="2023-11-05T11:31:37.505" v="879"/>
          <ac:inkMkLst>
            <pc:docMk/>
            <pc:sldMk cId="0" sldId="261"/>
            <ac:inkMk id="174" creationId="{CC8994C2-FE5E-1312-1AA8-541C0B2BDE24}"/>
          </ac:inkMkLst>
        </pc:inkChg>
        <pc:inkChg chg="add mod">
          <ac:chgData name="Aniket Chhabra" userId="598e0514-bef3-4e71-b6aa-f2edd6441cff" providerId="ADAL" clId="{451EDBA5-692E-B743-B7AD-FE485C212399}" dt="2023-11-05T11:31:37.505" v="879"/>
          <ac:inkMkLst>
            <pc:docMk/>
            <pc:sldMk cId="0" sldId="261"/>
            <ac:inkMk id="176" creationId="{C6CE5AC0-C0D4-9C1E-0484-398DA85C26EF}"/>
          </ac:inkMkLst>
        </pc:inkChg>
        <pc:inkChg chg="add mod">
          <ac:chgData name="Aniket Chhabra" userId="598e0514-bef3-4e71-b6aa-f2edd6441cff" providerId="ADAL" clId="{451EDBA5-692E-B743-B7AD-FE485C212399}" dt="2023-11-05T11:31:37.505" v="879"/>
          <ac:inkMkLst>
            <pc:docMk/>
            <pc:sldMk cId="0" sldId="261"/>
            <ac:inkMk id="177" creationId="{9B7597E2-6E21-34E9-4638-B68CAAECB11E}"/>
          </ac:inkMkLst>
        </pc:inkChg>
        <pc:inkChg chg="add mod">
          <ac:chgData name="Aniket Chhabra" userId="598e0514-bef3-4e71-b6aa-f2edd6441cff" providerId="ADAL" clId="{451EDBA5-692E-B743-B7AD-FE485C212399}" dt="2023-11-05T11:32:09.784" v="889"/>
          <ac:inkMkLst>
            <pc:docMk/>
            <pc:sldMk cId="0" sldId="261"/>
            <ac:inkMk id="179" creationId="{F78FD7DA-EC4A-6904-DD74-F9D422976BC8}"/>
          </ac:inkMkLst>
        </pc:inkChg>
        <pc:inkChg chg="add mod">
          <ac:chgData name="Aniket Chhabra" userId="598e0514-bef3-4e71-b6aa-f2edd6441cff" providerId="ADAL" clId="{451EDBA5-692E-B743-B7AD-FE485C212399}" dt="2023-11-05T11:32:09.784" v="889"/>
          <ac:inkMkLst>
            <pc:docMk/>
            <pc:sldMk cId="0" sldId="261"/>
            <ac:inkMk id="181" creationId="{1084234C-CA24-F2DF-0A73-10C012B8CF3B}"/>
          </ac:inkMkLst>
        </pc:inkChg>
        <pc:inkChg chg="add mod">
          <ac:chgData name="Aniket Chhabra" userId="598e0514-bef3-4e71-b6aa-f2edd6441cff" providerId="ADAL" clId="{451EDBA5-692E-B743-B7AD-FE485C212399}" dt="2023-11-05T11:32:09.784" v="889"/>
          <ac:inkMkLst>
            <pc:docMk/>
            <pc:sldMk cId="0" sldId="261"/>
            <ac:inkMk id="182" creationId="{779FA5D8-3D77-D0CC-C633-0E3F0D074DF5}"/>
          </ac:inkMkLst>
        </pc:inkChg>
        <pc:inkChg chg="add mod">
          <ac:chgData name="Aniket Chhabra" userId="598e0514-bef3-4e71-b6aa-f2edd6441cff" providerId="ADAL" clId="{451EDBA5-692E-B743-B7AD-FE485C212399}" dt="2023-11-05T11:32:09.784" v="889"/>
          <ac:inkMkLst>
            <pc:docMk/>
            <pc:sldMk cId="0" sldId="261"/>
            <ac:inkMk id="183" creationId="{5D8A4F2B-E760-15D0-AE4B-FCAA602ABE6C}"/>
          </ac:inkMkLst>
        </pc:inkChg>
        <pc:inkChg chg="add mod">
          <ac:chgData name="Aniket Chhabra" userId="598e0514-bef3-4e71-b6aa-f2edd6441cff" providerId="ADAL" clId="{451EDBA5-692E-B743-B7AD-FE485C212399}" dt="2023-11-05T11:32:09.784" v="889"/>
          <ac:inkMkLst>
            <pc:docMk/>
            <pc:sldMk cId="0" sldId="261"/>
            <ac:inkMk id="184" creationId="{A67E76D1-04E1-EB9D-CCA3-CDB46A976FF5}"/>
          </ac:inkMkLst>
        </pc:inkChg>
        <pc:inkChg chg="add mod">
          <ac:chgData name="Aniket Chhabra" userId="598e0514-bef3-4e71-b6aa-f2edd6441cff" providerId="ADAL" clId="{451EDBA5-692E-B743-B7AD-FE485C212399}" dt="2023-11-05T11:32:09.784" v="889"/>
          <ac:inkMkLst>
            <pc:docMk/>
            <pc:sldMk cId="0" sldId="261"/>
            <ac:inkMk id="185" creationId="{C761F5FC-754A-CE6D-3148-7EDACFC08AE5}"/>
          </ac:inkMkLst>
        </pc:inkChg>
        <pc:inkChg chg="add mod">
          <ac:chgData name="Aniket Chhabra" userId="598e0514-bef3-4e71-b6aa-f2edd6441cff" providerId="ADAL" clId="{451EDBA5-692E-B743-B7AD-FE485C212399}" dt="2023-11-05T11:32:09.784" v="889"/>
          <ac:inkMkLst>
            <pc:docMk/>
            <pc:sldMk cId="0" sldId="261"/>
            <ac:inkMk id="186" creationId="{52BED0A7-2852-4C0A-9339-B08255E012AD}"/>
          </ac:inkMkLst>
        </pc:inkChg>
        <pc:inkChg chg="add mod">
          <ac:chgData name="Aniket Chhabra" userId="598e0514-bef3-4e71-b6aa-f2edd6441cff" providerId="ADAL" clId="{451EDBA5-692E-B743-B7AD-FE485C212399}" dt="2023-11-05T11:32:09.784" v="889"/>
          <ac:inkMkLst>
            <pc:docMk/>
            <pc:sldMk cId="0" sldId="261"/>
            <ac:inkMk id="187" creationId="{A14726C5-AE6F-E49E-AE92-D50749077274}"/>
          </ac:inkMkLst>
        </pc:inkChg>
      </pc:sldChg>
      <pc:sldChg chg="addSp delSp modSp new mod">
        <pc:chgData name="Aniket Chhabra" userId="598e0514-bef3-4e71-b6aa-f2edd6441cff" providerId="ADAL" clId="{451EDBA5-692E-B743-B7AD-FE485C212399}" dt="2023-11-05T11:25:16.386" v="713" actId="9405"/>
        <pc:sldMkLst>
          <pc:docMk/>
          <pc:sldMk cId="3772186352" sldId="265"/>
        </pc:sldMkLst>
        <pc:grpChg chg="del mod">
          <ac:chgData name="Aniket Chhabra" userId="598e0514-bef3-4e71-b6aa-f2edd6441cff" providerId="ADAL" clId="{451EDBA5-692E-B743-B7AD-FE485C212399}" dt="2023-11-05T11:10:07.353" v="161"/>
          <ac:grpSpMkLst>
            <pc:docMk/>
            <pc:sldMk cId="3772186352" sldId="265"/>
            <ac:grpSpMk id="13" creationId="{7E9A22D9-4BFA-AC85-8344-4AA88940011D}"/>
          </ac:grpSpMkLst>
        </pc:grpChg>
        <pc:grpChg chg="mod">
          <ac:chgData name="Aniket Chhabra" userId="598e0514-bef3-4e71-b6aa-f2edd6441cff" providerId="ADAL" clId="{451EDBA5-692E-B743-B7AD-FE485C212399}" dt="2023-11-05T11:10:07.353" v="161"/>
          <ac:grpSpMkLst>
            <pc:docMk/>
            <pc:sldMk cId="3772186352" sldId="265"/>
            <ac:grpSpMk id="15" creationId="{BF07CD3C-FB97-49AF-28B9-B3C75F231B08}"/>
          </ac:grpSpMkLst>
        </pc:grpChg>
        <pc:grpChg chg="del mod">
          <ac:chgData name="Aniket Chhabra" userId="598e0514-bef3-4e71-b6aa-f2edd6441cff" providerId="ADAL" clId="{451EDBA5-692E-B743-B7AD-FE485C212399}" dt="2023-11-05T11:10:11.881" v="168"/>
          <ac:grpSpMkLst>
            <pc:docMk/>
            <pc:sldMk cId="3772186352" sldId="265"/>
            <ac:grpSpMk id="22" creationId="{2E663026-DF9F-3CDA-71F6-1C2303F55A23}"/>
          </ac:grpSpMkLst>
        </pc:grpChg>
        <pc:grpChg chg="mod">
          <ac:chgData name="Aniket Chhabra" userId="598e0514-bef3-4e71-b6aa-f2edd6441cff" providerId="ADAL" clId="{451EDBA5-692E-B743-B7AD-FE485C212399}" dt="2023-11-05T11:10:11.881" v="168"/>
          <ac:grpSpMkLst>
            <pc:docMk/>
            <pc:sldMk cId="3772186352" sldId="265"/>
            <ac:grpSpMk id="23" creationId="{D3435D4D-8DAE-774D-A698-B460F016257D}"/>
          </ac:grpSpMkLst>
        </pc:grpChg>
        <pc:grpChg chg="del mod">
          <ac:chgData name="Aniket Chhabra" userId="598e0514-bef3-4e71-b6aa-f2edd6441cff" providerId="ADAL" clId="{451EDBA5-692E-B743-B7AD-FE485C212399}" dt="2023-11-05T11:10:28.548" v="193"/>
          <ac:grpSpMkLst>
            <pc:docMk/>
            <pc:sldMk cId="3772186352" sldId="265"/>
            <ac:grpSpMk id="33" creationId="{941E0536-2CCF-160C-9F2F-344A0DBB4449}"/>
          </ac:grpSpMkLst>
        </pc:grpChg>
        <pc:grpChg chg="del mod">
          <ac:chgData name="Aniket Chhabra" userId="598e0514-bef3-4e71-b6aa-f2edd6441cff" providerId="ADAL" clId="{451EDBA5-692E-B743-B7AD-FE485C212399}" dt="2023-11-05T11:11:10.295" v="232"/>
          <ac:grpSpMkLst>
            <pc:docMk/>
            <pc:sldMk cId="3772186352" sldId="265"/>
            <ac:grpSpMk id="38" creationId="{5BBB45C7-D7A3-96BB-DCE3-447485883AAD}"/>
          </ac:grpSpMkLst>
        </pc:grpChg>
        <pc:grpChg chg="mod">
          <ac:chgData name="Aniket Chhabra" userId="598e0514-bef3-4e71-b6aa-f2edd6441cff" providerId="ADAL" clId="{451EDBA5-692E-B743-B7AD-FE485C212399}" dt="2023-11-05T11:10:28.548" v="193"/>
          <ac:grpSpMkLst>
            <pc:docMk/>
            <pc:sldMk cId="3772186352" sldId="265"/>
            <ac:grpSpMk id="48" creationId="{8D0F186B-44F7-10AE-63B8-F048D222CF2E}"/>
          </ac:grpSpMkLst>
        </pc:grpChg>
        <pc:grpChg chg="del mod">
          <ac:chgData name="Aniket Chhabra" userId="598e0514-bef3-4e71-b6aa-f2edd6441cff" providerId="ADAL" clId="{451EDBA5-692E-B743-B7AD-FE485C212399}" dt="2023-11-05T11:10:44.982" v="200"/>
          <ac:grpSpMkLst>
            <pc:docMk/>
            <pc:sldMk cId="3772186352" sldId="265"/>
            <ac:grpSpMk id="53" creationId="{4AE899F1-A90D-5416-EA7C-DB7BEF6EDBB2}"/>
          </ac:grpSpMkLst>
        </pc:grpChg>
        <pc:grpChg chg="del mod">
          <ac:chgData name="Aniket Chhabra" userId="598e0514-bef3-4e71-b6aa-f2edd6441cff" providerId="ADAL" clId="{451EDBA5-692E-B743-B7AD-FE485C212399}" dt="2023-11-05T11:10:53.922" v="215"/>
          <ac:grpSpMkLst>
            <pc:docMk/>
            <pc:sldMk cId="3772186352" sldId="265"/>
            <ac:grpSpMk id="55" creationId="{A10FFAF6-43F4-8A28-A81F-37AB5F7F97BD}"/>
          </ac:grpSpMkLst>
        </pc:grpChg>
        <pc:grpChg chg="del mod">
          <ac:chgData name="Aniket Chhabra" userId="598e0514-bef3-4e71-b6aa-f2edd6441cff" providerId="ADAL" clId="{451EDBA5-692E-B743-B7AD-FE485C212399}" dt="2023-11-05T11:10:53.922" v="215"/>
          <ac:grpSpMkLst>
            <pc:docMk/>
            <pc:sldMk cId="3772186352" sldId="265"/>
            <ac:grpSpMk id="60" creationId="{31901B90-2709-0D3B-E71B-8C178612D9D0}"/>
          </ac:grpSpMkLst>
        </pc:grpChg>
        <pc:grpChg chg="del mod">
          <ac:chgData name="Aniket Chhabra" userId="598e0514-bef3-4e71-b6aa-f2edd6441cff" providerId="ADAL" clId="{451EDBA5-692E-B743-B7AD-FE485C212399}" dt="2023-11-05T11:19:49.855" v="487"/>
          <ac:grpSpMkLst>
            <pc:docMk/>
            <pc:sldMk cId="3772186352" sldId="265"/>
            <ac:grpSpMk id="70" creationId="{C0117691-9E53-A55E-CAA4-81E063387532}"/>
          </ac:grpSpMkLst>
        </pc:grpChg>
        <pc:grpChg chg="mod">
          <ac:chgData name="Aniket Chhabra" userId="598e0514-bef3-4e71-b6aa-f2edd6441cff" providerId="ADAL" clId="{451EDBA5-692E-B743-B7AD-FE485C212399}" dt="2023-11-05T11:10:53.922" v="215"/>
          <ac:grpSpMkLst>
            <pc:docMk/>
            <pc:sldMk cId="3772186352" sldId="265"/>
            <ac:grpSpMk id="71" creationId="{E91D045B-3E70-AF4C-C6AA-749F307BA843}"/>
          </ac:grpSpMkLst>
        </pc:grpChg>
        <pc:grpChg chg="mod">
          <ac:chgData name="Aniket Chhabra" userId="598e0514-bef3-4e71-b6aa-f2edd6441cff" providerId="ADAL" clId="{451EDBA5-692E-B743-B7AD-FE485C212399}" dt="2023-11-05T11:11:01.629" v="229"/>
          <ac:grpSpMkLst>
            <pc:docMk/>
            <pc:sldMk cId="3772186352" sldId="265"/>
            <ac:grpSpMk id="85" creationId="{D9989F19-8960-4909-20EB-C270517C7F17}"/>
          </ac:grpSpMkLst>
        </pc:grpChg>
        <pc:grpChg chg="mod">
          <ac:chgData name="Aniket Chhabra" userId="598e0514-bef3-4e71-b6aa-f2edd6441cff" providerId="ADAL" clId="{451EDBA5-692E-B743-B7AD-FE485C212399}" dt="2023-11-05T11:11:01.629" v="229"/>
          <ac:grpSpMkLst>
            <pc:docMk/>
            <pc:sldMk cId="3772186352" sldId="265"/>
            <ac:grpSpMk id="86" creationId="{0D0CBD45-A77F-1CBD-628C-46DF01C6AF28}"/>
          </ac:grpSpMkLst>
        </pc:grpChg>
        <pc:grpChg chg="mod">
          <ac:chgData name="Aniket Chhabra" userId="598e0514-bef3-4e71-b6aa-f2edd6441cff" providerId="ADAL" clId="{451EDBA5-692E-B743-B7AD-FE485C212399}" dt="2023-11-05T11:11:10.295" v="232"/>
          <ac:grpSpMkLst>
            <pc:docMk/>
            <pc:sldMk cId="3772186352" sldId="265"/>
            <ac:grpSpMk id="89" creationId="{537AABAE-8047-6086-9451-D7EFD691DEE3}"/>
          </ac:grpSpMkLst>
        </pc:grpChg>
        <pc:grpChg chg="del mod">
          <ac:chgData name="Aniket Chhabra" userId="598e0514-bef3-4e71-b6aa-f2edd6441cff" providerId="ADAL" clId="{451EDBA5-692E-B743-B7AD-FE485C212399}" dt="2023-11-05T11:21:12.880" v="588"/>
          <ac:grpSpMkLst>
            <pc:docMk/>
            <pc:sldMk cId="3772186352" sldId="265"/>
            <ac:grpSpMk id="99" creationId="{531EE9FB-4015-3C37-5392-98264734C6EE}"/>
          </ac:grpSpMkLst>
        </pc:grpChg>
        <pc:grpChg chg="del mod">
          <ac:chgData name="Aniket Chhabra" userId="598e0514-bef3-4e71-b6aa-f2edd6441cff" providerId="ADAL" clId="{451EDBA5-692E-B743-B7AD-FE485C212399}" dt="2023-11-05T11:21:12.880" v="588"/>
          <ac:grpSpMkLst>
            <pc:docMk/>
            <pc:sldMk cId="3772186352" sldId="265"/>
            <ac:grpSpMk id="100" creationId="{2E09E95E-F6C6-015F-18DC-C8B5A01775A1}"/>
          </ac:grpSpMkLst>
        </pc:grpChg>
        <pc:grpChg chg="del mod">
          <ac:chgData name="Aniket Chhabra" userId="598e0514-bef3-4e71-b6aa-f2edd6441cff" providerId="ADAL" clId="{451EDBA5-692E-B743-B7AD-FE485C212399}" dt="2023-11-05T11:21:12.880" v="588"/>
          <ac:grpSpMkLst>
            <pc:docMk/>
            <pc:sldMk cId="3772186352" sldId="265"/>
            <ac:grpSpMk id="101" creationId="{F5B82D86-C4FA-AA6D-89C5-3BE3A57E1776}"/>
          </ac:grpSpMkLst>
        </pc:grpChg>
        <pc:grpChg chg="add del mod">
          <ac:chgData name="Aniket Chhabra" userId="598e0514-bef3-4e71-b6aa-f2edd6441cff" providerId="ADAL" clId="{451EDBA5-692E-B743-B7AD-FE485C212399}" dt="2023-11-05T11:18:48.640" v="422"/>
          <ac:grpSpMkLst>
            <pc:docMk/>
            <pc:sldMk cId="3772186352" sldId="265"/>
            <ac:grpSpMk id="112" creationId="{53F9339E-A971-D19A-4A5D-0DE9CFDAAF48}"/>
          </ac:grpSpMkLst>
        </pc:grpChg>
        <pc:grpChg chg="add del mod">
          <ac:chgData name="Aniket Chhabra" userId="598e0514-bef3-4e71-b6aa-f2edd6441cff" providerId="ADAL" clId="{451EDBA5-692E-B743-B7AD-FE485C212399}" dt="2023-11-05T11:18:48.640" v="422"/>
          <ac:grpSpMkLst>
            <pc:docMk/>
            <pc:sldMk cId="3772186352" sldId="265"/>
            <ac:grpSpMk id="113" creationId="{51F0399E-59EF-6D54-25ED-2B1A5E17E435}"/>
          </ac:grpSpMkLst>
        </pc:grpChg>
        <pc:grpChg chg="add del mod">
          <ac:chgData name="Aniket Chhabra" userId="598e0514-bef3-4e71-b6aa-f2edd6441cff" providerId="ADAL" clId="{451EDBA5-692E-B743-B7AD-FE485C212399}" dt="2023-11-05T11:18:48.640" v="422"/>
          <ac:grpSpMkLst>
            <pc:docMk/>
            <pc:sldMk cId="3772186352" sldId="265"/>
            <ac:grpSpMk id="114" creationId="{41E0AF85-91EE-8CE2-5C29-9E4E64F0FA37}"/>
          </ac:grpSpMkLst>
        </pc:grpChg>
        <pc:grpChg chg="mod">
          <ac:chgData name="Aniket Chhabra" userId="598e0514-bef3-4e71-b6aa-f2edd6441cff" providerId="ADAL" clId="{451EDBA5-692E-B743-B7AD-FE485C212399}" dt="2023-11-05T11:18:46.130" v="420"/>
          <ac:grpSpMkLst>
            <pc:docMk/>
            <pc:sldMk cId="3772186352" sldId="265"/>
            <ac:grpSpMk id="117" creationId="{34A15CAA-34AF-18D1-180A-F1A44D2620F7}"/>
          </ac:grpSpMkLst>
        </pc:grpChg>
        <pc:grpChg chg="del mod">
          <ac:chgData name="Aniket Chhabra" userId="598e0514-bef3-4e71-b6aa-f2edd6441cff" providerId="ADAL" clId="{451EDBA5-692E-B743-B7AD-FE485C212399}" dt="2023-11-05T11:19:46.120" v="484"/>
          <ac:grpSpMkLst>
            <pc:docMk/>
            <pc:sldMk cId="3772186352" sldId="265"/>
            <ac:grpSpMk id="119" creationId="{1ACB1C99-8760-1138-B6E4-F405D7C8567B}"/>
          </ac:grpSpMkLst>
        </pc:grpChg>
        <pc:grpChg chg="del mod">
          <ac:chgData name="Aniket Chhabra" userId="598e0514-bef3-4e71-b6aa-f2edd6441cff" providerId="ADAL" clId="{451EDBA5-692E-B743-B7AD-FE485C212399}" dt="2023-11-05T11:21:12.880" v="588"/>
          <ac:grpSpMkLst>
            <pc:docMk/>
            <pc:sldMk cId="3772186352" sldId="265"/>
            <ac:grpSpMk id="128" creationId="{690EF072-93CB-4080-E10A-2B284C22929C}"/>
          </ac:grpSpMkLst>
        </pc:grpChg>
        <pc:grpChg chg="del mod">
          <ac:chgData name="Aniket Chhabra" userId="598e0514-bef3-4e71-b6aa-f2edd6441cff" providerId="ADAL" clId="{451EDBA5-692E-B743-B7AD-FE485C212399}" dt="2023-11-05T11:21:12.880" v="588"/>
          <ac:grpSpMkLst>
            <pc:docMk/>
            <pc:sldMk cId="3772186352" sldId="265"/>
            <ac:grpSpMk id="132" creationId="{85D95876-A759-F8F8-FBC0-80534ED14D86}"/>
          </ac:grpSpMkLst>
        </pc:grpChg>
        <pc:grpChg chg="mod">
          <ac:chgData name="Aniket Chhabra" userId="598e0514-bef3-4e71-b6aa-f2edd6441cff" providerId="ADAL" clId="{451EDBA5-692E-B743-B7AD-FE485C212399}" dt="2023-11-05T11:19:05.142" v="446"/>
          <ac:grpSpMkLst>
            <pc:docMk/>
            <pc:sldMk cId="3772186352" sldId="265"/>
            <ac:grpSpMk id="143" creationId="{AD00172A-B7E5-EBBC-282C-612F4D2BBA35}"/>
          </ac:grpSpMkLst>
        </pc:grpChg>
        <pc:grpChg chg="del mod">
          <ac:chgData name="Aniket Chhabra" userId="598e0514-bef3-4e71-b6aa-f2edd6441cff" providerId="ADAL" clId="{451EDBA5-692E-B743-B7AD-FE485C212399}" dt="2023-11-05T11:21:26.021" v="596"/>
          <ac:grpSpMkLst>
            <pc:docMk/>
            <pc:sldMk cId="3772186352" sldId="265"/>
            <ac:grpSpMk id="146" creationId="{C10B50F7-F288-DBE6-82FD-DE9415E07237}"/>
          </ac:grpSpMkLst>
        </pc:grpChg>
        <pc:grpChg chg="del mod">
          <ac:chgData name="Aniket Chhabra" userId="598e0514-bef3-4e71-b6aa-f2edd6441cff" providerId="ADAL" clId="{451EDBA5-692E-B743-B7AD-FE485C212399}" dt="2023-11-05T11:19:23.272" v="471"/>
          <ac:grpSpMkLst>
            <pc:docMk/>
            <pc:sldMk cId="3772186352" sldId="265"/>
            <ac:grpSpMk id="157" creationId="{0F7A6934-8E31-4F8E-6385-865E3DC1FC6D}"/>
          </ac:grpSpMkLst>
        </pc:grpChg>
        <pc:grpChg chg="del mod">
          <ac:chgData name="Aniket Chhabra" userId="598e0514-bef3-4e71-b6aa-f2edd6441cff" providerId="ADAL" clId="{451EDBA5-692E-B743-B7AD-FE485C212399}" dt="2023-11-05T11:19:23.272" v="471"/>
          <ac:grpSpMkLst>
            <pc:docMk/>
            <pc:sldMk cId="3772186352" sldId="265"/>
            <ac:grpSpMk id="158" creationId="{8A78C4B2-00C5-2966-150F-906322C4526E}"/>
          </ac:grpSpMkLst>
        </pc:grpChg>
        <pc:grpChg chg="del mod">
          <ac:chgData name="Aniket Chhabra" userId="598e0514-bef3-4e71-b6aa-f2edd6441cff" providerId="ADAL" clId="{451EDBA5-692E-B743-B7AD-FE485C212399}" dt="2023-11-05T11:19:23.272" v="471"/>
          <ac:grpSpMkLst>
            <pc:docMk/>
            <pc:sldMk cId="3772186352" sldId="265"/>
            <ac:grpSpMk id="169" creationId="{54DD762C-7C49-9B18-231F-E5D4927D81B7}"/>
          </ac:grpSpMkLst>
        </pc:grpChg>
        <pc:grpChg chg="del mod">
          <ac:chgData name="Aniket Chhabra" userId="598e0514-bef3-4e71-b6aa-f2edd6441cff" providerId="ADAL" clId="{451EDBA5-692E-B743-B7AD-FE485C212399}" dt="2023-11-05T11:19:29.870" v="475"/>
          <ac:grpSpMkLst>
            <pc:docMk/>
            <pc:sldMk cId="3772186352" sldId="265"/>
            <ac:grpSpMk id="170" creationId="{8697B47F-6680-0F52-60BC-5D9A645462FF}"/>
          </ac:grpSpMkLst>
        </pc:grpChg>
        <pc:grpChg chg="del mod">
          <ac:chgData name="Aniket Chhabra" userId="598e0514-bef3-4e71-b6aa-f2edd6441cff" providerId="ADAL" clId="{451EDBA5-692E-B743-B7AD-FE485C212399}" dt="2023-11-05T11:21:59.521" v="612"/>
          <ac:grpSpMkLst>
            <pc:docMk/>
            <pc:sldMk cId="3772186352" sldId="265"/>
            <ac:grpSpMk id="174" creationId="{65B6C981-ED51-6AD1-6230-5695A2ABE8AB}"/>
          </ac:grpSpMkLst>
        </pc:grpChg>
        <pc:grpChg chg="del mod">
          <ac:chgData name="Aniket Chhabra" userId="598e0514-bef3-4e71-b6aa-f2edd6441cff" providerId="ADAL" clId="{451EDBA5-692E-B743-B7AD-FE485C212399}" dt="2023-11-05T11:21:12.880" v="588"/>
          <ac:grpSpMkLst>
            <pc:docMk/>
            <pc:sldMk cId="3772186352" sldId="265"/>
            <ac:grpSpMk id="181" creationId="{E396479C-203B-1E34-8EF5-56026F98DB74}"/>
          </ac:grpSpMkLst>
        </pc:grpChg>
        <pc:grpChg chg="del mod">
          <ac:chgData name="Aniket Chhabra" userId="598e0514-bef3-4e71-b6aa-f2edd6441cff" providerId="ADAL" clId="{451EDBA5-692E-B743-B7AD-FE485C212399}" dt="2023-11-05T11:21:12.880" v="588"/>
          <ac:grpSpMkLst>
            <pc:docMk/>
            <pc:sldMk cId="3772186352" sldId="265"/>
            <ac:grpSpMk id="183" creationId="{A8F0E631-D309-B7E7-FCC0-4624D1DBF531}"/>
          </ac:grpSpMkLst>
        </pc:grpChg>
        <pc:grpChg chg="mod">
          <ac:chgData name="Aniket Chhabra" userId="598e0514-bef3-4e71-b6aa-f2edd6441cff" providerId="ADAL" clId="{451EDBA5-692E-B743-B7AD-FE485C212399}" dt="2023-11-05T11:19:49.855" v="487"/>
          <ac:grpSpMkLst>
            <pc:docMk/>
            <pc:sldMk cId="3772186352" sldId="265"/>
            <ac:grpSpMk id="186" creationId="{647B0E19-B807-0E7B-7A4F-DDF3AE0C38E0}"/>
          </ac:grpSpMkLst>
        </pc:grpChg>
        <pc:grpChg chg="del mod">
          <ac:chgData name="Aniket Chhabra" userId="598e0514-bef3-4e71-b6aa-f2edd6441cff" providerId="ADAL" clId="{451EDBA5-692E-B743-B7AD-FE485C212399}" dt="2023-11-05T11:21:12.880" v="588"/>
          <ac:grpSpMkLst>
            <pc:docMk/>
            <pc:sldMk cId="3772186352" sldId="265"/>
            <ac:grpSpMk id="189" creationId="{10C466EF-118D-F73C-518D-BE4204A6B0C7}"/>
          </ac:grpSpMkLst>
        </pc:grpChg>
        <pc:grpChg chg="del mod">
          <ac:chgData name="Aniket Chhabra" userId="598e0514-bef3-4e71-b6aa-f2edd6441cff" providerId="ADAL" clId="{451EDBA5-692E-B743-B7AD-FE485C212399}" dt="2023-11-05T11:21:12.880" v="588"/>
          <ac:grpSpMkLst>
            <pc:docMk/>
            <pc:sldMk cId="3772186352" sldId="265"/>
            <ac:grpSpMk id="194" creationId="{C3DC00E2-3B77-B43C-09A2-DC39113F7212}"/>
          </ac:grpSpMkLst>
        </pc:grpChg>
        <pc:grpChg chg="mod">
          <ac:chgData name="Aniket Chhabra" userId="598e0514-bef3-4e71-b6aa-f2edd6441cff" providerId="ADAL" clId="{451EDBA5-692E-B743-B7AD-FE485C212399}" dt="2023-11-05T11:20:00.253" v="501"/>
          <ac:grpSpMkLst>
            <pc:docMk/>
            <pc:sldMk cId="3772186352" sldId="265"/>
            <ac:grpSpMk id="200" creationId="{439299DB-AB01-137D-7C9C-059571171451}"/>
          </ac:grpSpMkLst>
        </pc:grpChg>
        <pc:grpChg chg="del mod">
          <ac:chgData name="Aniket Chhabra" userId="598e0514-bef3-4e71-b6aa-f2edd6441cff" providerId="ADAL" clId="{451EDBA5-692E-B743-B7AD-FE485C212399}" dt="2023-11-05T11:20:05.001" v="508"/>
          <ac:grpSpMkLst>
            <pc:docMk/>
            <pc:sldMk cId="3772186352" sldId="265"/>
            <ac:grpSpMk id="207" creationId="{80988AEC-C449-3C1B-5198-6EB4330EA7CD}"/>
          </ac:grpSpMkLst>
        </pc:grpChg>
        <pc:grpChg chg="mod">
          <ac:chgData name="Aniket Chhabra" userId="598e0514-bef3-4e71-b6aa-f2edd6441cff" providerId="ADAL" clId="{451EDBA5-692E-B743-B7AD-FE485C212399}" dt="2023-11-05T11:20:05.001" v="508"/>
          <ac:grpSpMkLst>
            <pc:docMk/>
            <pc:sldMk cId="3772186352" sldId="265"/>
            <ac:grpSpMk id="208" creationId="{F2E9C668-DC6D-BB80-8D81-1B71D851DBEE}"/>
          </ac:grpSpMkLst>
        </pc:grpChg>
        <pc:grpChg chg="del mod">
          <ac:chgData name="Aniket Chhabra" userId="598e0514-bef3-4e71-b6aa-f2edd6441cff" providerId="ADAL" clId="{451EDBA5-692E-B743-B7AD-FE485C212399}" dt="2023-11-05T11:21:59.521" v="612"/>
          <ac:grpSpMkLst>
            <pc:docMk/>
            <pc:sldMk cId="3772186352" sldId="265"/>
            <ac:grpSpMk id="219" creationId="{4CD081E7-94EA-4143-A274-5D1114D6DDC3}"/>
          </ac:grpSpMkLst>
        </pc:grpChg>
        <pc:grpChg chg="del mod">
          <ac:chgData name="Aniket Chhabra" userId="598e0514-bef3-4e71-b6aa-f2edd6441cff" providerId="ADAL" clId="{451EDBA5-692E-B743-B7AD-FE485C212399}" dt="2023-11-05T11:21:59.521" v="612"/>
          <ac:grpSpMkLst>
            <pc:docMk/>
            <pc:sldMk cId="3772186352" sldId="265"/>
            <ac:grpSpMk id="220" creationId="{682558BA-B9B0-5882-1C22-7B7B4C47CF87}"/>
          </ac:grpSpMkLst>
        </pc:grpChg>
        <pc:grpChg chg="del mod">
          <ac:chgData name="Aniket Chhabra" userId="598e0514-bef3-4e71-b6aa-f2edd6441cff" providerId="ADAL" clId="{451EDBA5-692E-B743-B7AD-FE485C212399}" dt="2023-11-05T11:21:59.521" v="612"/>
          <ac:grpSpMkLst>
            <pc:docMk/>
            <pc:sldMk cId="3772186352" sldId="265"/>
            <ac:grpSpMk id="225" creationId="{136B9A31-E24D-EDDB-1E7F-AE99149478F2}"/>
          </ac:grpSpMkLst>
        </pc:grpChg>
        <pc:grpChg chg="del mod">
          <ac:chgData name="Aniket Chhabra" userId="598e0514-bef3-4e71-b6aa-f2edd6441cff" providerId="ADAL" clId="{451EDBA5-692E-B743-B7AD-FE485C212399}" dt="2023-11-05T11:20:16.947" v="534"/>
          <ac:grpSpMkLst>
            <pc:docMk/>
            <pc:sldMk cId="3772186352" sldId="265"/>
            <ac:grpSpMk id="228" creationId="{711862AE-0CF7-4314-1648-2B6551C3F015}"/>
          </ac:grpSpMkLst>
        </pc:grpChg>
        <pc:grpChg chg="del mod">
          <ac:chgData name="Aniket Chhabra" userId="598e0514-bef3-4e71-b6aa-f2edd6441cff" providerId="ADAL" clId="{451EDBA5-692E-B743-B7AD-FE485C212399}" dt="2023-11-05T11:20:17.939" v="536"/>
          <ac:grpSpMkLst>
            <pc:docMk/>
            <pc:sldMk cId="3772186352" sldId="265"/>
            <ac:grpSpMk id="235" creationId="{45BD830F-BC73-11D8-A690-EC1212D05E6C}"/>
          </ac:grpSpMkLst>
        </pc:grpChg>
        <pc:grpChg chg="del mod">
          <ac:chgData name="Aniket Chhabra" userId="598e0514-bef3-4e71-b6aa-f2edd6441cff" providerId="ADAL" clId="{451EDBA5-692E-B743-B7AD-FE485C212399}" dt="2023-11-05T11:21:59.521" v="612"/>
          <ac:grpSpMkLst>
            <pc:docMk/>
            <pc:sldMk cId="3772186352" sldId="265"/>
            <ac:grpSpMk id="237" creationId="{FE44B92C-271E-F3E6-D3BC-CABE2D60844D}"/>
          </ac:grpSpMkLst>
        </pc:grpChg>
        <pc:grpChg chg="del mod">
          <ac:chgData name="Aniket Chhabra" userId="598e0514-bef3-4e71-b6aa-f2edd6441cff" providerId="ADAL" clId="{451EDBA5-692E-B743-B7AD-FE485C212399}" dt="2023-11-05T11:21:12.880" v="588"/>
          <ac:grpSpMkLst>
            <pc:docMk/>
            <pc:sldMk cId="3772186352" sldId="265"/>
            <ac:grpSpMk id="248" creationId="{F926147A-BEC6-D52E-FDF3-A01EBB175FF0}"/>
          </ac:grpSpMkLst>
        </pc:grpChg>
        <pc:grpChg chg="mod">
          <ac:chgData name="Aniket Chhabra" userId="598e0514-bef3-4e71-b6aa-f2edd6441cff" providerId="ADAL" clId="{451EDBA5-692E-B743-B7AD-FE485C212399}" dt="2023-11-05T11:20:49.215" v="572"/>
          <ac:grpSpMkLst>
            <pc:docMk/>
            <pc:sldMk cId="3772186352" sldId="265"/>
            <ac:grpSpMk id="273" creationId="{E080245C-3584-CB4D-D2F9-6BD28CA9693C}"/>
          </ac:grpSpMkLst>
        </pc:grpChg>
        <pc:grpChg chg="del mod">
          <ac:chgData name="Aniket Chhabra" userId="598e0514-bef3-4e71-b6aa-f2edd6441cff" providerId="ADAL" clId="{451EDBA5-692E-B743-B7AD-FE485C212399}" dt="2023-11-05T11:21:12.880" v="588"/>
          <ac:grpSpMkLst>
            <pc:docMk/>
            <pc:sldMk cId="3772186352" sldId="265"/>
            <ac:grpSpMk id="274" creationId="{AE89F603-9303-C5B4-CF35-A6FF6009763D}"/>
          </ac:grpSpMkLst>
        </pc:grpChg>
        <pc:grpChg chg="del mod">
          <ac:chgData name="Aniket Chhabra" userId="598e0514-bef3-4e71-b6aa-f2edd6441cff" providerId="ADAL" clId="{451EDBA5-692E-B743-B7AD-FE485C212399}" dt="2023-11-05T11:21:59.521" v="612"/>
          <ac:grpSpMkLst>
            <pc:docMk/>
            <pc:sldMk cId="3772186352" sldId="265"/>
            <ac:grpSpMk id="281" creationId="{66223AF6-54E4-9619-FAAA-CB9F91E519D0}"/>
          </ac:grpSpMkLst>
        </pc:grpChg>
        <pc:grpChg chg="del mod">
          <ac:chgData name="Aniket Chhabra" userId="598e0514-bef3-4e71-b6aa-f2edd6441cff" providerId="ADAL" clId="{451EDBA5-692E-B743-B7AD-FE485C212399}" dt="2023-11-05T11:21:12.880" v="588"/>
          <ac:grpSpMkLst>
            <pc:docMk/>
            <pc:sldMk cId="3772186352" sldId="265"/>
            <ac:grpSpMk id="286" creationId="{685A23C4-821C-80A8-D31C-3DBB5C59ADBC}"/>
          </ac:grpSpMkLst>
        </pc:grpChg>
        <pc:grpChg chg="del mod">
          <ac:chgData name="Aniket Chhabra" userId="598e0514-bef3-4e71-b6aa-f2edd6441cff" providerId="ADAL" clId="{451EDBA5-692E-B743-B7AD-FE485C212399}" dt="2023-11-05T11:21:14.389" v="590"/>
          <ac:grpSpMkLst>
            <pc:docMk/>
            <pc:sldMk cId="3772186352" sldId="265"/>
            <ac:grpSpMk id="290" creationId="{DFA0054B-4045-715F-0002-DB6A42AE8EEC}"/>
          </ac:grpSpMkLst>
        </pc:grpChg>
        <pc:grpChg chg="del mod">
          <ac:chgData name="Aniket Chhabra" userId="598e0514-bef3-4e71-b6aa-f2edd6441cff" providerId="ADAL" clId="{451EDBA5-692E-B743-B7AD-FE485C212399}" dt="2023-11-05T11:21:22.135" v="594"/>
          <ac:grpSpMkLst>
            <pc:docMk/>
            <pc:sldMk cId="3772186352" sldId="265"/>
            <ac:grpSpMk id="292" creationId="{94979ED2-0021-6B97-E619-073E82F24177}"/>
          </ac:grpSpMkLst>
        </pc:grpChg>
        <pc:grpChg chg="del mod">
          <ac:chgData name="Aniket Chhabra" userId="598e0514-bef3-4e71-b6aa-f2edd6441cff" providerId="ADAL" clId="{451EDBA5-692E-B743-B7AD-FE485C212399}" dt="2023-11-05T11:21:37.888" v="605"/>
          <ac:grpSpMkLst>
            <pc:docMk/>
            <pc:sldMk cId="3772186352" sldId="265"/>
            <ac:grpSpMk id="296" creationId="{8AA7B1F4-88CC-C92F-1BCC-859D82D50356}"/>
          </ac:grpSpMkLst>
        </pc:grpChg>
        <pc:grpChg chg="del mod">
          <ac:chgData name="Aniket Chhabra" userId="598e0514-bef3-4e71-b6aa-f2edd6441cff" providerId="ADAL" clId="{451EDBA5-692E-B743-B7AD-FE485C212399}" dt="2023-11-05T11:21:29.643" v="598"/>
          <ac:grpSpMkLst>
            <pc:docMk/>
            <pc:sldMk cId="3772186352" sldId="265"/>
            <ac:grpSpMk id="298" creationId="{AF91D180-8827-F4E1-F076-57F389A00164}"/>
          </ac:grpSpMkLst>
        </pc:grpChg>
        <pc:grpChg chg="del mod">
          <ac:chgData name="Aniket Chhabra" userId="598e0514-bef3-4e71-b6aa-f2edd6441cff" providerId="ADAL" clId="{451EDBA5-692E-B743-B7AD-FE485C212399}" dt="2023-11-05T11:21:35.083" v="602"/>
          <ac:grpSpMkLst>
            <pc:docMk/>
            <pc:sldMk cId="3772186352" sldId="265"/>
            <ac:grpSpMk id="300" creationId="{9FCE3B2A-3D62-2FDF-8B34-B23C647E95CE}"/>
          </ac:grpSpMkLst>
        </pc:grpChg>
        <pc:grpChg chg="mod">
          <ac:chgData name="Aniket Chhabra" userId="598e0514-bef3-4e71-b6aa-f2edd6441cff" providerId="ADAL" clId="{451EDBA5-692E-B743-B7AD-FE485C212399}" dt="2023-11-05T11:21:35.083" v="602"/>
          <ac:grpSpMkLst>
            <pc:docMk/>
            <pc:sldMk cId="3772186352" sldId="265"/>
            <ac:grpSpMk id="304" creationId="{734C0AE8-6CA6-DADB-C072-5749E4F6315D}"/>
          </ac:grpSpMkLst>
        </pc:grpChg>
        <pc:grpChg chg="mod">
          <ac:chgData name="Aniket Chhabra" userId="598e0514-bef3-4e71-b6aa-f2edd6441cff" providerId="ADAL" clId="{451EDBA5-692E-B743-B7AD-FE485C212399}" dt="2023-11-05T11:21:37.888" v="605"/>
          <ac:grpSpMkLst>
            <pc:docMk/>
            <pc:sldMk cId="3772186352" sldId="265"/>
            <ac:grpSpMk id="307" creationId="{3AB85859-F43D-E71A-3F1F-673D043CCBCE}"/>
          </ac:grpSpMkLst>
        </pc:grpChg>
        <pc:grpChg chg="mod">
          <ac:chgData name="Aniket Chhabra" userId="598e0514-bef3-4e71-b6aa-f2edd6441cff" providerId="ADAL" clId="{451EDBA5-692E-B743-B7AD-FE485C212399}" dt="2023-11-05T11:21:56.528" v="610"/>
          <ac:grpSpMkLst>
            <pc:docMk/>
            <pc:sldMk cId="3772186352" sldId="265"/>
            <ac:grpSpMk id="312" creationId="{4B95D449-E811-AE84-EB00-5367139EAADD}"/>
          </ac:grpSpMkLst>
        </pc:grpChg>
        <pc:grpChg chg="mod">
          <ac:chgData name="Aniket Chhabra" userId="598e0514-bef3-4e71-b6aa-f2edd6441cff" providerId="ADAL" clId="{451EDBA5-692E-B743-B7AD-FE485C212399}" dt="2023-11-05T11:21:59.521" v="612"/>
          <ac:grpSpMkLst>
            <pc:docMk/>
            <pc:sldMk cId="3772186352" sldId="265"/>
            <ac:grpSpMk id="314" creationId="{3F797ABE-098F-9E2B-F4FB-91564800FDCE}"/>
          </ac:grpSpMkLst>
        </pc:grpChg>
        <pc:grpChg chg="mod">
          <ac:chgData name="Aniket Chhabra" userId="598e0514-bef3-4e71-b6aa-f2edd6441cff" providerId="ADAL" clId="{451EDBA5-692E-B743-B7AD-FE485C212399}" dt="2023-11-05T11:22:30.174" v="616"/>
          <ac:grpSpMkLst>
            <pc:docMk/>
            <pc:sldMk cId="3772186352" sldId="265"/>
            <ac:grpSpMk id="318" creationId="{DE3B91E6-B16D-83EA-F6FF-447A348D61BE}"/>
          </ac:grpSpMkLst>
        </pc:grpChg>
        <pc:grpChg chg="mod">
          <ac:chgData name="Aniket Chhabra" userId="598e0514-bef3-4e71-b6aa-f2edd6441cff" providerId="ADAL" clId="{451EDBA5-692E-B743-B7AD-FE485C212399}" dt="2023-11-05T11:22:33.128" v="619"/>
          <ac:grpSpMkLst>
            <pc:docMk/>
            <pc:sldMk cId="3772186352" sldId="265"/>
            <ac:grpSpMk id="321" creationId="{F6F66DC0-9D3F-5CB7-7AEB-3DAFD4FA09B1}"/>
          </ac:grpSpMkLst>
        </pc:grpChg>
        <pc:grpChg chg="mod">
          <ac:chgData name="Aniket Chhabra" userId="598e0514-bef3-4e71-b6aa-f2edd6441cff" providerId="ADAL" clId="{451EDBA5-692E-B743-B7AD-FE485C212399}" dt="2023-11-05T11:22:37.850" v="631"/>
          <ac:grpSpMkLst>
            <pc:docMk/>
            <pc:sldMk cId="3772186352" sldId="265"/>
            <ac:grpSpMk id="333" creationId="{0508578A-ECF2-6764-4068-4F5CEB384786}"/>
          </ac:grpSpMkLst>
        </pc:grpChg>
        <pc:grpChg chg="mod">
          <ac:chgData name="Aniket Chhabra" userId="598e0514-bef3-4e71-b6aa-f2edd6441cff" providerId="ADAL" clId="{451EDBA5-692E-B743-B7AD-FE485C212399}" dt="2023-11-05T11:22:37.850" v="631"/>
          <ac:grpSpMkLst>
            <pc:docMk/>
            <pc:sldMk cId="3772186352" sldId="265"/>
            <ac:grpSpMk id="334" creationId="{7AB16395-BF41-9936-BB7F-3600BB681EE0}"/>
          </ac:grpSpMkLst>
        </pc:grpChg>
        <pc:grpChg chg="mod">
          <ac:chgData name="Aniket Chhabra" userId="598e0514-bef3-4e71-b6aa-f2edd6441cff" providerId="ADAL" clId="{451EDBA5-692E-B743-B7AD-FE485C212399}" dt="2023-11-05T11:22:49.777" v="656"/>
          <ac:grpSpMkLst>
            <pc:docMk/>
            <pc:sldMk cId="3772186352" sldId="265"/>
            <ac:grpSpMk id="359" creationId="{2BA016B8-6AC2-013D-2A86-5C29248899D1}"/>
          </ac:grpSpMkLst>
        </pc:grpChg>
        <pc:grpChg chg="mod">
          <ac:chgData name="Aniket Chhabra" userId="598e0514-bef3-4e71-b6aa-f2edd6441cff" providerId="ADAL" clId="{451EDBA5-692E-B743-B7AD-FE485C212399}" dt="2023-11-05T11:22:49.777" v="656"/>
          <ac:grpSpMkLst>
            <pc:docMk/>
            <pc:sldMk cId="3772186352" sldId="265"/>
            <ac:grpSpMk id="360" creationId="{55CD599A-DD64-6725-5823-41233C123AED}"/>
          </ac:grpSpMkLst>
        </pc:grpChg>
        <pc:grpChg chg="mod">
          <ac:chgData name="Aniket Chhabra" userId="598e0514-bef3-4e71-b6aa-f2edd6441cff" providerId="ADAL" clId="{451EDBA5-692E-B743-B7AD-FE485C212399}" dt="2023-11-05T11:22:56.069" v="670"/>
          <ac:grpSpMkLst>
            <pc:docMk/>
            <pc:sldMk cId="3772186352" sldId="265"/>
            <ac:grpSpMk id="374" creationId="{D18F4E1D-8D36-BF5F-DDD9-5312FE31FC8A}"/>
          </ac:grpSpMkLst>
        </pc:grpChg>
        <pc:grpChg chg="del mod">
          <ac:chgData name="Aniket Chhabra" userId="598e0514-bef3-4e71-b6aa-f2edd6441cff" providerId="ADAL" clId="{451EDBA5-692E-B743-B7AD-FE485C212399}" dt="2023-11-05T11:23:12.688" v="693"/>
          <ac:grpSpMkLst>
            <pc:docMk/>
            <pc:sldMk cId="3772186352" sldId="265"/>
            <ac:grpSpMk id="375" creationId="{359A696A-78CA-5F46-B294-464DD38974D2}"/>
          </ac:grpSpMkLst>
        </pc:grpChg>
        <pc:grpChg chg="mod">
          <ac:chgData name="Aniket Chhabra" userId="598e0514-bef3-4e71-b6aa-f2edd6441cff" providerId="ADAL" clId="{451EDBA5-692E-B743-B7AD-FE485C212399}" dt="2023-11-05T11:23:02.399" v="684"/>
          <ac:grpSpMkLst>
            <pc:docMk/>
            <pc:sldMk cId="3772186352" sldId="265"/>
            <ac:grpSpMk id="389" creationId="{6A71E3F3-E909-0182-9A19-5F807AC2B09B}"/>
          </ac:grpSpMkLst>
        </pc:grpChg>
        <pc:grpChg chg="mod">
          <ac:chgData name="Aniket Chhabra" userId="598e0514-bef3-4e71-b6aa-f2edd6441cff" providerId="ADAL" clId="{451EDBA5-692E-B743-B7AD-FE485C212399}" dt="2023-11-05T11:23:12.688" v="693"/>
          <ac:grpSpMkLst>
            <pc:docMk/>
            <pc:sldMk cId="3772186352" sldId="265"/>
            <ac:grpSpMk id="398" creationId="{0A7FA206-14D2-07F2-BAD9-62C72073DA29}"/>
          </ac:grpSpMkLst>
        </pc:grpChg>
        <pc:inkChg chg="add mod">
          <ac:chgData name="Aniket Chhabra" userId="598e0514-bef3-4e71-b6aa-f2edd6441cff" providerId="ADAL" clId="{451EDBA5-692E-B743-B7AD-FE485C212399}" dt="2023-11-05T11:10:07.353" v="161"/>
          <ac:inkMkLst>
            <pc:docMk/>
            <pc:sldMk cId="3772186352" sldId="265"/>
            <ac:inkMk id="2" creationId="{78ADFC85-451F-CDFC-D53C-B35E9F77AF4B}"/>
          </ac:inkMkLst>
        </pc:inkChg>
        <pc:inkChg chg="add mod">
          <ac:chgData name="Aniket Chhabra" userId="598e0514-bef3-4e71-b6aa-f2edd6441cff" providerId="ADAL" clId="{451EDBA5-692E-B743-B7AD-FE485C212399}" dt="2023-11-05T11:10:07.353" v="161"/>
          <ac:inkMkLst>
            <pc:docMk/>
            <pc:sldMk cId="3772186352" sldId="265"/>
            <ac:inkMk id="3" creationId="{241F7760-2113-7739-D500-97A3F2D2E437}"/>
          </ac:inkMkLst>
        </pc:inkChg>
        <pc:inkChg chg="add mod">
          <ac:chgData name="Aniket Chhabra" userId="598e0514-bef3-4e71-b6aa-f2edd6441cff" providerId="ADAL" clId="{451EDBA5-692E-B743-B7AD-FE485C212399}" dt="2023-11-05T11:10:07.353" v="161"/>
          <ac:inkMkLst>
            <pc:docMk/>
            <pc:sldMk cId="3772186352" sldId="265"/>
            <ac:inkMk id="4" creationId="{ECB5CC08-D961-9575-FFC1-9B21C4D29B52}"/>
          </ac:inkMkLst>
        </pc:inkChg>
        <pc:inkChg chg="add mod">
          <ac:chgData name="Aniket Chhabra" userId="598e0514-bef3-4e71-b6aa-f2edd6441cff" providerId="ADAL" clId="{451EDBA5-692E-B743-B7AD-FE485C212399}" dt="2023-11-05T11:10:07.353" v="161"/>
          <ac:inkMkLst>
            <pc:docMk/>
            <pc:sldMk cId="3772186352" sldId="265"/>
            <ac:inkMk id="5" creationId="{1037BD74-069A-6FE5-8126-7051C13E7165}"/>
          </ac:inkMkLst>
        </pc:inkChg>
        <pc:inkChg chg="add mod">
          <ac:chgData name="Aniket Chhabra" userId="598e0514-bef3-4e71-b6aa-f2edd6441cff" providerId="ADAL" clId="{451EDBA5-692E-B743-B7AD-FE485C212399}" dt="2023-11-05T11:10:07.353" v="161"/>
          <ac:inkMkLst>
            <pc:docMk/>
            <pc:sldMk cId="3772186352" sldId="265"/>
            <ac:inkMk id="6" creationId="{4D007547-8729-507B-011D-C7043FB8B9A9}"/>
          </ac:inkMkLst>
        </pc:inkChg>
        <pc:inkChg chg="add mod">
          <ac:chgData name="Aniket Chhabra" userId="598e0514-bef3-4e71-b6aa-f2edd6441cff" providerId="ADAL" clId="{451EDBA5-692E-B743-B7AD-FE485C212399}" dt="2023-11-05T11:10:07.353" v="161"/>
          <ac:inkMkLst>
            <pc:docMk/>
            <pc:sldMk cId="3772186352" sldId="265"/>
            <ac:inkMk id="7" creationId="{04326F1A-A7D3-3F7F-5361-0C85BBAB3C26}"/>
          </ac:inkMkLst>
        </pc:inkChg>
        <pc:inkChg chg="add mod">
          <ac:chgData name="Aniket Chhabra" userId="598e0514-bef3-4e71-b6aa-f2edd6441cff" providerId="ADAL" clId="{451EDBA5-692E-B743-B7AD-FE485C212399}" dt="2023-11-05T11:10:07.353" v="161"/>
          <ac:inkMkLst>
            <pc:docMk/>
            <pc:sldMk cId="3772186352" sldId="265"/>
            <ac:inkMk id="8" creationId="{EC50872F-0F9D-3795-D5D4-D21A11E7414E}"/>
          </ac:inkMkLst>
        </pc:inkChg>
        <pc:inkChg chg="add mod">
          <ac:chgData name="Aniket Chhabra" userId="598e0514-bef3-4e71-b6aa-f2edd6441cff" providerId="ADAL" clId="{451EDBA5-692E-B743-B7AD-FE485C212399}" dt="2023-11-05T11:10:07.353" v="161"/>
          <ac:inkMkLst>
            <pc:docMk/>
            <pc:sldMk cId="3772186352" sldId="265"/>
            <ac:inkMk id="9" creationId="{2E90DD80-21E1-903F-80F5-BCC3845DC9D0}"/>
          </ac:inkMkLst>
        </pc:inkChg>
        <pc:inkChg chg="add mod">
          <ac:chgData name="Aniket Chhabra" userId="598e0514-bef3-4e71-b6aa-f2edd6441cff" providerId="ADAL" clId="{451EDBA5-692E-B743-B7AD-FE485C212399}" dt="2023-11-05T11:10:07.353" v="161"/>
          <ac:inkMkLst>
            <pc:docMk/>
            <pc:sldMk cId="3772186352" sldId="265"/>
            <ac:inkMk id="10" creationId="{64DFBE87-FEEA-7FD5-1053-156BD7F8336F}"/>
          </ac:inkMkLst>
        </pc:inkChg>
        <pc:inkChg chg="add mod">
          <ac:chgData name="Aniket Chhabra" userId="598e0514-bef3-4e71-b6aa-f2edd6441cff" providerId="ADAL" clId="{451EDBA5-692E-B743-B7AD-FE485C212399}" dt="2023-11-05T11:10:07.353" v="161"/>
          <ac:inkMkLst>
            <pc:docMk/>
            <pc:sldMk cId="3772186352" sldId="265"/>
            <ac:inkMk id="11" creationId="{0DDB6866-60A5-4D61-F067-C1B7D379382A}"/>
          </ac:inkMkLst>
        </pc:inkChg>
        <pc:inkChg chg="add mod">
          <ac:chgData name="Aniket Chhabra" userId="598e0514-bef3-4e71-b6aa-f2edd6441cff" providerId="ADAL" clId="{451EDBA5-692E-B743-B7AD-FE485C212399}" dt="2023-11-05T11:10:07.353" v="161"/>
          <ac:inkMkLst>
            <pc:docMk/>
            <pc:sldMk cId="3772186352" sldId="265"/>
            <ac:inkMk id="12" creationId="{FA219169-1BD3-5418-0843-73EB8F48212A}"/>
          </ac:inkMkLst>
        </pc:inkChg>
        <pc:inkChg chg="add mod">
          <ac:chgData name="Aniket Chhabra" userId="598e0514-bef3-4e71-b6aa-f2edd6441cff" providerId="ADAL" clId="{451EDBA5-692E-B743-B7AD-FE485C212399}" dt="2023-11-05T11:10:07.353" v="161"/>
          <ac:inkMkLst>
            <pc:docMk/>
            <pc:sldMk cId="3772186352" sldId="265"/>
            <ac:inkMk id="14" creationId="{0DCA7E3E-6DFC-7D89-FBCD-A9C3359EA3D3}"/>
          </ac:inkMkLst>
        </pc:inkChg>
        <pc:inkChg chg="add mod">
          <ac:chgData name="Aniket Chhabra" userId="598e0514-bef3-4e71-b6aa-f2edd6441cff" providerId="ADAL" clId="{451EDBA5-692E-B743-B7AD-FE485C212399}" dt="2023-11-05T11:10:11.881" v="168"/>
          <ac:inkMkLst>
            <pc:docMk/>
            <pc:sldMk cId="3772186352" sldId="265"/>
            <ac:inkMk id="16" creationId="{3FBAF00D-F38E-C18B-7C73-BBB570BDDAAA}"/>
          </ac:inkMkLst>
        </pc:inkChg>
        <pc:inkChg chg="add mod">
          <ac:chgData name="Aniket Chhabra" userId="598e0514-bef3-4e71-b6aa-f2edd6441cff" providerId="ADAL" clId="{451EDBA5-692E-B743-B7AD-FE485C212399}" dt="2023-11-05T11:10:11.881" v="168"/>
          <ac:inkMkLst>
            <pc:docMk/>
            <pc:sldMk cId="3772186352" sldId="265"/>
            <ac:inkMk id="17" creationId="{A167E8FB-FC67-A154-9D55-D3C762EC60A1}"/>
          </ac:inkMkLst>
        </pc:inkChg>
        <pc:inkChg chg="add mod">
          <ac:chgData name="Aniket Chhabra" userId="598e0514-bef3-4e71-b6aa-f2edd6441cff" providerId="ADAL" clId="{451EDBA5-692E-B743-B7AD-FE485C212399}" dt="2023-11-05T11:10:11.881" v="168"/>
          <ac:inkMkLst>
            <pc:docMk/>
            <pc:sldMk cId="3772186352" sldId="265"/>
            <ac:inkMk id="18" creationId="{590ACDC7-A4BF-01E5-2F2F-F433569732EB}"/>
          </ac:inkMkLst>
        </pc:inkChg>
        <pc:inkChg chg="add mod">
          <ac:chgData name="Aniket Chhabra" userId="598e0514-bef3-4e71-b6aa-f2edd6441cff" providerId="ADAL" clId="{451EDBA5-692E-B743-B7AD-FE485C212399}" dt="2023-11-05T11:10:11.881" v="168"/>
          <ac:inkMkLst>
            <pc:docMk/>
            <pc:sldMk cId="3772186352" sldId="265"/>
            <ac:inkMk id="19" creationId="{43D48707-619F-6B31-2B91-04A562E93706}"/>
          </ac:inkMkLst>
        </pc:inkChg>
        <pc:inkChg chg="add mod">
          <ac:chgData name="Aniket Chhabra" userId="598e0514-bef3-4e71-b6aa-f2edd6441cff" providerId="ADAL" clId="{451EDBA5-692E-B743-B7AD-FE485C212399}" dt="2023-11-05T11:10:11.881" v="168"/>
          <ac:inkMkLst>
            <pc:docMk/>
            <pc:sldMk cId="3772186352" sldId="265"/>
            <ac:inkMk id="20" creationId="{8DFEC5BC-FBA6-7A57-6CD9-718F3929E6F2}"/>
          </ac:inkMkLst>
        </pc:inkChg>
        <pc:inkChg chg="add mod">
          <ac:chgData name="Aniket Chhabra" userId="598e0514-bef3-4e71-b6aa-f2edd6441cff" providerId="ADAL" clId="{451EDBA5-692E-B743-B7AD-FE485C212399}" dt="2023-11-05T11:10:11.881" v="168"/>
          <ac:inkMkLst>
            <pc:docMk/>
            <pc:sldMk cId="3772186352" sldId="265"/>
            <ac:inkMk id="21" creationId="{D93FA261-CD2B-DF74-D428-D6D0E7D522AD}"/>
          </ac:inkMkLst>
        </pc:inkChg>
        <pc:inkChg chg="add">
          <ac:chgData name="Aniket Chhabra" userId="598e0514-bef3-4e71-b6aa-f2edd6441cff" providerId="ADAL" clId="{451EDBA5-692E-B743-B7AD-FE485C212399}" dt="2023-11-05T11:10:12.892" v="169" actId="9405"/>
          <ac:inkMkLst>
            <pc:docMk/>
            <pc:sldMk cId="3772186352" sldId="265"/>
            <ac:inkMk id="24" creationId="{CE2654A7-AE84-A135-4FCB-6B0F6E36AC88}"/>
          </ac:inkMkLst>
        </pc:inkChg>
        <pc:inkChg chg="add mod">
          <ac:chgData name="Aniket Chhabra" userId="598e0514-bef3-4e71-b6aa-f2edd6441cff" providerId="ADAL" clId="{451EDBA5-692E-B743-B7AD-FE485C212399}" dt="2023-11-05T11:10:28.548" v="193"/>
          <ac:inkMkLst>
            <pc:docMk/>
            <pc:sldMk cId="3772186352" sldId="265"/>
            <ac:inkMk id="25" creationId="{E1F47016-0CAB-A1FD-A054-6D40A894A7A5}"/>
          </ac:inkMkLst>
        </pc:inkChg>
        <pc:inkChg chg="add mod">
          <ac:chgData name="Aniket Chhabra" userId="598e0514-bef3-4e71-b6aa-f2edd6441cff" providerId="ADAL" clId="{451EDBA5-692E-B743-B7AD-FE485C212399}" dt="2023-11-05T11:10:28.548" v="193"/>
          <ac:inkMkLst>
            <pc:docMk/>
            <pc:sldMk cId="3772186352" sldId="265"/>
            <ac:inkMk id="26" creationId="{0FED15F9-257C-2E04-F5AC-465F57D81F48}"/>
          </ac:inkMkLst>
        </pc:inkChg>
        <pc:inkChg chg="add mod">
          <ac:chgData name="Aniket Chhabra" userId="598e0514-bef3-4e71-b6aa-f2edd6441cff" providerId="ADAL" clId="{451EDBA5-692E-B743-B7AD-FE485C212399}" dt="2023-11-05T11:10:28.548" v="193"/>
          <ac:inkMkLst>
            <pc:docMk/>
            <pc:sldMk cId="3772186352" sldId="265"/>
            <ac:inkMk id="27" creationId="{CBF82AFB-29AA-DA75-73ED-D941EA2CC14E}"/>
          </ac:inkMkLst>
        </pc:inkChg>
        <pc:inkChg chg="add mod">
          <ac:chgData name="Aniket Chhabra" userId="598e0514-bef3-4e71-b6aa-f2edd6441cff" providerId="ADAL" clId="{451EDBA5-692E-B743-B7AD-FE485C212399}" dt="2023-11-05T11:10:28.548" v="193"/>
          <ac:inkMkLst>
            <pc:docMk/>
            <pc:sldMk cId="3772186352" sldId="265"/>
            <ac:inkMk id="28" creationId="{0934F4D4-DDD8-39C0-2803-8611E9BCD0B0}"/>
          </ac:inkMkLst>
        </pc:inkChg>
        <pc:inkChg chg="add mod">
          <ac:chgData name="Aniket Chhabra" userId="598e0514-bef3-4e71-b6aa-f2edd6441cff" providerId="ADAL" clId="{451EDBA5-692E-B743-B7AD-FE485C212399}" dt="2023-11-05T11:10:28.548" v="193"/>
          <ac:inkMkLst>
            <pc:docMk/>
            <pc:sldMk cId="3772186352" sldId="265"/>
            <ac:inkMk id="29" creationId="{4E0643A7-DAA6-8C94-5AB5-2770599D928E}"/>
          </ac:inkMkLst>
        </pc:inkChg>
        <pc:inkChg chg="add mod">
          <ac:chgData name="Aniket Chhabra" userId="598e0514-bef3-4e71-b6aa-f2edd6441cff" providerId="ADAL" clId="{451EDBA5-692E-B743-B7AD-FE485C212399}" dt="2023-11-05T11:10:28.548" v="193"/>
          <ac:inkMkLst>
            <pc:docMk/>
            <pc:sldMk cId="3772186352" sldId="265"/>
            <ac:inkMk id="30" creationId="{20E8B76B-CF83-F2BC-B2AF-24191C34ECFB}"/>
          </ac:inkMkLst>
        </pc:inkChg>
        <pc:inkChg chg="add mod">
          <ac:chgData name="Aniket Chhabra" userId="598e0514-bef3-4e71-b6aa-f2edd6441cff" providerId="ADAL" clId="{451EDBA5-692E-B743-B7AD-FE485C212399}" dt="2023-11-05T11:10:28.548" v="193"/>
          <ac:inkMkLst>
            <pc:docMk/>
            <pc:sldMk cId="3772186352" sldId="265"/>
            <ac:inkMk id="31" creationId="{30F9E226-AA93-E79D-AE2B-9C5F7525DE43}"/>
          </ac:inkMkLst>
        </pc:inkChg>
        <pc:inkChg chg="add mod">
          <ac:chgData name="Aniket Chhabra" userId="598e0514-bef3-4e71-b6aa-f2edd6441cff" providerId="ADAL" clId="{451EDBA5-692E-B743-B7AD-FE485C212399}" dt="2023-11-05T11:10:28.548" v="193"/>
          <ac:inkMkLst>
            <pc:docMk/>
            <pc:sldMk cId="3772186352" sldId="265"/>
            <ac:inkMk id="32" creationId="{D7B9FAC2-9658-0730-41FC-F02025A809A6}"/>
          </ac:inkMkLst>
        </pc:inkChg>
        <pc:inkChg chg="add mod">
          <ac:chgData name="Aniket Chhabra" userId="598e0514-bef3-4e71-b6aa-f2edd6441cff" providerId="ADAL" clId="{451EDBA5-692E-B743-B7AD-FE485C212399}" dt="2023-11-05T11:11:10.295" v="232"/>
          <ac:inkMkLst>
            <pc:docMk/>
            <pc:sldMk cId="3772186352" sldId="265"/>
            <ac:inkMk id="34" creationId="{570DEA57-5598-40B7-ECFB-1F41B0888A14}"/>
          </ac:inkMkLst>
        </pc:inkChg>
        <pc:inkChg chg="add mod">
          <ac:chgData name="Aniket Chhabra" userId="598e0514-bef3-4e71-b6aa-f2edd6441cff" providerId="ADAL" clId="{451EDBA5-692E-B743-B7AD-FE485C212399}" dt="2023-11-05T11:11:10.295" v="232"/>
          <ac:inkMkLst>
            <pc:docMk/>
            <pc:sldMk cId="3772186352" sldId="265"/>
            <ac:inkMk id="35" creationId="{C9F5464D-ECAC-A2AC-AF5F-6F536B78554B}"/>
          </ac:inkMkLst>
        </pc:inkChg>
        <pc:inkChg chg="add mod">
          <ac:chgData name="Aniket Chhabra" userId="598e0514-bef3-4e71-b6aa-f2edd6441cff" providerId="ADAL" clId="{451EDBA5-692E-B743-B7AD-FE485C212399}" dt="2023-11-05T11:11:10.295" v="232"/>
          <ac:inkMkLst>
            <pc:docMk/>
            <pc:sldMk cId="3772186352" sldId="265"/>
            <ac:inkMk id="36" creationId="{7DF56CE0-43D7-4C2A-2575-8162BCFC8DD9}"/>
          </ac:inkMkLst>
        </pc:inkChg>
        <pc:inkChg chg="add mod">
          <ac:chgData name="Aniket Chhabra" userId="598e0514-bef3-4e71-b6aa-f2edd6441cff" providerId="ADAL" clId="{451EDBA5-692E-B743-B7AD-FE485C212399}" dt="2023-11-05T11:11:10.295" v="232"/>
          <ac:inkMkLst>
            <pc:docMk/>
            <pc:sldMk cId="3772186352" sldId="265"/>
            <ac:inkMk id="37" creationId="{6EBDA48C-79FA-BA56-ABF3-B5A5F6EA2786}"/>
          </ac:inkMkLst>
        </pc:inkChg>
        <pc:inkChg chg="add mod">
          <ac:chgData name="Aniket Chhabra" userId="598e0514-bef3-4e71-b6aa-f2edd6441cff" providerId="ADAL" clId="{451EDBA5-692E-B743-B7AD-FE485C212399}" dt="2023-11-05T11:10:28.548" v="193"/>
          <ac:inkMkLst>
            <pc:docMk/>
            <pc:sldMk cId="3772186352" sldId="265"/>
            <ac:inkMk id="39" creationId="{B97D01CE-BAC5-DAB8-82DE-28CF8507E882}"/>
          </ac:inkMkLst>
        </pc:inkChg>
        <pc:inkChg chg="add mod">
          <ac:chgData name="Aniket Chhabra" userId="598e0514-bef3-4e71-b6aa-f2edd6441cff" providerId="ADAL" clId="{451EDBA5-692E-B743-B7AD-FE485C212399}" dt="2023-11-05T11:10:28.548" v="193"/>
          <ac:inkMkLst>
            <pc:docMk/>
            <pc:sldMk cId="3772186352" sldId="265"/>
            <ac:inkMk id="40" creationId="{EF8802C6-3933-47F6-1567-8C5571A863B9}"/>
          </ac:inkMkLst>
        </pc:inkChg>
        <pc:inkChg chg="add mod">
          <ac:chgData name="Aniket Chhabra" userId="598e0514-bef3-4e71-b6aa-f2edd6441cff" providerId="ADAL" clId="{451EDBA5-692E-B743-B7AD-FE485C212399}" dt="2023-11-05T11:10:28.548" v="193"/>
          <ac:inkMkLst>
            <pc:docMk/>
            <pc:sldMk cId="3772186352" sldId="265"/>
            <ac:inkMk id="41" creationId="{4535230D-DE76-D96F-DAD3-78A10E9F9DDC}"/>
          </ac:inkMkLst>
        </pc:inkChg>
        <pc:inkChg chg="add mod">
          <ac:chgData name="Aniket Chhabra" userId="598e0514-bef3-4e71-b6aa-f2edd6441cff" providerId="ADAL" clId="{451EDBA5-692E-B743-B7AD-FE485C212399}" dt="2023-11-05T11:10:28.548" v="193"/>
          <ac:inkMkLst>
            <pc:docMk/>
            <pc:sldMk cId="3772186352" sldId="265"/>
            <ac:inkMk id="42" creationId="{5918EEB8-657E-47D2-71BD-A8069E677C3F}"/>
          </ac:inkMkLst>
        </pc:inkChg>
        <pc:inkChg chg="add mod">
          <ac:chgData name="Aniket Chhabra" userId="598e0514-bef3-4e71-b6aa-f2edd6441cff" providerId="ADAL" clId="{451EDBA5-692E-B743-B7AD-FE485C212399}" dt="2023-11-05T11:10:28.548" v="193"/>
          <ac:inkMkLst>
            <pc:docMk/>
            <pc:sldMk cId="3772186352" sldId="265"/>
            <ac:inkMk id="43" creationId="{1400B160-7E8D-9367-936C-5A3C87C46ACA}"/>
          </ac:inkMkLst>
        </pc:inkChg>
        <pc:inkChg chg="add mod">
          <ac:chgData name="Aniket Chhabra" userId="598e0514-bef3-4e71-b6aa-f2edd6441cff" providerId="ADAL" clId="{451EDBA5-692E-B743-B7AD-FE485C212399}" dt="2023-11-05T11:10:28.548" v="193"/>
          <ac:inkMkLst>
            <pc:docMk/>
            <pc:sldMk cId="3772186352" sldId="265"/>
            <ac:inkMk id="44" creationId="{93CE7B8B-C834-52A5-436F-C0FD26625665}"/>
          </ac:inkMkLst>
        </pc:inkChg>
        <pc:inkChg chg="add mod">
          <ac:chgData name="Aniket Chhabra" userId="598e0514-bef3-4e71-b6aa-f2edd6441cff" providerId="ADAL" clId="{451EDBA5-692E-B743-B7AD-FE485C212399}" dt="2023-11-05T11:10:28.548" v="193"/>
          <ac:inkMkLst>
            <pc:docMk/>
            <pc:sldMk cId="3772186352" sldId="265"/>
            <ac:inkMk id="45" creationId="{1ED54310-A4E2-D5DE-A003-F35BD2A7216D}"/>
          </ac:inkMkLst>
        </pc:inkChg>
        <pc:inkChg chg="add mod">
          <ac:chgData name="Aniket Chhabra" userId="598e0514-bef3-4e71-b6aa-f2edd6441cff" providerId="ADAL" clId="{451EDBA5-692E-B743-B7AD-FE485C212399}" dt="2023-11-05T11:10:28.548" v="193"/>
          <ac:inkMkLst>
            <pc:docMk/>
            <pc:sldMk cId="3772186352" sldId="265"/>
            <ac:inkMk id="46" creationId="{26D8DF60-C808-EC36-7B58-EA4B4D2AC5D5}"/>
          </ac:inkMkLst>
        </pc:inkChg>
        <pc:inkChg chg="add mod">
          <ac:chgData name="Aniket Chhabra" userId="598e0514-bef3-4e71-b6aa-f2edd6441cff" providerId="ADAL" clId="{451EDBA5-692E-B743-B7AD-FE485C212399}" dt="2023-11-05T11:10:28.548" v="193"/>
          <ac:inkMkLst>
            <pc:docMk/>
            <pc:sldMk cId="3772186352" sldId="265"/>
            <ac:inkMk id="47" creationId="{C7CF304D-CCA3-1E3C-2237-26A429A0BFAC}"/>
          </ac:inkMkLst>
        </pc:inkChg>
        <pc:inkChg chg="add">
          <ac:chgData name="Aniket Chhabra" userId="598e0514-bef3-4e71-b6aa-f2edd6441cff" providerId="ADAL" clId="{451EDBA5-692E-B743-B7AD-FE485C212399}" dt="2023-11-05T11:10:29.808" v="194" actId="9405"/>
          <ac:inkMkLst>
            <pc:docMk/>
            <pc:sldMk cId="3772186352" sldId="265"/>
            <ac:inkMk id="49" creationId="{F724DDB5-58F1-4F69-A72B-E80A6046FD0F}"/>
          </ac:inkMkLst>
        </pc:inkChg>
        <pc:inkChg chg="add">
          <ac:chgData name="Aniket Chhabra" userId="598e0514-bef3-4e71-b6aa-f2edd6441cff" providerId="ADAL" clId="{451EDBA5-692E-B743-B7AD-FE485C212399}" dt="2023-11-05T11:10:33.699" v="195" actId="9405"/>
          <ac:inkMkLst>
            <pc:docMk/>
            <pc:sldMk cId="3772186352" sldId="265"/>
            <ac:inkMk id="50" creationId="{9C1C3E6B-1E35-EEF3-66B0-621793A6E227}"/>
          </ac:inkMkLst>
        </pc:inkChg>
        <pc:inkChg chg="add mod">
          <ac:chgData name="Aniket Chhabra" userId="598e0514-bef3-4e71-b6aa-f2edd6441cff" providerId="ADAL" clId="{451EDBA5-692E-B743-B7AD-FE485C212399}" dt="2023-11-05T11:19:49.855" v="487"/>
          <ac:inkMkLst>
            <pc:docMk/>
            <pc:sldMk cId="3772186352" sldId="265"/>
            <ac:inkMk id="51" creationId="{64DBEAE7-D8A5-3447-A4D4-C5735EC7727B}"/>
          </ac:inkMkLst>
        </pc:inkChg>
        <pc:inkChg chg="add mod">
          <ac:chgData name="Aniket Chhabra" userId="598e0514-bef3-4e71-b6aa-f2edd6441cff" providerId="ADAL" clId="{451EDBA5-692E-B743-B7AD-FE485C212399}" dt="2023-11-05T11:19:49.855" v="487"/>
          <ac:inkMkLst>
            <pc:docMk/>
            <pc:sldMk cId="3772186352" sldId="265"/>
            <ac:inkMk id="52" creationId="{E772816F-1BC8-0098-F1AF-9881A7B8933E}"/>
          </ac:inkMkLst>
        </pc:inkChg>
        <pc:inkChg chg="add mod">
          <ac:chgData name="Aniket Chhabra" userId="598e0514-bef3-4e71-b6aa-f2edd6441cff" providerId="ADAL" clId="{451EDBA5-692E-B743-B7AD-FE485C212399}" dt="2023-11-05T11:10:53.922" v="215"/>
          <ac:inkMkLst>
            <pc:docMk/>
            <pc:sldMk cId="3772186352" sldId="265"/>
            <ac:inkMk id="54" creationId="{BED71192-8803-807A-78B9-7EEE0EFBA9AD}"/>
          </ac:inkMkLst>
        </pc:inkChg>
        <pc:inkChg chg="add mod">
          <ac:chgData name="Aniket Chhabra" userId="598e0514-bef3-4e71-b6aa-f2edd6441cff" providerId="ADAL" clId="{451EDBA5-692E-B743-B7AD-FE485C212399}" dt="2023-11-05T11:10:53.922" v="215"/>
          <ac:inkMkLst>
            <pc:docMk/>
            <pc:sldMk cId="3772186352" sldId="265"/>
            <ac:inkMk id="56" creationId="{43E46EAD-D11A-4DEC-E864-8F92F95E5CEB}"/>
          </ac:inkMkLst>
        </pc:inkChg>
        <pc:inkChg chg="add mod">
          <ac:chgData name="Aniket Chhabra" userId="598e0514-bef3-4e71-b6aa-f2edd6441cff" providerId="ADAL" clId="{451EDBA5-692E-B743-B7AD-FE485C212399}" dt="2023-11-05T11:10:53.922" v="215"/>
          <ac:inkMkLst>
            <pc:docMk/>
            <pc:sldMk cId="3772186352" sldId="265"/>
            <ac:inkMk id="57" creationId="{D7B1DABB-DF0C-96BE-6D61-A3181387668F}"/>
          </ac:inkMkLst>
        </pc:inkChg>
        <pc:inkChg chg="add mod">
          <ac:chgData name="Aniket Chhabra" userId="598e0514-bef3-4e71-b6aa-f2edd6441cff" providerId="ADAL" clId="{451EDBA5-692E-B743-B7AD-FE485C212399}" dt="2023-11-05T11:10:53.922" v="215"/>
          <ac:inkMkLst>
            <pc:docMk/>
            <pc:sldMk cId="3772186352" sldId="265"/>
            <ac:inkMk id="58" creationId="{97C3278E-343B-0519-4AD8-7C6905F4558F}"/>
          </ac:inkMkLst>
        </pc:inkChg>
        <pc:inkChg chg="add mod">
          <ac:chgData name="Aniket Chhabra" userId="598e0514-bef3-4e71-b6aa-f2edd6441cff" providerId="ADAL" clId="{451EDBA5-692E-B743-B7AD-FE485C212399}" dt="2023-11-05T11:10:53.922" v="215"/>
          <ac:inkMkLst>
            <pc:docMk/>
            <pc:sldMk cId="3772186352" sldId="265"/>
            <ac:inkMk id="59" creationId="{4F79205B-ABAA-9750-DDAD-4DADD7A5AF8F}"/>
          </ac:inkMkLst>
        </pc:inkChg>
        <pc:inkChg chg="add mod">
          <ac:chgData name="Aniket Chhabra" userId="598e0514-bef3-4e71-b6aa-f2edd6441cff" providerId="ADAL" clId="{451EDBA5-692E-B743-B7AD-FE485C212399}" dt="2023-11-05T11:10:53.922" v="215"/>
          <ac:inkMkLst>
            <pc:docMk/>
            <pc:sldMk cId="3772186352" sldId="265"/>
            <ac:inkMk id="61" creationId="{CDCBC473-D01B-1513-8CE0-B11D1FFBDD42}"/>
          </ac:inkMkLst>
        </pc:inkChg>
        <pc:inkChg chg="add mod">
          <ac:chgData name="Aniket Chhabra" userId="598e0514-bef3-4e71-b6aa-f2edd6441cff" providerId="ADAL" clId="{451EDBA5-692E-B743-B7AD-FE485C212399}" dt="2023-11-05T11:10:53.922" v="215"/>
          <ac:inkMkLst>
            <pc:docMk/>
            <pc:sldMk cId="3772186352" sldId="265"/>
            <ac:inkMk id="62" creationId="{D7653F1F-BCAB-D5E9-492E-99F76DBD4EE6}"/>
          </ac:inkMkLst>
        </pc:inkChg>
        <pc:inkChg chg="add mod">
          <ac:chgData name="Aniket Chhabra" userId="598e0514-bef3-4e71-b6aa-f2edd6441cff" providerId="ADAL" clId="{451EDBA5-692E-B743-B7AD-FE485C212399}" dt="2023-11-05T11:10:53.922" v="215"/>
          <ac:inkMkLst>
            <pc:docMk/>
            <pc:sldMk cId="3772186352" sldId="265"/>
            <ac:inkMk id="63" creationId="{C4B99927-5AA7-D989-2741-3C31AF18D005}"/>
          </ac:inkMkLst>
        </pc:inkChg>
        <pc:inkChg chg="add mod">
          <ac:chgData name="Aniket Chhabra" userId="598e0514-bef3-4e71-b6aa-f2edd6441cff" providerId="ADAL" clId="{451EDBA5-692E-B743-B7AD-FE485C212399}" dt="2023-11-05T11:10:53.922" v="215"/>
          <ac:inkMkLst>
            <pc:docMk/>
            <pc:sldMk cId="3772186352" sldId="265"/>
            <ac:inkMk id="64" creationId="{010C268D-DE82-A6EA-0491-C4E79764A079}"/>
          </ac:inkMkLst>
        </pc:inkChg>
        <pc:inkChg chg="add mod">
          <ac:chgData name="Aniket Chhabra" userId="598e0514-bef3-4e71-b6aa-f2edd6441cff" providerId="ADAL" clId="{451EDBA5-692E-B743-B7AD-FE485C212399}" dt="2023-11-05T11:10:53.922" v="215"/>
          <ac:inkMkLst>
            <pc:docMk/>
            <pc:sldMk cId="3772186352" sldId="265"/>
            <ac:inkMk id="65" creationId="{88A68959-A468-44E1-6A29-9D6164D54570}"/>
          </ac:inkMkLst>
        </pc:inkChg>
        <pc:inkChg chg="add mod">
          <ac:chgData name="Aniket Chhabra" userId="598e0514-bef3-4e71-b6aa-f2edd6441cff" providerId="ADAL" clId="{451EDBA5-692E-B743-B7AD-FE485C212399}" dt="2023-11-05T11:10:53.922" v="215"/>
          <ac:inkMkLst>
            <pc:docMk/>
            <pc:sldMk cId="3772186352" sldId="265"/>
            <ac:inkMk id="66" creationId="{65804230-5E9D-765C-0F4B-62C85C0C75D6}"/>
          </ac:inkMkLst>
        </pc:inkChg>
        <pc:inkChg chg="add mod">
          <ac:chgData name="Aniket Chhabra" userId="598e0514-bef3-4e71-b6aa-f2edd6441cff" providerId="ADAL" clId="{451EDBA5-692E-B743-B7AD-FE485C212399}" dt="2023-11-05T11:10:53.922" v="215"/>
          <ac:inkMkLst>
            <pc:docMk/>
            <pc:sldMk cId="3772186352" sldId="265"/>
            <ac:inkMk id="67" creationId="{30B6BAA5-74FE-7CA7-D9BD-B09D6298933D}"/>
          </ac:inkMkLst>
        </pc:inkChg>
        <pc:inkChg chg="add mod">
          <ac:chgData name="Aniket Chhabra" userId="598e0514-bef3-4e71-b6aa-f2edd6441cff" providerId="ADAL" clId="{451EDBA5-692E-B743-B7AD-FE485C212399}" dt="2023-11-05T11:10:53.922" v="215"/>
          <ac:inkMkLst>
            <pc:docMk/>
            <pc:sldMk cId="3772186352" sldId="265"/>
            <ac:inkMk id="68" creationId="{1551AC23-C91F-9EA2-BFC5-032EC65D70A2}"/>
          </ac:inkMkLst>
        </pc:inkChg>
        <pc:inkChg chg="add mod">
          <ac:chgData name="Aniket Chhabra" userId="598e0514-bef3-4e71-b6aa-f2edd6441cff" providerId="ADAL" clId="{451EDBA5-692E-B743-B7AD-FE485C212399}" dt="2023-11-05T11:19:49.855" v="487"/>
          <ac:inkMkLst>
            <pc:docMk/>
            <pc:sldMk cId="3772186352" sldId="265"/>
            <ac:inkMk id="69" creationId="{E49F4226-BD10-AAB8-B033-8E432ECFAE06}"/>
          </ac:inkMkLst>
        </pc:inkChg>
        <pc:inkChg chg="add mod">
          <ac:chgData name="Aniket Chhabra" userId="598e0514-bef3-4e71-b6aa-f2edd6441cff" providerId="ADAL" clId="{451EDBA5-692E-B743-B7AD-FE485C212399}" dt="2023-11-05T11:11:01.629" v="229"/>
          <ac:inkMkLst>
            <pc:docMk/>
            <pc:sldMk cId="3772186352" sldId="265"/>
            <ac:inkMk id="72" creationId="{6CD9D95E-B421-8EB5-8B94-67CFC4C80BB4}"/>
          </ac:inkMkLst>
        </pc:inkChg>
        <pc:inkChg chg="add mod">
          <ac:chgData name="Aniket Chhabra" userId="598e0514-bef3-4e71-b6aa-f2edd6441cff" providerId="ADAL" clId="{451EDBA5-692E-B743-B7AD-FE485C212399}" dt="2023-11-05T11:11:01.629" v="229"/>
          <ac:inkMkLst>
            <pc:docMk/>
            <pc:sldMk cId="3772186352" sldId="265"/>
            <ac:inkMk id="73" creationId="{AF87DA9A-CA94-BD2D-DF81-D00C4A00F33A}"/>
          </ac:inkMkLst>
        </pc:inkChg>
        <pc:inkChg chg="add mod">
          <ac:chgData name="Aniket Chhabra" userId="598e0514-bef3-4e71-b6aa-f2edd6441cff" providerId="ADAL" clId="{451EDBA5-692E-B743-B7AD-FE485C212399}" dt="2023-11-05T11:11:01.629" v="229"/>
          <ac:inkMkLst>
            <pc:docMk/>
            <pc:sldMk cId="3772186352" sldId="265"/>
            <ac:inkMk id="74" creationId="{79C5C269-F85A-2A3C-4CF6-195D75CB5205}"/>
          </ac:inkMkLst>
        </pc:inkChg>
        <pc:inkChg chg="add mod">
          <ac:chgData name="Aniket Chhabra" userId="598e0514-bef3-4e71-b6aa-f2edd6441cff" providerId="ADAL" clId="{451EDBA5-692E-B743-B7AD-FE485C212399}" dt="2023-11-05T11:11:01.629" v="229"/>
          <ac:inkMkLst>
            <pc:docMk/>
            <pc:sldMk cId="3772186352" sldId="265"/>
            <ac:inkMk id="75" creationId="{82966479-AFF9-89A1-163F-7224B9EBEB8E}"/>
          </ac:inkMkLst>
        </pc:inkChg>
        <pc:inkChg chg="add mod">
          <ac:chgData name="Aniket Chhabra" userId="598e0514-bef3-4e71-b6aa-f2edd6441cff" providerId="ADAL" clId="{451EDBA5-692E-B743-B7AD-FE485C212399}" dt="2023-11-05T11:11:01.629" v="229"/>
          <ac:inkMkLst>
            <pc:docMk/>
            <pc:sldMk cId="3772186352" sldId="265"/>
            <ac:inkMk id="76" creationId="{AD1479B9-2920-5B14-AC76-D60AB85B2C66}"/>
          </ac:inkMkLst>
        </pc:inkChg>
        <pc:inkChg chg="add mod">
          <ac:chgData name="Aniket Chhabra" userId="598e0514-bef3-4e71-b6aa-f2edd6441cff" providerId="ADAL" clId="{451EDBA5-692E-B743-B7AD-FE485C212399}" dt="2023-11-05T11:11:01.629" v="229"/>
          <ac:inkMkLst>
            <pc:docMk/>
            <pc:sldMk cId="3772186352" sldId="265"/>
            <ac:inkMk id="77" creationId="{4D3CDA0C-090C-CEB3-830B-A0DE59C13958}"/>
          </ac:inkMkLst>
        </pc:inkChg>
        <pc:inkChg chg="add mod">
          <ac:chgData name="Aniket Chhabra" userId="598e0514-bef3-4e71-b6aa-f2edd6441cff" providerId="ADAL" clId="{451EDBA5-692E-B743-B7AD-FE485C212399}" dt="2023-11-05T11:11:01.629" v="229"/>
          <ac:inkMkLst>
            <pc:docMk/>
            <pc:sldMk cId="3772186352" sldId="265"/>
            <ac:inkMk id="78" creationId="{13C4139F-0DA8-8F04-0BEF-239600FA1CB5}"/>
          </ac:inkMkLst>
        </pc:inkChg>
        <pc:inkChg chg="add mod">
          <ac:chgData name="Aniket Chhabra" userId="598e0514-bef3-4e71-b6aa-f2edd6441cff" providerId="ADAL" clId="{451EDBA5-692E-B743-B7AD-FE485C212399}" dt="2023-11-05T11:11:01.629" v="229"/>
          <ac:inkMkLst>
            <pc:docMk/>
            <pc:sldMk cId="3772186352" sldId="265"/>
            <ac:inkMk id="79" creationId="{BD63509B-AA7C-4CD1-5FE6-4006D5CC5D78}"/>
          </ac:inkMkLst>
        </pc:inkChg>
        <pc:inkChg chg="add mod">
          <ac:chgData name="Aniket Chhabra" userId="598e0514-bef3-4e71-b6aa-f2edd6441cff" providerId="ADAL" clId="{451EDBA5-692E-B743-B7AD-FE485C212399}" dt="2023-11-05T11:11:01.629" v="229"/>
          <ac:inkMkLst>
            <pc:docMk/>
            <pc:sldMk cId="3772186352" sldId="265"/>
            <ac:inkMk id="80" creationId="{B975AAAA-D22E-19BA-DBCB-E6606A7C5AD1}"/>
          </ac:inkMkLst>
        </pc:inkChg>
        <pc:inkChg chg="add mod">
          <ac:chgData name="Aniket Chhabra" userId="598e0514-bef3-4e71-b6aa-f2edd6441cff" providerId="ADAL" clId="{451EDBA5-692E-B743-B7AD-FE485C212399}" dt="2023-11-05T11:11:01.629" v="229"/>
          <ac:inkMkLst>
            <pc:docMk/>
            <pc:sldMk cId="3772186352" sldId="265"/>
            <ac:inkMk id="81" creationId="{DEEAB3FD-8DF9-0FDD-B0E3-1DA42720F487}"/>
          </ac:inkMkLst>
        </pc:inkChg>
        <pc:inkChg chg="add mod">
          <ac:chgData name="Aniket Chhabra" userId="598e0514-bef3-4e71-b6aa-f2edd6441cff" providerId="ADAL" clId="{451EDBA5-692E-B743-B7AD-FE485C212399}" dt="2023-11-05T11:11:01.629" v="229"/>
          <ac:inkMkLst>
            <pc:docMk/>
            <pc:sldMk cId="3772186352" sldId="265"/>
            <ac:inkMk id="82" creationId="{570AEDF1-C677-06AF-1386-74114CBC3201}"/>
          </ac:inkMkLst>
        </pc:inkChg>
        <pc:inkChg chg="add">
          <ac:chgData name="Aniket Chhabra" userId="598e0514-bef3-4e71-b6aa-f2edd6441cff" providerId="ADAL" clId="{451EDBA5-692E-B743-B7AD-FE485C212399}" dt="2023-11-05T11:11:00.466" v="227" actId="9405"/>
          <ac:inkMkLst>
            <pc:docMk/>
            <pc:sldMk cId="3772186352" sldId="265"/>
            <ac:inkMk id="83" creationId="{3936BBD7-B293-A8B5-4666-EF66C9F459BD}"/>
          </ac:inkMkLst>
        </pc:inkChg>
        <pc:inkChg chg="add">
          <ac:chgData name="Aniket Chhabra" userId="598e0514-bef3-4e71-b6aa-f2edd6441cff" providerId="ADAL" clId="{451EDBA5-692E-B743-B7AD-FE485C212399}" dt="2023-11-05T11:11:00.702" v="228" actId="9405"/>
          <ac:inkMkLst>
            <pc:docMk/>
            <pc:sldMk cId="3772186352" sldId="265"/>
            <ac:inkMk id="84" creationId="{571AA63F-F6D9-4BCE-BBF2-1E84951C3216}"/>
          </ac:inkMkLst>
        </pc:inkChg>
        <pc:inkChg chg="add">
          <ac:chgData name="Aniket Chhabra" userId="598e0514-bef3-4e71-b6aa-f2edd6441cff" providerId="ADAL" clId="{451EDBA5-692E-B743-B7AD-FE485C212399}" dt="2023-11-05T11:11:01.766" v="230" actId="9405"/>
          <ac:inkMkLst>
            <pc:docMk/>
            <pc:sldMk cId="3772186352" sldId="265"/>
            <ac:inkMk id="87" creationId="{7AB2A331-3FDE-28DB-9E0D-E60AED379F20}"/>
          </ac:inkMkLst>
        </pc:inkChg>
        <pc:inkChg chg="add mod">
          <ac:chgData name="Aniket Chhabra" userId="598e0514-bef3-4e71-b6aa-f2edd6441cff" providerId="ADAL" clId="{451EDBA5-692E-B743-B7AD-FE485C212399}" dt="2023-11-05T11:11:10.295" v="232"/>
          <ac:inkMkLst>
            <pc:docMk/>
            <pc:sldMk cId="3772186352" sldId="265"/>
            <ac:inkMk id="88" creationId="{17D99200-21AE-4D22-45BE-57E0A8EFE20D}"/>
          </ac:inkMkLst>
        </pc:inkChg>
        <pc:inkChg chg="add">
          <ac:chgData name="Aniket Chhabra" userId="598e0514-bef3-4e71-b6aa-f2edd6441cff" providerId="ADAL" clId="{451EDBA5-692E-B743-B7AD-FE485C212399}" dt="2023-11-05T11:11:25.910" v="233" actId="9405"/>
          <ac:inkMkLst>
            <pc:docMk/>
            <pc:sldMk cId="3772186352" sldId="265"/>
            <ac:inkMk id="90" creationId="{21F0F03E-099B-2E7E-487E-99004BCE9662}"/>
          </ac:inkMkLst>
        </pc:inkChg>
        <pc:inkChg chg="add mod">
          <ac:chgData name="Aniket Chhabra" userId="598e0514-bef3-4e71-b6aa-f2edd6441cff" providerId="ADAL" clId="{451EDBA5-692E-B743-B7AD-FE485C212399}" dt="2023-11-05T11:21:37.888" v="605"/>
          <ac:inkMkLst>
            <pc:docMk/>
            <pc:sldMk cId="3772186352" sldId="265"/>
            <ac:inkMk id="91" creationId="{57E709E7-EF41-8259-09C5-3C219E4773E9}"/>
          </ac:inkMkLst>
        </pc:inkChg>
        <pc:inkChg chg="add mod">
          <ac:chgData name="Aniket Chhabra" userId="598e0514-bef3-4e71-b6aa-f2edd6441cff" providerId="ADAL" clId="{451EDBA5-692E-B743-B7AD-FE485C212399}" dt="2023-11-05T11:21:37.888" v="605"/>
          <ac:inkMkLst>
            <pc:docMk/>
            <pc:sldMk cId="3772186352" sldId="265"/>
            <ac:inkMk id="92" creationId="{6DE7C490-4B72-BE91-F85C-FB130C1701D0}"/>
          </ac:inkMkLst>
        </pc:inkChg>
        <pc:inkChg chg="add mod">
          <ac:chgData name="Aniket Chhabra" userId="598e0514-bef3-4e71-b6aa-f2edd6441cff" providerId="ADAL" clId="{451EDBA5-692E-B743-B7AD-FE485C212399}" dt="2023-11-05T11:21:37.888" v="605"/>
          <ac:inkMkLst>
            <pc:docMk/>
            <pc:sldMk cId="3772186352" sldId="265"/>
            <ac:inkMk id="93" creationId="{D650FFFA-C735-122C-3798-00C561020C0F}"/>
          </ac:inkMkLst>
        </pc:inkChg>
        <pc:inkChg chg="add mod">
          <ac:chgData name="Aniket Chhabra" userId="598e0514-bef3-4e71-b6aa-f2edd6441cff" providerId="ADAL" clId="{451EDBA5-692E-B743-B7AD-FE485C212399}" dt="2023-11-05T11:21:37.888" v="605"/>
          <ac:inkMkLst>
            <pc:docMk/>
            <pc:sldMk cId="3772186352" sldId="265"/>
            <ac:inkMk id="94" creationId="{CBEEC0F8-80A2-C1E2-B535-DF4EE47AB91E}"/>
          </ac:inkMkLst>
        </pc:inkChg>
        <pc:inkChg chg="add mod">
          <ac:chgData name="Aniket Chhabra" userId="598e0514-bef3-4e71-b6aa-f2edd6441cff" providerId="ADAL" clId="{451EDBA5-692E-B743-B7AD-FE485C212399}" dt="2023-11-05T11:21:37.888" v="605"/>
          <ac:inkMkLst>
            <pc:docMk/>
            <pc:sldMk cId="3772186352" sldId="265"/>
            <ac:inkMk id="95" creationId="{0C7C8023-F4B5-1ECF-F372-1E26844F1D0F}"/>
          </ac:inkMkLst>
        </pc:inkChg>
        <pc:inkChg chg="add mod">
          <ac:chgData name="Aniket Chhabra" userId="598e0514-bef3-4e71-b6aa-f2edd6441cff" providerId="ADAL" clId="{451EDBA5-692E-B743-B7AD-FE485C212399}" dt="2023-11-05T11:21:37.888" v="605"/>
          <ac:inkMkLst>
            <pc:docMk/>
            <pc:sldMk cId="3772186352" sldId="265"/>
            <ac:inkMk id="96" creationId="{9E9CD7AB-2D4A-A8B2-9429-47317AD90F48}"/>
          </ac:inkMkLst>
        </pc:inkChg>
        <pc:inkChg chg="add mod">
          <ac:chgData name="Aniket Chhabra" userId="598e0514-bef3-4e71-b6aa-f2edd6441cff" providerId="ADAL" clId="{451EDBA5-692E-B743-B7AD-FE485C212399}" dt="2023-11-05T11:21:37.888" v="605"/>
          <ac:inkMkLst>
            <pc:docMk/>
            <pc:sldMk cId="3772186352" sldId="265"/>
            <ac:inkMk id="97" creationId="{5F34C009-63FD-898A-4D15-C8501AA48F4F}"/>
          </ac:inkMkLst>
        </pc:inkChg>
        <pc:inkChg chg="add mod">
          <ac:chgData name="Aniket Chhabra" userId="598e0514-bef3-4e71-b6aa-f2edd6441cff" providerId="ADAL" clId="{451EDBA5-692E-B743-B7AD-FE485C212399}" dt="2023-11-05T11:21:37.888" v="605"/>
          <ac:inkMkLst>
            <pc:docMk/>
            <pc:sldMk cId="3772186352" sldId="265"/>
            <ac:inkMk id="98" creationId="{2784EF0B-4E98-2757-7210-89315A208E46}"/>
          </ac:inkMkLst>
        </pc:inkChg>
        <pc:inkChg chg="add mod">
          <ac:chgData name="Aniket Chhabra" userId="598e0514-bef3-4e71-b6aa-f2edd6441cff" providerId="ADAL" clId="{451EDBA5-692E-B743-B7AD-FE485C212399}" dt="2023-11-05T11:21:37.888" v="605"/>
          <ac:inkMkLst>
            <pc:docMk/>
            <pc:sldMk cId="3772186352" sldId="265"/>
            <ac:inkMk id="102" creationId="{F6F49221-5DBE-C211-85DD-08F3721F681A}"/>
          </ac:inkMkLst>
        </pc:inkChg>
        <pc:inkChg chg="add mod">
          <ac:chgData name="Aniket Chhabra" userId="598e0514-bef3-4e71-b6aa-f2edd6441cff" providerId="ADAL" clId="{451EDBA5-692E-B743-B7AD-FE485C212399}" dt="2023-11-05T11:21:37.888" v="605"/>
          <ac:inkMkLst>
            <pc:docMk/>
            <pc:sldMk cId="3772186352" sldId="265"/>
            <ac:inkMk id="103" creationId="{4C624B8C-4B86-2884-9A26-5CF14DB44E79}"/>
          </ac:inkMkLst>
        </pc:inkChg>
        <pc:inkChg chg="add mod">
          <ac:chgData name="Aniket Chhabra" userId="598e0514-bef3-4e71-b6aa-f2edd6441cff" providerId="ADAL" clId="{451EDBA5-692E-B743-B7AD-FE485C212399}" dt="2023-11-05T11:21:37.888" v="605"/>
          <ac:inkMkLst>
            <pc:docMk/>
            <pc:sldMk cId="3772186352" sldId="265"/>
            <ac:inkMk id="104" creationId="{9976387B-C0E9-42B1-48D8-BF5F7F6EE2DD}"/>
          </ac:inkMkLst>
        </pc:inkChg>
        <pc:inkChg chg="add mod">
          <ac:chgData name="Aniket Chhabra" userId="598e0514-bef3-4e71-b6aa-f2edd6441cff" providerId="ADAL" clId="{451EDBA5-692E-B743-B7AD-FE485C212399}" dt="2023-11-05T11:21:37.888" v="605"/>
          <ac:inkMkLst>
            <pc:docMk/>
            <pc:sldMk cId="3772186352" sldId="265"/>
            <ac:inkMk id="105" creationId="{4432BB34-FFD3-D158-9FA5-1D8D7D967629}"/>
          </ac:inkMkLst>
        </pc:inkChg>
        <pc:inkChg chg="add mod">
          <ac:chgData name="Aniket Chhabra" userId="598e0514-bef3-4e71-b6aa-f2edd6441cff" providerId="ADAL" clId="{451EDBA5-692E-B743-B7AD-FE485C212399}" dt="2023-11-05T11:21:37.888" v="605"/>
          <ac:inkMkLst>
            <pc:docMk/>
            <pc:sldMk cId="3772186352" sldId="265"/>
            <ac:inkMk id="106" creationId="{2395D7A7-87BD-A341-598A-5E7DBF13948B}"/>
          </ac:inkMkLst>
        </pc:inkChg>
        <pc:inkChg chg="add mod">
          <ac:chgData name="Aniket Chhabra" userId="598e0514-bef3-4e71-b6aa-f2edd6441cff" providerId="ADAL" clId="{451EDBA5-692E-B743-B7AD-FE485C212399}" dt="2023-11-05T11:21:37.888" v="605"/>
          <ac:inkMkLst>
            <pc:docMk/>
            <pc:sldMk cId="3772186352" sldId="265"/>
            <ac:inkMk id="107" creationId="{510CA812-B13C-9845-B59D-294228730D37}"/>
          </ac:inkMkLst>
        </pc:inkChg>
        <pc:inkChg chg="add mod">
          <ac:chgData name="Aniket Chhabra" userId="598e0514-bef3-4e71-b6aa-f2edd6441cff" providerId="ADAL" clId="{451EDBA5-692E-B743-B7AD-FE485C212399}" dt="2023-11-05T11:21:37.888" v="605"/>
          <ac:inkMkLst>
            <pc:docMk/>
            <pc:sldMk cId="3772186352" sldId="265"/>
            <ac:inkMk id="108" creationId="{317E20A6-BA98-62DA-0EFC-03976BD2950F}"/>
          </ac:inkMkLst>
        </pc:inkChg>
        <pc:inkChg chg="add mod">
          <ac:chgData name="Aniket Chhabra" userId="598e0514-bef3-4e71-b6aa-f2edd6441cff" providerId="ADAL" clId="{451EDBA5-692E-B743-B7AD-FE485C212399}" dt="2023-11-05T11:21:37.888" v="605"/>
          <ac:inkMkLst>
            <pc:docMk/>
            <pc:sldMk cId="3772186352" sldId="265"/>
            <ac:inkMk id="109" creationId="{31FD87B3-7826-5077-A5DF-AD7E94FBC0A7}"/>
          </ac:inkMkLst>
        </pc:inkChg>
        <pc:inkChg chg="add mod">
          <ac:chgData name="Aniket Chhabra" userId="598e0514-bef3-4e71-b6aa-f2edd6441cff" providerId="ADAL" clId="{451EDBA5-692E-B743-B7AD-FE485C212399}" dt="2023-11-05T11:21:37.888" v="605"/>
          <ac:inkMkLst>
            <pc:docMk/>
            <pc:sldMk cId="3772186352" sldId="265"/>
            <ac:inkMk id="110" creationId="{B0A2C1DA-9C25-8C49-7324-3E393C43ADF7}"/>
          </ac:inkMkLst>
        </pc:inkChg>
        <pc:inkChg chg="add mod">
          <ac:chgData name="Aniket Chhabra" userId="598e0514-bef3-4e71-b6aa-f2edd6441cff" providerId="ADAL" clId="{451EDBA5-692E-B743-B7AD-FE485C212399}" dt="2023-11-05T11:21:37.888" v="605"/>
          <ac:inkMkLst>
            <pc:docMk/>
            <pc:sldMk cId="3772186352" sldId="265"/>
            <ac:inkMk id="111" creationId="{BDE53F0D-29A1-1759-1348-F63496BF70CE}"/>
          </ac:inkMkLst>
        </pc:inkChg>
        <pc:inkChg chg="add mod">
          <ac:chgData name="Aniket Chhabra" userId="598e0514-bef3-4e71-b6aa-f2edd6441cff" providerId="ADAL" clId="{451EDBA5-692E-B743-B7AD-FE485C212399}" dt="2023-11-05T11:21:37.888" v="605"/>
          <ac:inkMkLst>
            <pc:docMk/>
            <pc:sldMk cId="3772186352" sldId="265"/>
            <ac:inkMk id="115" creationId="{8A8EF2F2-7714-56EE-AEEB-76DB6B7F7DD3}"/>
          </ac:inkMkLst>
        </pc:inkChg>
        <pc:inkChg chg="add del mod">
          <ac:chgData name="Aniket Chhabra" userId="598e0514-bef3-4e71-b6aa-f2edd6441cff" providerId="ADAL" clId="{451EDBA5-692E-B743-B7AD-FE485C212399}" dt="2023-11-05T11:18:46.130" v="420"/>
          <ac:inkMkLst>
            <pc:docMk/>
            <pc:sldMk cId="3772186352" sldId="265"/>
            <ac:inkMk id="116" creationId="{CD5DCB95-8F9F-C2E6-96C6-3A24ACC215FD}"/>
          </ac:inkMkLst>
        </pc:inkChg>
        <pc:inkChg chg="add mod">
          <ac:chgData name="Aniket Chhabra" userId="598e0514-bef3-4e71-b6aa-f2edd6441cff" providerId="ADAL" clId="{451EDBA5-692E-B743-B7AD-FE485C212399}" dt="2023-11-05T11:19:46.120" v="484"/>
          <ac:inkMkLst>
            <pc:docMk/>
            <pc:sldMk cId="3772186352" sldId="265"/>
            <ac:inkMk id="118" creationId="{FE58024C-93CC-9041-C782-686DD6386941}"/>
          </ac:inkMkLst>
        </pc:inkChg>
        <pc:inkChg chg="add mod">
          <ac:chgData name="Aniket Chhabra" userId="598e0514-bef3-4e71-b6aa-f2edd6441cff" providerId="ADAL" clId="{451EDBA5-692E-B743-B7AD-FE485C212399}" dt="2023-11-05T11:21:37.888" v="605"/>
          <ac:inkMkLst>
            <pc:docMk/>
            <pc:sldMk cId="3772186352" sldId="265"/>
            <ac:inkMk id="120" creationId="{F33E4E5F-7522-A62B-4563-24CF63759BD6}"/>
          </ac:inkMkLst>
        </pc:inkChg>
        <pc:inkChg chg="add mod">
          <ac:chgData name="Aniket Chhabra" userId="598e0514-bef3-4e71-b6aa-f2edd6441cff" providerId="ADAL" clId="{451EDBA5-692E-B743-B7AD-FE485C212399}" dt="2023-11-05T11:21:37.888" v="605"/>
          <ac:inkMkLst>
            <pc:docMk/>
            <pc:sldMk cId="3772186352" sldId="265"/>
            <ac:inkMk id="121" creationId="{375D5DCB-5A49-6498-5A1E-30AA49FBCF94}"/>
          </ac:inkMkLst>
        </pc:inkChg>
        <pc:inkChg chg="add mod">
          <ac:chgData name="Aniket Chhabra" userId="598e0514-bef3-4e71-b6aa-f2edd6441cff" providerId="ADAL" clId="{451EDBA5-692E-B743-B7AD-FE485C212399}" dt="2023-11-05T11:21:37.888" v="605"/>
          <ac:inkMkLst>
            <pc:docMk/>
            <pc:sldMk cId="3772186352" sldId="265"/>
            <ac:inkMk id="122" creationId="{9BF14633-7A5E-5690-50B9-153F605FBABD}"/>
          </ac:inkMkLst>
        </pc:inkChg>
        <pc:inkChg chg="add mod">
          <ac:chgData name="Aniket Chhabra" userId="598e0514-bef3-4e71-b6aa-f2edd6441cff" providerId="ADAL" clId="{451EDBA5-692E-B743-B7AD-FE485C212399}" dt="2023-11-05T11:21:37.888" v="605"/>
          <ac:inkMkLst>
            <pc:docMk/>
            <pc:sldMk cId="3772186352" sldId="265"/>
            <ac:inkMk id="123" creationId="{EA088A1B-02E5-1C7D-35A2-B12005EF1086}"/>
          </ac:inkMkLst>
        </pc:inkChg>
        <pc:inkChg chg="add mod">
          <ac:chgData name="Aniket Chhabra" userId="598e0514-bef3-4e71-b6aa-f2edd6441cff" providerId="ADAL" clId="{451EDBA5-692E-B743-B7AD-FE485C212399}" dt="2023-11-05T11:21:37.888" v="605"/>
          <ac:inkMkLst>
            <pc:docMk/>
            <pc:sldMk cId="3772186352" sldId="265"/>
            <ac:inkMk id="124" creationId="{3A111038-FD5C-326A-7C44-D6BCF52DDC5F}"/>
          </ac:inkMkLst>
        </pc:inkChg>
        <pc:inkChg chg="add mod">
          <ac:chgData name="Aniket Chhabra" userId="598e0514-bef3-4e71-b6aa-f2edd6441cff" providerId="ADAL" clId="{451EDBA5-692E-B743-B7AD-FE485C212399}" dt="2023-11-05T11:21:37.888" v="605"/>
          <ac:inkMkLst>
            <pc:docMk/>
            <pc:sldMk cId="3772186352" sldId="265"/>
            <ac:inkMk id="125" creationId="{DE287FD9-4156-95FF-6B26-8331B14F3037}"/>
          </ac:inkMkLst>
        </pc:inkChg>
        <pc:inkChg chg="add mod">
          <ac:chgData name="Aniket Chhabra" userId="598e0514-bef3-4e71-b6aa-f2edd6441cff" providerId="ADAL" clId="{451EDBA5-692E-B743-B7AD-FE485C212399}" dt="2023-11-05T11:21:37.888" v="605"/>
          <ac:inkMkLst>
            <pc:docMk/>
            <pc:sldMk cId="3772186352" sldId="265"/>
            <ac:inkMk id="126" creationId="{E6C0DC58-E6A8-1E53-F016-243EE709A49E}"/>
          </ac:inkMkLst>
        </pc:inkChg>
        <pc:inkChg chg="add mod">
          <ac:chgData name="Aniket Chhabra" userId="598e0514-bef3-4e71-b6aa-f2edd6441cff" providerId="ADAL" clId="{451EDBA5-692E-B743-B7AD-FE485C212399}" dt="2023-11-05T11:21:37.888" v="605"/>
          <ac:inkMkLst>
            <pc:docMk/>
            <pc:sldMk cId="3772186352" sldId="265"/>
            <ac:inkMk id="127" creationId="{748948FF-F934-7FC6-66A3-82828C5D9C7C}"/>
          </ac:inkMkLst>
        </pc:inkChg>
        <pc:inkChg chg="add mod">
          <ac:chgData name="Aniket Chhabra" userId="598e0514-bef3-4e71-b6aa-f2edd6441cff" providerId="ADAL" clId="{451EDBA5-692E-B743-B7AD-FE485C212399}" dt="2023-11-05T11:21:37.888" v="605"/>
          <ac:inkMkLst>
            <pc:docMk/>
            <pc:sldMk cId="3772186352" sldId="265"/>
            <ac:inkMk id="129" creationId="{CA0CDB1A-2CF3-0ACF-CEA1-4D9BD23891A2}"/>
          </ac:inkMkLst>
        </pc:inkChg>
        <pc:inkChg chg="add mod">
          <ac:chgData name="Aniket Chhabra" userId="598e0514-bef3-4e71-b6aa-f2edd6441cff" providerId="ADAL" clId="{451EDBA5-692E-B743-B7AD-FE485C212399}" dt="2023-11-05T11:21:37.888" v="605"/>
          <ac:inkMkLst>
            <pc:docMk/>
            <pc:sldMk cId="3772186352" sldId="265"/>
            <ac:inkMk id="130" creationId="{3B9C8BD4-9034-E46B-97EC-6B0BCF43E710}"/>
          </ac:inkMkLst>
        </pc:inkChg>
        <pc:inkChg chg="add mod">
          <ac:chgData name="Aniket Chhabra" userId="598e0514-bef3-4e71-b6aa-f2edd6441cff" providerId="ADAL" clId="{451EDBA5-692E-B743-B7AD-FE485C212399}" dt="2023-11-05T11:21:37.888" v="605"/>
          <ac:inkMkLst>
            <pc:docMk/>
            <pc:sldMk cId="3772186352" sldId="265"/>
            <ac:inkMk id="131" creationId="{61F3A205-ABE3-28C1-48D8-9425460624DF}"/>
          </ac:inkMkLst>
        </pc:inkChg>
        <pc:inkChg chg="add mod">
          <ac:chgData name="Aniket Chhabra" userId="598e0514-bef3-4e71-b6aa-f2edd6441cff" providerId="ADAL" clId="{451EDBA5-692E-B743-B7AD-FE485C212399}" dt="2023-11-05T11:21:37.888" v="605"/>
          <ac:inkMkLst>
            <pc:docMk/>
            <pc:sldMk cId="3772186352" sldId="265"/>
            <ac:inkMk id="133" creationId="{6F63A7F7-E4F9-CD24-7ED4-DFB01FF95E7E}"/>
          </ac:inkMkLst>
        </pc:inkChg>
        <pc:inkChg chg="add mod">
          <ac:chgData name="Aniket Chhabra" userId="598e0514-bef3-4e71-b6aa-f2edd6441cff" providerId="ADAL" clId="{451EDBA5-692E-B743-B7AD-FE485C212399}" dt="2023-11-05T11:19:05.142" v="446"/>
          <ac:inkMkLst>
            <pc:docMk/>
            <pc:sldMk cId="3772186352" sldId="265"/>
            <ac:inkMk id="134" creationId="{DFCD4436-442D-BD03-92C5-06D7B54EB946}"/>
          </ac:inkMkLst>
        </pc:inkChg>
        <pc:inkChg chg="add mod">
          <ac:chgData name="Aniket Chhabra" userId="598e0514-bef3-4e71-b6aa-f2edd6441cff" providerId="ADAL" clId="{451EDBA5-692E-B743-B7AD-FE485C212399}" dt="2023-11-05T11:19:05.142" v="446"/>
          <ac:inkMkLst>
            <pc:docMk/>
            <pc:sldMk cId="3772186352" sldId="265"/>
            <ac:inkMk id="135" creationId="{145110B4-674E-E1B6-B7A6-E558CE1E48B8}"/>
          </ac:inkMkLst>
        </pc:inkChg>
        <pc:inkChg chg="add mod">
          <ac:chgData name="Aniket Chhabra" userId="598e0514-bef3-4e71-b6aa-f2edd6441cff" providerId="ADAL" clId="{451EDBA5-692E-B743-B7AD-FE485C212399}" dt="2023-11-05T11:19:05.142" v="446"/>
          <ac:inkMkLst>
            <pc:docMk/>
            <pc:sldMk cId="3772186352" sldId="265"/>
            <ac:inkMk id="136" creationId="{2FEB9860-D327-10D3-E8CC-90A20025A6D0}"/>
          </ac:inkMkLst>
        </pc:inkChg>
        <pc:inkChg chg="add mod">
          <ac:chgData name="Aniket Chhabra" userId="598e0514-bef3-4e71-b6aa-f2edd6441cff" providerId="ADAL" clId="{451EDBA5-692E-B743-B7AD-FE485C212399}" dt="2023-11-05T11:19:05.142" v="446"/>
          <ac:inkMkLst>
            <pc:docMk/>
            <pc:sldMk cId="3772186352" sldId="265"/>
            <ac:inkMk id="137" creationId="{996AEBEC-95DF-1CCB-7D85-FDCB48A12F73}"/>
          </ac:inkMkLst>
        </pc:inkChg>
        <pc:inkChg chg="add mod">
          <ac:chgData name="Aniket Chhabra" userId="598e0514-bef3-4e71-b6aa-f2edd6441cff" providerId="ADAL" clId="{451EDBA5-692E-B743-B7AD-FE485C212399}" dt="2023-11-05T11:19:05.142" v="446"/>
          <ac:inkMkLst>
            <pc:docMk/>
            <pc:sldMk cId="3772186352" sldId="265"/>
            <ac:inkMk id="138" creationId="{866932D9-29B0-C8A7-05AE-9B0241E20ABC}"/>
          </ac:inkMkLst>
        </pc:inkChg>
        <pc:inkChg chg="add mod">
          <ac:chgData name="Aniket Chhabra" userId="598e0514-bef3-4e71-b6aa-f2edd6441cff" providerId="ADAL" clId="{451EDBA5-692E-B743-B7AD-FE485C212399}" dt="2023-11-05T11:19:05.142" v="446"/>
          <ac:inkMkLst>
            <pc:docMk/>
            <pc:sldMk cId="3772186352" sldId="265"/>
            <ac:inkMk id="139" creationId="{DDEC2F8E-23A3-9AFA-7D1D-4C52BAB305A4}"/>
          </ac:inkMkLst>
        </pc:inkChg>
        <pc:inkChg chg="add mod">
          <ac:chgData name="Aniket Chhabra" userId="598e0514-bef3-4e71-b6aa-f2edd6441cff" providerId="ADAL" clId="{451EDBA5-692E-B743-B7AD-FE485C212399}" dt="2023-11-05T11:19:05.142" v="446"/>
          <ac:inkMkLst>
            <pc:docMk/>
            <pc:sldMk cId="3772186352" sldId="265"/>
            <ac:inkMk id="140" creationId="{465982C5-F8CB-350A-3503-2F9B9FE6883C}"/>
          </ac:inkMkLst>
        </pc:inkChg>
        <pc:inkChg chg="add mod">
          <ac:chgData name="Aniket Chhabra" userId="598e0514-bef3-4e71-b6aa-f2edd6441cff" providerId="ADAL" clId="{451EDBA5-692E-B743-B7AD-FE485C212399}" dt="2023-11-05T11:19:05.142" v="446"/>
          <ac:inkMkLst>
            <pc:docMk/>
            <pc:sldMk cId="3772186352" sldId="265"/>
            <ac:inkMk id="141" creationId="{2734A778-23FD-15E5-274A-D64B60B56473}"/>
          </ac:inkMkLst>
        </pc:inkChg>
        <pc:inkChg chg="add mod">
          <ac:chgData name="Aniket Chhabra" userId="598e0514-bef3-4e71-b6aa-f2edd6441cff" providerId="ADAL" clId="{451EDBA5-692E-B743-B7AD-FE485C212399}" dt="2023-11-05T11:21:35.083" v="602"/>
          <ac:inkMkLst>
            <pc:docMk/>
            <pc:sldMk cId="3772186352" sldId="265"/>
            <ac:inkMk id="142" creationId="{1BD3C96C-E642-5F0D-3B4D-806AA755E975}"/>
          </ac:inkMkLst>
        </pc:inkChg>
        <pc:inkChg chg="add mod">
          <ac:chgData name="Aniket Chhabra" userId="598e0514-bef3-4e71-b6aa-f2edd6441cff" providerId="ADAL" clId="{451EDBA5-692E-B743-B7AD-FE485C212399}" dt="2023-11-05T11:21:35.083" v="602"/>
          <ac:inkMkLst>
            <pc:docMk/>
            <pc:sldMk cId="3772186352" sldId="265"/>
            <ac:inkMk id="144" creationId="{27EA268E-0263-8B70-8819-F0D714ED2FCE}"/>
          </ac:inkMkLst>
        </pc:inkChg>
        <pc:inkChg chg="add mod">
          <ac:chgData name="Aniket Chhabra" userId="598e0514-bef3-4e71-b6aa-f2edd6441cff" providerId="ADAL" clId="{451EDBA5-692E-B743-B7AD-FE485C212399}" dt="2023-11-05T11:21:35.083" v="602"/>
          <ac:inkMkLst>
            <pc:docMk/>
            <pc:sldMk cId="3772186352" sldId="265"/>
            <ac:inkMk id="145" creationId="{323821AB-701F-0EC7-B10A-C37150799743}"/>
          </ac:inkMkLst>
        </pc:inkChg>
        <pc:inkChg chg="add">
          <ac:chgData name="Aniket Chhabra" userId="598e0514-bef3-4e71-b6aa-f2edd6441cff" providerId="ADAL" clId="{451EDBA5-692E-B743-B7AD-FE485C212399}" dt="2023-11-05T11:19:09.161" v="450" actId="9405"/>
          <ac:inkMkLst>
            <pc:docMk/>
            <pc:sldMk cId="3772186352" sldId="265"/>
            <ac:inkMk id="147" creationId="{BDD3B524-1362-0B0D-503A-F21FC9F3C258}"/>
          </ac:inkMkLst>
        </pc:inkChg>
        <pc:inkChg chg="add mod">
          <ac:chgData name="Aniket Chhabra" userId="598e0514-bef3-4e71-b6aa-f2edd6441cff" providerId="ADAL" clId="{451EDBA5-692E-B743-B7AD-FE485C212399}" dt="2023-11-05T11:21:59.521" v="612"/>
          <ac:inkMkLst>
            <pc:docMk/>
            <pc:sldMk cId="3772186352" sldId="265"/>
            <ac:inkMk id="148" creationId="{D2973279-DEDF-1107-F2FB-35019BC9C68D}"/>
          </ac:inkMkLst>
        </pc:inkChg>
        <pc:inkChg chg="add mod">
          <ac:chgData name="Aniket Chhabra" userId="598e0514-bef3-4e71-b6aa-f2edd6441cff" providerId="ADAL" clId="{451EDBA5-692E-B743-B7AD-FE485C212399}" dt="2023-11-05T11:21:59.521" v="612"/>
          <ac:inkMkLst>
            <pc:docMk/>
            <pc:sldMk cId="3772186352" sldId="265"/>
            <ac:inkMk id="149" creationId="{8E757679-4B43-B388-E5C5-761EAFC015A0}"/>
          </ac:inkMkLst>
        </pc:inkChg>
        <pc:inkChg chg="add mod">
          <ac:chgData name="Aniket Chhabra" userId="598e0514-bef3-4e71-b6aa-f2edd6441cff" providerId="ADAL" clId="{451EDBA5-692E-B743-B7AD-FE485C212399}" dt="2023-11-05T11:21:59.521" v="612"/>
          <ac:inkMkLst>
            <pc:docMk/>
            <pc:sldMk cId="3772186352" sldId="265"/>
            <ac:inkMk id="150" creationId="{452254A8-B388-1A27-17B3-CDB0CB5587BD}"/>
          </ac:inkMkLst>
        </pc:inkChg>
        <pc:inkChg chg="add mod">
          <ac:chgData name="Aniket Chhabra" userId="598e0514-bef3-4e71-b6aa-f2edd6441cff" providerId="ADAL" clId="{451EDBA5-692E-B743-B7AD-FE485C212399}" dt="2023-11-05T11:21:59.521" v="612"/>
          <ac:inkMkLst>
            <pc:docMk/>
            <pc:sldMk cId="3772186352" sldId="265"/>
            <ac:inkMk id="151" creationId="{F63FC492-600A-EAFD-3421-D0D202F66646}"/>
          </ac:inkMkLst>
        </pc:inkChg>
        <pc:inkChg chg="add mod">
          <ac:chgData name="Aniket Chhabra" userId="598e0514-bef3-4e71-b6aa-f2edd6441cff" providerId="ADAL" clId="{451EDBA5-692E-B743-B7AD-FE485C212399}" dt="2023-11-05T11:21:59.521" v="612"/>
          <ac:inkMkLst>
            <pc:docMk/>
            <pc:sldMk cId="3772186352" sldId="265"/>
            <ac:inkMk id="152" creationId="{F7A4DDFA-F5AE-93CF-6A36-093B520E64A2}"/>
          </ac:inkMkLst>
        </pc:inkChg>
        <pc:inkChg chg="add mod">
          <ac:chgData name="Aniket Chhabra" userId="598e0514-bef3-4e71-b6aa-f2edd6441cff" providerId="ADAL" clId="{451EDBA5-692E-B743-B7AD-FE485C212399}" dt="2023-11-05T11:21:59.521" v="612"/>
          <ac:inkMkLst>
            <pc:docMk/>
            <pc:sldMk cId="3772186352" sldId="265"/>
            <ac:inkMk id="153" creationId="{C40F9410-7967-79A6-E78A-92BA8B201072}"/>
          </ac:inkMkLst>
        </pc:inkChg>
        <pc:inkChg chg="add mod">
          <ac:chgData name="Aniket Chhabra" userId="598e0514-bef3-4e71-b6aa-f2edd6441cff" providerId="ADAL" clId="{451EDBA5-692E-B743-B7AD-FE485C212399}" dt="2023-11-05T11:21:59.521" v="612"/>
          <ac:inkMkLst>
            <pc:docMk/>
            <pc:sldMk cId="3772186352" sldId="265"/>
            <ac:inkMk id="154" creationId="{890816F5-2806-E112-5791-58FB2E3EC237}"/>
          </ac:inkMkLst>
        </pc:inkChg>
        <pc:inkChg chg="add mod">
          <ac:chgData name="Aniket Chhabra" userId="598e0514-bef3-4e71-b6aa-f2edd6441cff" providerId="ADAL" clId="{451EDBA5-692E-B743-B7AD-FE485C212399}" dt="2023-11-05T11:21:59.521" v="612"/>
          <ac:inkMkLst>
            <pc:docMk/>
            <pc:sldMk cId="3772186352" sldId="265"/>
            <ac:inkMk id="155" creationId="{D4250E8B-C946-FD4C-0D9D-E02865D9DDCF}"/>
          </ac:inkMkLst>
        </pc:inkChg>
        <pc:inkChg chg="add mod">
          <ac:chgData name="Aniket Chhabra" userId="598e0514-bef3-4e71-b6aa-f2edd6441cff" providerId="ADAL" clId="{451EDBA5-692E-B743-B7AD-FE485C212399}" dt="2023-11-05T11:21:59.521" v="612"/>
          <ac:inkMkLst>
            <pc:docMk/>
            <pc:sldMk cId="3772186352" sldId="265"/>
            <ac:inkMk id="156" creationId="{E38D5C84-A0E9-5258-3152-52FE54A5B234}"/>
          </ac:inkMkLst>
        </pc:inkChg>
        <pc:inkChg chg="add mod">
          <ac:chgData name="Aniket Chhabra" userId="598e0514-bef3-4e71-b6aa-f2edd6441cff" providerId="ADAL" clId="{451EDBA5-692E-B743-B7AD-FE485C212399}" dt="2023-11-05T11:21:59.521" v="612"/>
          <ac:inkMkLst>
            <pc:docMk/>
            <pc:sldMk cId="3772186352" sldId="265"/>
            <ac:inkMk id="159" creationId="{77837160-4383-9CC9-00C6-8B7DB66E2482}"/>
          </ac:inkMkLst>
        </pc:inkChg>
        <pc:inkChg chg="add mod">
          <ac:chgData name="Aniket Chhabra" userId="598e0514-bef3-4e71-b6aa-f2edd6441cff" providerId="ADAL" clId="{451EDBA5-692E-B743-B7AD-FE485C212399}" dt="2023-11-05T11:21:59.521" v="612"/>
          <ac:inkMkLst>
            <pc:docMk/>
            <pc:sldMk cId="3772186352" sldId="265"/>
            <ac:inkMk id="160" creationId="{0C95E3F3-4BAD-1D81-8961-F4A2A44856B0}"/>
          </ac:inkMkLst>
        </pc:inkChg>
        <pc:inkChg chg="add mod">
          <ac:chgData name="Aniket Chhabra" userId="598e0514-bef3-4e71-b6aa-f2edd6441cff" providerId="ADAL" clId="{451EDBA5-692E-B743-B7AD-FE485C212399}" dt="2023-11-05T11:21:59.521" v="612"/>
          <ac:inkMkLst>
            <pc:docMk/>
            <pc:sldMk cId="3772186352" sldId="265"/>
            <ac:inkMk id="161" creationId="{5B169AAA-D6FE-DFFC-5267-E280CB61CF3A}"/>
          </ac:inkMkLst>
        </pc:inkChg>
        <pc:inkChg chg="add mod">
          <ac:chgData name="Aniket Chhabra" userId="598e0514-bef3-4e71-b6aa-f2edd6441cff" providerId="ADAL" clId="{451EDBA5-692E-B743-B7AD-FE485C212399}" dt="2023-11-05T11:21:59.521" v="612"/>
          <ac:inkMkLst>
            <pc:docMk/>
            <pc:sldMk cId="3772186352" sldId="265"/>
            <ac:inkMk id="162" creationId="{804ABFDF-55F8-C5E5-728C-16C4BA6B949A}"/>
          </ac:inkMkLst>
        </pc:inkChg>
        <pc:inkChg chg="add mod">
          <ac:chgData name="Aniket Chhabra" userId="598e0514-bef3-4e71-b6aa-f2edd6441cff" providerId="ADAL" clId="{451EDBA5-692E-B743-B7AD-FE485C212399}" dt="2023-11-05T11:21:59.521" v="612"/>
          <ac:inkMkLst>
            <pc:docMk/>
            <pc:sldMk cId="3772186352" sldId="265"/>
            <ac:inkMk id="163" creationId="{EAB9B05D-F77C-FB0C-D9E3-6D989D621558}"/>
          </ac:inkMkLst>
        </pc:inkChg>
        <pc:inkChg chg="add mod">
          <ac:chgData name="Aniket Chhabra" userId="598e0514-bef3-4e71-b6aa-f2edd6441cff" providerId="ADAL" clId="{451EDBA5-692E-B743-B7AD-FE485C212399}" dt="2023-11-05T11:21:59.521" v="612"/>
          <ac:inkMkLst>
            <pc:docMk/>
            <pc:sldMk cId="3772186352" sldId="265"/>
            <ac:inkMk id="164" creationId="{12C87D23-F55E-9D3B-9F18-4A9ADDD9D4A2}"/>
          </ac:inkMkLst>
        </pc:inkChg>
        <pc:inkChg chg="add mod">
          <ac:chgData name="Aniket Chhabra" userId="598e0514-bef3-4e71-b6aa-f2edd6441cff" providerId="ADAL" clId="{451EDBA5-692E-B743-B7AD-FE485C212399}" dt="2023-11-05T11:21:59.521" v="612"/>
          <ac:inkMkLst>
            <pc:docMk/>
            <pc:sldMk cId="3772186352" sldId="265"/>
            <ac:inkMk id="165" creationId="{B804441B-CABC-4326-5DB7-C54C403473C4}"/>
          </ac:inkMkLst>
        </pc:inkChg>
        <pc:inkChg chg="add mod">
          <ac:chgData name="Aniket Chhabra" userId="598e0514-bef3-4e71-b6aa-f2edd6441cff" providerId="ADAL" clId="{451EDBA5-692E-B743-B7AD-FE485C212399}" dt="2023-11-05T11:21:59.521" v="612"/>
          <ac:inkMkLst>
            <pc:docMk/>
            <pc:sldMk cId="3772186352" sldId="265"/>
            <ac:inkMk id="166" creationId="{0CD7A841-A6A6-4A07-DEB1-79A75BDBAE58}"/>
          </ac:inkMkLst>
        </pc:inkChg>
        <pc:inkChg chg="add mod">
          <ac:chgData name="Aniket Chhabra" userId="598e0514-bef3-4e71-b6aa-f2edd6441cff" providerId="ADAL" clId="{451EDBA5-692E-B743-B7AD-FE485C212399}" dt="2023-11-05T11:21:59.521" v="612"/>
          <ac:inkMkLst>
            <pc:docMk/>
            <pc:sldMk cId="3772186352" sldId="265"/>
            <ac:inkMk id="167" creationId="{782A7FAF-EB2B-BDB2-BACF-E38060488ADD}"/>
          </ac:inkMkLst>
        </pc:inkChg>
        <pc:inkChg chg="add mod">
          <ac:chgData name="Aniket Chhabra" userId="598e0514-bef3-4e71-b6aa-f2edd6441cff" providerId="ADAL" clId="{451EDBA5-692E-B743-B7AD-FE485C212399}" dt="2023-11-05T11:21:59.521" v="612"/>
          <ac:inkMkLst>
            <pc:docMk/>
            <pc:sldMk cId="3772186352" sldId="265"/>
            <ac:inkMk id="168" creationId="{A2DF0A20-55A8-2E7D-07BA-5CCEFCC5B212}"/>
          </ac:inkMkLst>
        </pc:inkChg>
        <pc:inkChg chg="add mod">
          <ac:chgData name="Aniket Chhabra" userId="598e0514-bef3-4e71-b6aa-f2edd6441cff" providerId="ADAL" clId="{451EDBA5-692E-B743-B7AD-FE485C212399}" dt="2023-11-05T11:21:59.521" v="612"/>
          <ac:inkMkLst>
            <pc:docMk/>
            <pc:sldMk cId="3772186352" sldId="265"/>
            <ac:inkMk id="171" creationId="{6192027B-68D3-E088-BE3D-DBFA1070EA56}"/>
          </ac:inkMkLst>
        </pc:inkChg>
        <pc:inkChg chg="add mod">
          <ac:chgData name="Aniket Chhabra" userId="598e0514-bef3-4e71-b6aa-f2edd6441cff" providerId="ADAL" clId="{451EDBA5-692E-B743-B7AD-FE485C212399}" dt="2023-11-05T11:21:59.521" v="612"/>
          <ac:inkMkLst>
            <pc:docMk/>
            <pc:sldMk cId="3772186352" sldId="265"/>
            <ac:inkMk id="172" creationId="{87B1AD79-88B5-5749-4A14-A5FA1B96BBDC}"/>
          </ac:inkMkLst>
        </pc:inkChg>
        <pc:inkChg chg="add mod">
          <ac:chgData name="Aniket Chhabra" userId="598e0514-bef3-4e71-b6aa-f2edd6441cff" providerId="ADAL" clId="{451EDBA5-692E-B743-B7AD-FE485C212399}" dt="2023-11-05T11:21:59.521" v="612"/>
          <ac:inkMkLst>
            <pc:docMk/>
            <pc:sldMk cId="3772186352" sldId="265"/>
            <ac:inkMk id="173" creationId="{AF3E8A7E-1865-428F-E884-7B2829E5133F}"/>
          </ac:inkMkLst>
        </pc:inkChg>
        <pc:inkChg chg="add">
          <ac:chgData name="Aniket Chhabra" userId="598e0514-bef3-4e71-b6aa-f2edd6441cff" providerId="ADAL" clId="{451EDBA5-692E-B743-B7AD-FE485C212399}" dt="2023-11-05T11:19:31.466" v="476" actId="9405"/>
          <ac:inkMkLst>
            <pc:docMk/>
            <pc:sldMk cId="3772186352" sldId="265"/>
            <ac:inkMk id="175" creationId="{51697D7D-B253-8204-D2DE-52BF4B089852}"/>
          </ac:inkMkLst>
        </pc:inkChg>
        <pc:inkChg chg="add mod">
          <ac:chgData name="Aniket Chhabra" userId="598e0514-bef3-4e71-b6aa-f2edd6441cff" providerId="ADAL" clId="{451EDBA5-692E-B743-B7AD-FE485C212399}" dt="2023-11-05T11:21:37.888" v="605"/>
          <ac:inkMkLst>
            <pc:docMk/>
            <pc:sldMk cId="3772186352" sldId="265"/>
            <ac:inkMk id="176" creationId="{333EF63C-387D-5366-3ACC-F69CE11BB587}"/>
          </ac:inkMkLst>
        </pc:inkChg>
        <pc:inkChg chg="add mod">
          <ac:chgData name="Aniket Chhabra" userId="598e0514-bef3-4e71-b6aa-f2edd6441cff" providerId="ADAL" clId="{451EDBA5-692E-B743-B7AD-FE485C212399}" dt="2023-11-05T11:21:37.888" v="605"/>
          <ac:inkMkLst>
            <pc:docMk/>
            <pc:sldMk cId="3772186352" sldId="265"/>
            <ac:inkMk id="177" creationId="{B4072CA0-9ED8-5254-3B17-E84A1CC84996}"/>
          </ac:inkMkLst>
        </pc:inkChg>
        <pc:inkChg chg="add mod">
          <ac:chgData name="Aniket Chhabra" userId="598e0514-bef3-4e71-b6aa-f2edd6441cff" providerId="ADAL" clId="{451EDBA5-692E-B743-B7AD-FE485C212399}" dt="2023-11-05T11:21:37.888" v="605"/>
          <ac:inkMkLst>
            <pc:docMk/>
            <pc:sldMk cId="3772186352" sldId="265"/>
            <ac:inkMk id="178" creationId="{C9824127-F1BA-C561-DC9F-F96377E39005}"/>
          </ac:inkMkLst>
        </pc:inkChg>
        <pc:inkChg chg="add mod">
          <ac:chgData name="Aniket Chhabra" userId="598e0514-bef3-4e71-b6aa-f2edd6441cff" providerId="ADAL" clId="{451EDBA5-692E-B743-B7AD-FE485C212399}" dt="2023-11-05T11:21:37.888" v="605"/>
          <ac:inkMkLst>
            <pc:docMk/>
            <pc:sldMk cId="3772186352" sldId="265"/>
            <ac:inkMk id="179" creationId="{0076BA5D-DAC3-039C-22C9-D381410E1B40}"/>
          </ac:inkMkLst>
        </pc:inkChg>
        <pc:inkChg chg="add mod">
          <ac:chgData name="Aniket Chhabra" userId="598e0514-bef3-4e71-b6aa-f2edd6441cff" providerId="ADAL" clId="{451EDBA5-692E-B743-B7AD-FE485C212399}" dt="2023-11-05T11:21:37.888" v="605"/>
          <ac:inkMkLst>
            <pc:docMk/>
            <pc:sldMk cId="3772186352" sldId="265"/>
            <ac:inkMk id="180" creationId="{64C6A8E3-B878-A0AB-3A7A-998A78BC5181}"/>
          </ac:inkMkLst>
        </pc:inkChg>
        <pc:inkChg chg="add mod">
          <ac:chgData name="Aniket Chhabra" userId="598e0514-bef3-4e71-b6aa-f2edd6441cff" providerId="ADAL" clId="{451EDBA5-692E-B743-B7AD-FE485C212399}" dt="2023-11-05T11:21:37.888" v="605"/>
          <ac:inkMkLst>
            <pc:docMk/>
            <pc:sldMk cId="3772186352" sldId="265"/>
            <ac:inkMk id="182" creationId="{9D392D7A-681E-F12D-C7E1-E787C5902774}"/>
          </ac:inkMkLst>
        </pc:inkChg>
        <pc:inkChg chg="add mod">
          <ac:chgData name="Aniket Chhabra" userId="598e0514-bef3-4e71-b6aa-f2edd6441cff" providerId="ADAL" clId="{451EDBA5-692E-B743-B7AD-FE485C212399}" dt="2023-11-05T11:21:37.888" v="605"/>
          <ac:inkMkLst>
            <pc:docMk/>
            <pc:sldMk cId="3772186352" sldId="265"/>
            <ac:inkMk id="184" creationId="{0313642D-7999-2B20-5D99-B056FAA6F0BF}"/>
          </ac:inkMkLst>
        </pc:inkChg>
        <pc:inkChg chg="add mod">
          <ac:chgData name="Aniket Chhabra" userId="598e0514-bef3-4e71-b6aa-f2edd6441cff" providerId="ADAL" clId="{451EDBA5-692E-B743-B7AD-FE485C212399}" dt="2023-11-05T11:19:49.855" v="487"/>
          <ac:inkMkLst>
            <pc:docMk/>
            <pc:sldMk cId="3772186352" sldId="265"/>
            <ac:inkMk id="185" creationId="{10F6AE3F-553F-6F3E-E99A-B39E75E89843}"/>
          </ac:inkMkLst>
        </pc:inkChg>
        <pc:inkChg chg="add mod">
          <ac:chgData name="Aniket Chhabra" userId="598e0514-bef3-4e71-b6aa-f2edd6441cff" providerId="ADAL" clId="{451EDBA5-692E-B743-B7AD-FE485C212399}" dt="2023-11-05T11:21:37.888" v="605"/>
          <ac:inkMkLst>
            <pc:docMk/>
            <pc:sldMk cId="3772186352" sldId="265"/>
            <ac:inkMk id="187" creationId="{3C2BB42C-7FED-8DFB-8B51-5510E075BADB}"/>
          </ac:inkMkLst>
        </pc:inkChg>
        <pc:inkChg chg="add mod">
          <ac:chgData name="Aniket Chhabra" userId="598e0514-bef3-4e71-b6aa-f2edd6441cff" providerId="ADAL" clId="{451EDBA5-692E-B743-B7AD-FE485C212399}" dt="2023-11-05T11:21:37.888" v="605"/>
          <ac:inkMkLst>
            <pc:docMk/>
            <pc:sldMk cId="3772186352" sldId="265"/>
            <ac:inkMk id="188" creationId="{F8B0772F-E61F-3E52-F853-B8C98A3D2E83}"/>
          </ac:inkMkLst>
        </pc:inkChg>
        <pc:inkChg chg="add mod">
          <ac:chgData name="Aniket Chhabra" userId="598e0514-bef3-4e71-b6aa-f2edd6441cff" providerId="ADAL" clId="{451EDBA5-692E-B743-B7AD-FE485C212399}" dt="2023-11-05T11:21:37.888" v="605"/>
          <ac:inkMkLst>
            <pc:docMk/>
            <pc:sldMk cId="3772186352" sldId="265"/>
            <ac:inkMk id="190" creationId="{C5043E67-24FE-F0FB-9B00-A8B2701294A3}"/>
          </ac:inkMkLst>
        </pc:inkChg>
        <pc:inkChg chg="add mod">
          <ac:chgData name="Aniket Chhabra" userId="598e0514-bef3-4e71-b6aa-f2edd6441cff" providerId="ADAL" clId="{451EDBA5-692E-B743-B7AD-FE485C212399}" dt="2023-11-05T11:21:37.888" v="605"/>
          <ac:inkMkLst>
            <pc:docMk/>
            <pc:sldMk cId="3772186352" sldId="265"/>
            <ac:inkMk id="191" creationId="{184BAC54-891B-C836-B63E-DB0DDF8605B3}"/>
          </ac:inkMkLst>
        </pc:inkChg>
        <pc:inkChg chg="add mod">
          <ac:chgData name="Aniket Chhabra" userId="598e0514-bef3-4e71-b6aa-f2edd6441cff" providerId="ADAL" clId="{451EDBA5-692E-B743-B7AD-FE485C212399}" dt="2023-11-05T11:21:37.888" v="605"/>
          <ac:inkMkLst>
            <pc:docMk/>
            <pc:sldMk cId="3772186352" sldId="265"/>
            <ac:inkMk id="192" creationId="{7C37897B-3140-A21C-8185-BE4DF488937B}"/>
          </ac:inkMkLst>
        </pc:inkChg>
        <pc:inkChg chg="add mod">
          <ac:chgData name="Aniket Chhabra" userId="598e0514-bef3-4e71-b6aa-f2edd6441cff" providerId="ADAL" clId="{451EDBA5-692E-B743-B7AD-FE485C212399}" dt="2023-11-05T11:21:37.888" v="605"/>
          <ac:inkMkLst>
            <pc:docMk/>
            <pc:sldMk cId="3772186352" sldId="265"/>
            <ac:inkMk id="193" creationId="{699B3354-355C-290B-9523-445F2507A520}"/>
          </ac:inkMkLst>
        </pc:inkChg>
        <pc:inkChg chg="add mod">
          <ac:chgData name="Aniket Chhabra" userId="598e0514-bef3-4e71-b6aa-f2edd6441cff" providerId="ADAL" clId="{451EDBA5-692E-B743-B7AD-FE485C212399}" dt="2023-11-05T11:20:00.253" v="501"/>
          <ac:inkMkLst>
            <pc:docMk/>
            <pc:sldMk cId="3772186352" sldId="265"/>
            <ac:inkMk id="195" creationId="{4EEA3BC8-497B-A6B4-2C88-8D7713E7AACC}"/>
          </ac:inkMkLst>
        </pc:inkChg>
        <pc:inkChg chg="add mod">
          <ac:chgData name="Aniket Chhabra" userId="598e0514-bef3-4e71-b6aa-f2edd6441cff" providerId="ADAL" clId="{451EDBA5-692E-B743-B7AD-FE485C212399}" dt="2023-11-05T11:20:00.253" v="501"/>
          <ac:inkMkLst>
            <pc:docMk/>
            <pc:sldMk cId="3772186352" sldId="265"/>
            <ac:inkMk id="196" creationId="{0F918FF7-AC42-86E4-4C03-68CB646BC836}"/>
          </ac:inkMkLst>
        </pc:inkChg>
        <pc:inkChg chg="add mod">
          <ac:chgData name="Aniket Chhabra" userId="598e0514-bef3-4e71-b6aa-f2edd6441cff" providerId="ADAL" clId="{451EDBA5-692E-B743-B7AD-FE485C212399}" dt="2023-11-05T11:20:00.253" v="501"/>
          <ac:inkMkLst>
            <pc:docMk/>
            <pc:sldMk cId="3772186352" sldId="265"/>
            <ac:inkMk id="197" creationId="{CEBF4A90-4895-65DB-9819-5D8F3236A675}"/>
          </ac:inkMkLst>
        </pc:inkChg>
        <pc:inkChg chg="add mod">
          <ac:chgData name="Aniket Chhabra" userId="598e0514-bef3-4e71-b6aa-f2edd6441cff" providerId="ADAL" clId="{451EDBA5-692E-B743-B7AD-FE485C212399}" dt="2023-11-05T11:20:00.253" v="501"/>
          <ac:inkMkLst>
            <pc:docMk/>
            <pc:sldMk cId="3772186352" sldId="265"/>
            <ac:inkMk id="198" creationId="{F3F189A3-CBDB-0698-8AD3-BEE7313A6DD1}"/>
          </ac:inkMkLst>
        </pc:inkChg>
        <pc:inkChg chg="add mod">
          <ac:chgData name="Aniket Chhabra" userId="598e0514-bef3-4e71-b6aa-f2edd6441cff" providerId="ADAL" clId="{451EDBA5-692E-B743-B7AD-FE485C212399}" dt="2023-11-05T11:20:00.253" v="501"/>
          <ac:inkMkLst>
            <pc:docMk/>
            <pc:sldMk cId="3772186352" sldId="265"/>
            <ac:inkMk id="199" creationId="{5FFDAF4B-9EC7-754D-613C-F72CE16C81FB}"/>
          </ac:inkMkLst>
        </pc:inkChg>
        <pc:inkChg chg="add mod">
          <ac:chgData name="Aniket Chhabra" userId="598e0514-bef3-4e71-b6aa-f2edd6441cff" providerId="ADAL" clId="{451EDBA5-692E-B743-B7AD-FE485C212399}" dt="2023-11-05T11:20:05.001" v="508"/>
          <ac:inkMkLst>
            <pc:docMk/>
            <pc:sldMk cId="3772186352" sldId="265"/>
            <ac:inkMk id="201" creationId="{2871A634-2757-7EFB-7253-02EBAD8D5395}"/>
          </ac:inkMkLst>
        </pc:inkChg>
        <pc:inkChg chg="add mod">
          <ac:chgData name="Aniket Chhabra" userId="598e0514-bef3-4e71-b6aa-f2edd6441cff" providerId="ADAL" clId="{451EDBA5-692E-B743-B7AD-FE485C212399}" dt="2023-11-05T11:20:05.001" v="508"/>
          <ac:inkMkLst>
            <pc:docMk/>
            <pc:sldMk cId="3772186352" sldId="265"/>
            <ac:inkMk id="202" creationId="{C77ACE2D-01BC-18E5-F535-FE499CF2EF9A}"/>
          </ac:inkMkLst>
        </pc:inkChg>
        <pc:inkChg chg="add mod">
          <ac:chgData name="Aniket Chhabra" userId="598e0514-bef3-4e71-b6aa-f2edd6441cff" providerId="ADAL" clId="{451EDBA5-692E-B743-B7AD-FE485C212399}" dt="2023-11-05T11:20:05.001" v="508"/>
          <ac:inkMkLst>
            <pc:docMk/>
            <pc:sldMk cId="3772186352" sldId="265"/>
            <ac:inkMk id="203" creationId="{EF352E3D-16E3-838E-8260-D90F0B5A22C0}"/>
          </ac:inkMkLst>
        </pc:inkChg>
        <pc:inkChg chg="add mod">
          <ac:chgData name="Aniket Chhabra" userId="598e0514-bef3-4e71-b6aa-f2edd6441cff" providerId="ADAL" clId="{451EDBA5-692E-B743-B7AD-FE485C212399}" dt="2023-11-05T11:20:05.001" v="508"/>
          <ac:inkMkLst>
            <pc:docMk/>
            <pc:sldMk cId="3772186352" sldId="265"/>
            <ac:inkMk id="204" creationId="{B6CB81AE-4C95-36B5-33ED-7DDEB87C3493}"/>
          </ac:inkMkLst>
        </pc:inkChg>
        <pc:inkChg chg="add mod">
          <ac:chgData name="Aniket Chhabra" userId="598e0514-bef3-4e71-b6aa-f2edd6441cff" providerId="ADAL" clId="{451EDBA5-692E-B743-B7AD-FE485C212399}" dt="2023-11-05T11:20:05.001" v="508"/>
          <ac:inkMkLst>
            <pc:docMk/>
            <pc:sldMk cId="3772186352" sldId="265"/>
            <ac:inkMk id="205" creationId="{A3C275C3-7ABA-23F3-3E36-32B8D9555AE6}"/>
          </ac:inkMkLst>
        </pc:inkChg>
        <pc:inkChg chg="add mod">
          <ac:chgData name="Aniket Chhabra" userId="598e0514-bef3-4e71-b6aa-f2edd6441cff" providerId="ADAL" clId="{451EDBA5-692E-B743-B7AD-FE485C212399}" dt="2023-11-05T11:20:05.001" v="508"/>
          <ac:inkMkLst>
            <pc:docMk/>
            <pc:sldMk cId="3772186352" sldId="265"/>
            <ac:inkMk id="206" creationId="{1FEA03C0-3B90-692A-ACDA-865617350E9E}"/>
          </ac:inkMkLst>
        </pc:inkChg>
        <pc:inkChg chg="add mod">
          <ac:chgData name="Aniket Chhabra" userId="598e0514-bef3-4e71-b6aa-f2edd6441cff" providerId="ADAL" clId="{451EDBA5-692E-B743-B7AD-FE485C212399}" dt="2023-11-05T11:21:59.521" v="612"/>
          <ac:inkMkLst>
            <pc:docMk/>
            <pc:sldMk cId="3772186352" sldId="265"/>
            <ac:inkMk id="209" creationId="{EFB1DA84-5C17-B13A-FA7E-41879A95381D}"/>
          </ac:inkMkLst>
        </pc:inkChg>
        <pc:inkChg chg="add mod">
          <ac:chgData name="Aniket Chhabra" userId="598e0514-bef3-4e71-b6aa-f2edd6441cff" providerId="ADAL" clId="{451EDBA5-692E-B743-B7AD-FE485C212399}" dt="2023-11-05T11:21:59.521" v="612"/>
          <ac:inkMkLst>
            <pc:docMk/>
            <pc:sldMk cId="3772186352" sldId="265"/>
            <ac:inkMk id="210" creationId="{78A6D404-490C-2AC7-D8D0-315F60E94595}"/>
          </ac:inkMkLst>
        </pc:inkChg>
        <pc:inkChg chg="add mod">
          <ac:chgData name="Aniket Chhabra" userId="598e0514-bef3-4e71-b6aa-f2edd6441cff" providerId="ADAL" clId="{451EDBA5-692E-B743-B7AD-FE485C212399}" dt="2023-11-05T11:21:59.521" v="612"/>
          <ac:inkMkLst>
            <pc:docMk/>
            <pc:sldMk cId="3772186352" sldId="265"/>
            <ac:inkMk id="211" creationId="{8E1AB5FE-BECB-636F-2216-326DAC40EF0E}"/>
          </ac:inkMkLst>
        </pc:inkChg>
        <pc:inkChg chg="add mod">
          <ac:chgData name="Aniket Chhabra" userId="598e0514-bef3-4e71-b6aa-f2edd6441cff" providerId="ADAL" clId="{451EDBA5-692E-B743-B7AD-FE485C212399}" dt="2023-11-05T11:21:59.521" v="612"/>
          <ac:inkMkLst>
            <pc:docMk/>
            <pc:sldMk cId="3772186352" sldId="265"/>
            <ac:inkMk id="212" creationId="{DA7F0D8D-9A35-3731-0EA5-1F34BCCFF332}"/>
          </ac:inkMkLst>
        </pc:inkChg>
        <pc:inkChg chg="add mod">
          <ac:chgData name="Aniket Chhabra" userId="598e0514-bef3-4e71-b6aa-f2edd6441cff" providerId="ADAL" clId="{451EDBA5-692E-B743-B7AD-FE485C212399}" dt="2023-11-05T11:21:59.521" v="612"/>
          <ac:inkMkLst>
            <pc:docMk/>
            <pc:sldMk cId="3772186352" sldId="265"/>
            <ac:inkMk id="213" creationId="{79F74C91-2689-763E-E570-31DED6182C22}"/>
          </ac:inkMkLst>
        </pc:inkChg>
        <pc:inkChg chg="add mod">
          <ac:chgData name="Aniket Chhabra" userId="598e0514-bef3-4e71-b6aa-f2edd6441cff" providerId="ADAL" clId="{451EDBA5-692E-B743-B7AD-FE485C212399}" dt="2023-11-05T11:21:59.521" v="612"/>
          <ac:inkMkLst>
            <pc:docMk/>
            <pc:sldMk cId="3772186352" sldId="265"/>
            <ac:inkMk id="214" creationId="{C803164F-5BA6-E81B-8A16-33D8E95C6F34}"/>
          </ac:inkMkLst>
        </pc:inkChg>
        <pc:inkChg chg="add mod">
          <ac:chgData name="Aniket Chhabra" userId="598e0514-bef3-4e71-b6aa-f2edd6441cff" providerId="ADAL" clId="{451EDBA5-692E-B743-B7AD-FE485C212399}" dt="2023-11-05T11:21:59.521" v="612"/>
          <ac:inkMkLst>
            <pc:docMk/>
            <pc:sldMk cId="3772186352" sldId="265"/>
            <ac:inkMk id="215" creationId="{701923EE-A3C0-0C94-A64A-45FF96B35EE5}"/>
          </ac:inkMkLst>
        </pc:inkChg>
        <pc:inkChg chg="add mod">
          <ac:chgData name="Aniket Chhabra" userId="598e0514-bef3-4e71-b6aa-f2edd6441cff" providerId="ADAL" clId="{451EDBA5-692E-B743-B7AD-FE485C212399}" dt="2023-11-05T11:21:59.521" v="612"/>
          <ac:inkMkLst>
            <pc:docMk/>
            <pc:sldMk cId="3772186352" sldId="265"/>
            <ac:inkMk id="216" creationId="{37FBF8A1-7F17-B55C-282B-95EB5E45AA18}"/>
          </ac:inkMkLst>
        </pc:inkChg>
        <pc:inkChg chg="add mod">
          <ac:chgData name="Aniket Chhabra" userId="598e0514-bef3-4e71-b6aa-f2edd6441cff" providerId="ADAL" clId="{451EDBA5-692E-B743-B7AD-FE485C212399}" dt="2023-11-05T11:21:59.521" v="612"/>
          <ac:inkMkLst>
            <pc:docMk/>
            <pc:sldMk cId="3772186352" sldId="265"/>
            <ac:inkMk id="217" creationId="{8DA9F2F0-722C-7DE8-8AFB-C916EC3FBCE7}"/>
          </ac:inkMkLst>
        </pc:inkChg>
        <pc:inkChg chg="add mod">
          <ac:chgData name="Aniket Chhabra" userId="598e0514-bef3-4e71-b6aa-f2edd6441cff" providerId="ADAL" clId="{451EDBA5-692E-B743-B7AD-FE485C212399}" dt="2023-11-05T11:21:59.521" v="612"/>
          <ac:inkMkLst>
            <pc:docMk/>
            <pc:sldMk cId="3772186352" sldId="265"/>
            <ac:inkMk id="218" creationId="{43D0DE44-195F-8DE7-BDFB-BBB534FAE61F}"/>
          </ac:inkMkLst>
        </pc:inkChg>
        <pc:inkChg chg="add mod">
          <ac:chgData name="Aniket Chhabra" userId="598e0514-bef3-4e71-b6aa-f2edd6441cff" providerId="ADAL" clId="{451EDBA5-692E-B743-B7AD-FE485C212399}" dt="2023-11-05T11:21:59.521" v="612"/>
          <ac:inkMkLst>
            <pc:docMk/>
            <pc:sldMk cId="3772186352" sldId="265"/>
            <ac:inkMk id="221" creationId="{D03D4216-DBA5-C7B1-7279-CD622C763A5A}"/>
          </ac:inkMkLst>
        </pc:inkChg>
        <pc:inkChg chg="add mod">
          <ac:chgData name="Aniket Chhabra" userId="598e0514-bef3-4e71-b6aa-f2edd6441cff" providerId="ADAL" clId="{451EDBA5-692E-B743-B7AD-FE485C212399}" dt="2023-11-05T11:21:59.521" v="612"/>
          <ac:inkMkLst>
            <pc:docMk/>
            <pc:sldMk cId="3772186352" sldId="265"/>
            <ac:inkMk id="222" creationId="{F5263E09-1116-A7C2-4262-B5F00116DCD2}"/>
          </ac:inkMkLst>
        </pc:inkChg>
        <pc:inkChg chg="add mod">
          <ac:chgData name="Aniket Chhabra" userId="598e0514-bef3-4e71-b6aa-f2edd6441cff" providerId="ADAL" clId="{451EDBA5-692E-B743-B7AD-FE485C212399}" dt="2023-11-05T11:21:59.521" v="612"/>
          <ac:inkMkLst>
            <pc:docMk/>
            <pc:sldMk cId="3772186352" sldId="265"/>
            <ac:inkMk id="223" creationId="{A5122EA4-5633-92AA-B7C4-9DFA1A3A8507}"/>
          </ac:inkMkLst>
        </pc:inkChg>
        <pc:inkChg chg="add mod">
          <ac:chgData name="Aniket Chhabra" userId="598e0514-bef3-4e71-b6aa-f2edd6441cff" providerId="ADAL" clId="{451EDBA5-692E-B743-B7AD-FE485C212399}" dt="2023-11-05T11:21:59.521" v="612"/>
          <ac:inkMkLst>
            <pc:docMk/>
            <pc:sldMk cId="3772186352" sldId="265"/>
            <ac:inkMk id="224" creationId="{7718A5E4-034B-40DB-21A4-F779E5A65130}"/>
          </ac:inkMkLst>
        </pc:inkChg>
        <pc:inkChg chg="add mod">
          <ac:chgData name="Aniket Chhabra" userId="598e0514-bef3-4e71-b6aa-f2edd6441cff" providerId="ADAL" clId="{451EDBA5-692E-B743-B7AD-FE485C212399}" dt="2023-11-05T11:21:59.521" v="612"/>
          <ac:inkMkLst>
            <pc:docMk/>
            <pc:sldMk cId="3772186352" sldId="265"/>
            <ac:inkMk id="226" creationId="{B4D6F965-A797-9254-F9D8-BCD392134CF5}"/>
          </ac:inkMkLst>
        </pc:inkChg>
        <pc:inkChg chg="add mod">
          <ac:chgData name="Aniket Chhabra" userId="598e0514-bef3-4e71-b6aa-f2edd6441cff" providerId="ADAL" clId="{451EDBA5-692E-B743-B7AD-FE485C212399}" dt="2023-11-05T11:21:59.521" v="612"/>
          <ac:inkMkLst>
            <pc:docMk/>
            <pc:sldMk cId="3772186352" sldId="265"/>
            <ac:inkMk id="227" creationId="{FCDFEE42-BFBB-BC1C-9CE7-0BA23A41EAAA}"/>
          </ac:inkMkLst>
        </pc:inkChg>
        <pc:inkChg chg="add mod">
          <ac:chgData name="Aniket Chhabra" userId="598e0514-bef3-4e71-b6aa-f2edd6441cff" providerId="ADAL" clId="{451EDBA5-692E-B743-B7AD-FE485C212399}" dt="2023-11-05T11:21:59.521" v="612"/>
          <ac:inkMkLst>
            <pc:docMk/>
            <pc:sldMk cId="3772186352" sldId="265"/>
            <ac:inkMk id="229" creationId="{8AA2D99D-45BF-495F-80EB-C98E3B311DED}"/>
          </ac:inkMkLst>
        </pc:inkChg>
        <pc:inkChg chg="add mod">
          <ac:chgData name="Aniket Chhabra" userId="598e0514-bef3-4e71-b6aa-f2edd6441cff" providerId="ADAL" clId="{451EDBA5-692E-B743-B7AD-FE485C212399}" dt="2023-11-05T11:21:59.521" v="612"/>
          <ac:inkMkLst>
            <pc:docMk/>
            <pc:sldMk cId="3772186352" sldId="265"/>
            <ac:inkMk id="230" creationId="{C863062A-150F-5528-85C0-3941ADCE3A66}"/>
          </ac:inkMkLst>
        </pc:inkChg>
        <pc:inkChg chg="add mod">
          <ac:chgData name="Aniket Chhabra" userId="598e0514-bef3-4e71-b6aa-f2edd6441cff" providerId="ADAL" clId="{451EDBA5-692E-B743-B7AD-FE485C212399}" dt="2023-11-05T11:21:59.521" v="612"/>
          <ac:inkMkLst>
            <pc:docMk/>
            <pc:sldMk cId="3772186352" sldId="265"/>
            <ac:inkMk id="231" creationId="{31C9E1FA-32B6-1EA7-CEAD-D4979F86AF34}"/>
          </ac:inkMkLst>
        </pc:inkChg>
        <pc:inkChg chg="add mod">
          <ac:chgData name="Aniket Chhabra" userId="598e0514-bef3-4e71-b6aa-f2edd6441cff" providerId="ADAL" clId="{451EDBA5-692E-B743-B7AD-FE485C212399}" dt="2023-11-05T11:21:59.521" v="612"/>
          <ac:inkMkLst>
            <pc:docMk/>
            <pc:sldMk cId="3772186352" sldId="265"/>
            <ac:inkMk id="232" creationId="{B2608EC0-AACF-BA2F-980C-95F87730B54F}"/>
          </ac:inkMkLst>
        </pc:inkChg>
        <pc:inkChg chg="add mod">
          <ac:chgData name="Aniket Chhabra" userId="598e0514-bef3-4e71-b6aa-f2edd6441cff" providerId="ADAL" clId="{451EDBA5-692E-B743-B7AD-FE485C212399}" dt="2023-11-05T11:21:59.521" v="612"/>
          <ac:inkMkLst>
            <pc:docMk/>
            <pc:sldMk cId="3772186352" sldId="265"/>
            <ac:inkMk id="233" creationId="{2C9F4612-BA2C-7196-8CC8-9C57FDA75D43}"/>
          </ac:inkMkLst>
        </pc:inkChg>
        <pc:inkChg chg="add mod">
          <ac:chgData name="Aniket Chhabra" userId="598e0514-bef3-4e71-b6aa-f2edd6441cff" providerId="ADAL" clId="{451EDBA5-692E-B743-B7AD-FE485C212399}" dt="2023-11-05T11:21:59.521" v="612"/>
          <ac:inkMkLst>
            <pc:docMk/>
            <pc:sldMk cId="3772186352" sldId="265"/>
            <ac:inkMk id="234" creationId="{8F1A576B-9E70-7125-C972-88A6C1C74B74}"/>
          </ac:inkMkLst>
        </pc:inkChg>
        <pc:inkChg chg="add mod">
          <ac:chgData name="Aniket Chhabra" userId="598e0514-bef3-4e71-b6aa-f2edd6441cff" providerId="ADAL" clId="{451EDBA5-692E-B743-B7AD-FE485C212399}" dt="2023-11-05T11:21:59.521" v="612"/>
          <ac:inkMkLst>
            <pc:docMk/>
            <pc:sldMk cId="3772186352" sldId="265"/>
            <ac:inkMk id="236" creationId="{569BFCA1-814A-A709-8B1D-1BD3C8E234DE}"/>
          </ac:inkMkLst>
        </pc:inkChg>
        <pc:inkChg chg="add mod">
          <ac:chgData name="Aniket Chhabra" userId="598e0514-bef3-4e71-b6aa-f2edd6441cff" providerId="ADAL" clId="{451EDBA5-692E-B743-B7AD-FE485C212399}" dt="2023-11-05T11:21:37.888" v="605"/>
          <ac:inkMkLst>
            <pc:docMk/>
            <pc:sldMk cId="3772186352" sldId="265"/>
            <ac:inkMk id="238" creationId="{97B724E8-7A5C-2BC5-0C7E-8C431574D110}"/>
          </ac:inkMkLst>
        </pc:inkChg>
        <pc:inkChg chg="add mod">
          <ac:chgData name="Aniket Chhabra" userId="598e0514-bef3-4e71-b6aa-f2edd6441cff" providerId="ADAL" clId="{451EDBA5-692E-B743-B7AD-FE485C212399}" dt="2023-11-05T11:21:37.888" v="605"/>
          <ac:inkMkLst>
            <pc:docMk/>
            <pc:sldMk cId="3772186352" sldId="265"/>
            <ac:inkMk id="239" creationId="{15F659E1-42AA-7E25-2621-AC771D1C833F}"/>
          </ac:inkMkLst>
        </pc:inkChg>
        <pc:inkChg chg="add mod">
          <ac:chgData name="Aniket Chhabra" userId="598e0514-bef3-4e71-b6aa-f2edd6441cff" providerId="ADAL" clId="{451EDBA5-692E-B743-B7AD-FE485C212399}" dt="2023-11-05T11:21:37.888" v="605"/>
          <ac:inkMkLst>
            <pc:docMk/>
            <pc:sldMk cId="3772186352" sldId="265"/>
            <ac:inkMk id="240" creationId="{454B5501-66C9-321D-B335-619B9CB1432B}"/>
          </ac:inkMkLst>
        </pc:inkChg>
        <pc:inkChg chg="add mod">
          <ac:chgData name="Aniket Chhabra" userId="598e0514-bef3-4e71-b6aa-f2edd6441cff" providerId="ADAL" clId="{451EDBA5-692E-B743-B7AD-FE485C212399}" dt="2023-11-05T11:21:37.888" v="605"/>
          <ac:inkMkLst>
            <pc:docMk/>
            <pc:sldMk cId="3772186352" sldId="265"/>
            <ac:inkMk id="241" creationId="{D6C814E7-99EE-E592-8666-A7D06690155F}"/>
          </ac:inkMkLst>
        </pc:inkChg>
        <pc:inkChg chg="add mod">
          <ac:chgData name="Aniket Chhabra" userId="598e0514-bef3-4e71-b6aa-f2edd6441cff" providerId="ADAL" clId="{451EDBA5-692E-B743-B7AD-FE485C212399}" dt="2023-11-05T11:21:37.888" v="605"/>
          <ac:inkMkLst>
            <pc:docMk/>
            <pc:sldMk cId="3772186352" sldId="265"/>
            <ac:inkMk id="242" creationId="{2F1B1787-D669-1AD1-A335-C59BA35FFD77}"/>
          </ac:inkMkLst>
        </pc:inkChg>
        <pc:inkChg chg="add mod">
          <ac:chgData name="Aniket Chhabra" userId="598e0514-bef3-4e71-b6aa-f2edd6441cff" providerId="ADAL" clId="{451EDBA5-692E-B743-B7AD-FE485C212399}" dt="2023-11-05T11:21:37.888" v="605"/>
          <ac:inkMkLst>
            <pc:docMk/>
            <pc:sldMk cId="3772186352" sldId="265"/>
            <ac:inkMk id="243" creationId="{7D031BE4-9567-8717-7119-486B555247FF}"/>
          </ac:inkMkLst>
        </pc:inkChg>
        <pc:inkChg chg="add mod">
          <ac:chgData name="Aniket Chhabra" userId="598e0514-bef3-4e71-b6aa-f2edd6441cff" providerId="ADAL" clId="{451EDBA5-692E-B743-B7AD-FE485C212399}" dt="2023-11-05T11:21:37.888" v="605"/>
          <ac:inkMkLst>
            <pc:docMk/>
            <pc:sldMk cId="3772186352" sldId="265"/>
            <ac:inkMk id="244" creationId="{C0DCBF40-3A83-9855-3449-7DE200CB0AD4}"/>
          </ac:inkMkLst>
        </pc:inkChg>
        <pc:inkChg chg="add mod">
          <ac:chgData name="Aniket Chhabra" userId="598e0514-bef3-4e71-b6aa-f2edd6441cff" providerId="ADAL" clId="{451EDBA5-692E-B743-B7AD-FE485C212399}" dt="2023-11-05T11:21:37.888" v="605"/>
          <ac:inkMkLst>
            <pc:docMk/>
            <pc:sldMk cId="3772186352" sldId="265"/>
            <ac:inkMk id="245" creationId="{D66F29DE-98C0-9186-711E-1A92940F48C3}"/>
          </ac:inkMkLst>
        </pc:inkChg>
        <pc:inkChg chg="add mod">
          <ac:chgData name="Aniket Chhabra" userId="598e0514-bef3-4e71-b6aa-f2edd6441cff" providerId="ADAL" clId="{451EDBA5-692E-B743-B7AD-FE485C212399}" dt="2023-11-05T11:21:37.888" v="605"/>
          <ac:inkMkLst>
            <pc:docMk/>
            <pc:sldMk cId="3772186352" sldId="265"/>
            <ac:inkMk id="246" creationId="{C680EFDA-F37E-8849-A51F-6D5E15C67685}"/>
          </ac:inkMkLst>
        </pc:inkChg>
        <pc:inkChg chg="add mod">
          <ac:chgData name="Aniket Chhabra" userId="598e0514-bef3-4e71-b6aa-f2edd6441cff" providerId="ADAL" clId="{451EDBA5-692E-B743-B7AD-FE485C212399}" dt="2023-11-05T11:21:37.888" v="605"/>
          <ac:inkMkLst>
            <pc:docMk/>
            <pc:sldMk cId="3772186352" sldId="265"/>
            <ac:inkMk id="247" creationId="{A2C324EA-7113-0215-1994-416A2C1A4164}"/>
          </ac:inkMkLst>
        </pc:inkChg>
        <pc:inkChg chg="add mod">
          <ac:chgData name="Aniket Chhabra" userId="598e0514-bef3-4e71-b6aa-f2edd6441cff" providerId="ADAL" clId="{451EDBA5-692E-B743-B7AD-FE485C212399}" dt="2023-11-05T11:21:37.888" v="605"/>
          <ac:inkMkLst>
            <pc:docMk/>
            <pc:sldMk cId="3772186352" sldId="265"/>
            <ac:inkMk id="249" creationId="{D9E07A22-6E94-B81E-A318-AEBA2C893C25}"/>
          </ac:inkMkLst>
        </pc:inkChg>
        <pc:inkChg chg="add mod">
          <ac:chgData name="Aniket Chhabra" userId="598e0514-bef3-4e71-b6aa-f2edd6441cff" providerId="ADAL" clId="{451EDBA5-692E-B743-B7AD-FE485C212399}" dt="2023-11-05T11:21:37.888" v="605"/>
          <ac:inkMkLst>
            <pc:docMk/>
            <pc:sldMk cId="3772186352" sldId="265"/>
            <ac:inkMk id="250" creationId="{E1F2D8BD-6424-E917-4F49-2AFF711D1882}"/>
          </ac:inkMkLst>
        </pc:inkChg>
        <pc:inkChg chg="add mod">
          <ac:chgData name="Aniket Chhabra" userId="598e0514-bef3-4e71-b6aa-f2edd6441cff" providerId="ADAL" clId="{451EDBA5-692E-B743-B7AD-FE485C212399}" dt="2023-11-05T11:21:37.888" v="605"/>
          <ac:inkMkLst>
            <pc:docMk/>
            <pc:sldMk cId="3772186352" sldId="265"/>
            <ac:inkMk id="251" creationId="{EE2F8B7B-FA2F-5E8B-49C5-166BF0FBA8D4}"/>
          </ac:inkMkLst>
        </pc:inkChg>
        <pc:inkChg chg="add mod">
          <ac:chgData name="Aniket Chhabra" userId="598e0514-bef3-4e71-b6aa-f2edd6441cff" providerId="ADAL" clId="{451EDBA5-692E-B743-B7AD-FE485C212399}" dt="2023-11-05T11:21:37.888" v="605"/>
          <ac:inkMkLst>
            <pc:docMk/>
            <pc:sldMk cId="3772186352" sldId="265"/>
            <ac:inkMk id="252" creationId="{61E213AD-57F2-5610-BFD2-F47E4BFCD00B}"/>
          </ac:inkMkLst>
        </pc:inkChg>
        <pc:inkChg chg="add mod">
          <ac:chgData name="Aniket Chhabra" userId="598e0514-bef3-4e71-b6aa-f2edd6441cff" providerId="ADAL" clId="{451EDBA5-692E-B743-B7AD-FE485C212399}" dt="2023-11-05T11:21:37.888" v="605"/>
          <ac:inkMkLst>
            <pc:docMk/>
            <pc:sldMk cId="3772186352" sldId="265"/>
            <ac:inkMk id="253" creationId="{D165626B-F5AD-397E-24CA-07199BF1C9DD}"/>
          </ac:inkMkLst>
        </pc:inkChg>
        <pc:inkChg chg="add mod">
          <ac:chgData name="Aniket Chhabra" userId="598e0514-bef3-4e71-b6aa-f2edd6441cff" providerId="ADAL" clId="{451EDBA5-692E-B743-B7AD-FE485C212399}" dt="2023-11-05T11:21:37.888" v="605"/>
          <ac:inkMkLst>
            <pc:docMk/>
            <pc:sldMk cId="3772186352" sldId="265"/>
            <ac:inkMk id="254" creationId="{68CAD980-3825-C001-243B-06FCD250C94A}"/>
          </ac:inkMkLst>
        </pc:inkChg>
        <pc:inkChg chg="add mod">
          <ac:chgData name="Aniket Chhabra" userId="598e0514-bef3-4e71-b6aa-f2edd6441cff" providerId="ADAL" clId="{451EDBA5-692E-B743-B7AD-FE485C212399}" dt="2023-11-05T11:21:37.888" v="605"/>
          <ac:inkMkLst>
            <pc:docMk/>
            <pc:sldMk cId="3772186352" sldId="265"/>
            <ac:inkMk id="255" creationId="{3DBB63B0-5885-EBA0-BE00-01EFC87A6A37}"/>
          </ac:inkMkLst>
        </pc:inkChg>
        <pc:inkChg chg="add mod">
          <ac:chgData name="Aniket Chhabra" userId="598e0514-bef3-4e71-b6aa-f2edd6441cff" providerId="ADAL" clId="{451EDBA5-692E-B743-B7AD-FE485C212399}" dt="2023-11-05T11:21:37.888" v="605"/>
          <ac:inkMkLst>
            <pc:docMk/>
            <pc:sldMk cId="3772186352" sldId="265"/>
            <ac:inkMk id="256" creationId="{EA0C926F-B88A-8B4A-5AB6-04BE9CA2B914}"/>
          </ac:inkMkLst>
        </pc:inkChg>
        <pc:inkChg chg="add mod">
          <ac:chgData name="Aniket Chhabra" userId="598e0514-bef3-4e71-b6aa-f2edd6441cff" providerId="ADAL" clId="{451EDBA5-692E-B743-B7AD-FE485C212399}" dt="2023-11-05T11:21:37.888" v="605"/>
          <ac:inkMkLst>
            <pc:docMk/>
            <pc:sldMk cId="3772186352" sldId="265"/>
            <ac:inkMk id="257" creationId="{3B8FDF8F-F73C-1477-AC27-00ABE20AE292}"/>
          </ac:inkMkLst>
        </pc:inkChg>
        <pc:inkChg chg="add mod">
          <ac:chgData name="Aniket Chhabra" userId="598e0514-bef3-4e71-b6aa-f2edd6441cff" providerId="ADAL" clId="{451EDBA5-692E-B743-B7AD-FE485C212399}" dt="2023-11-05T11:20:49.215" v="572"/>
          <ac:inkMkLst>
            <pc:docMk/>
            <pc:sldMk cId="3772186352" sldId="265"/>
            <ac:inkMk id="258" creationId="{6BBEF29F-58E4-9B92-2BDB-65C769D2F2BD}"/>
          </ac:inkMkLst>
        </pc:inkChg>
        <pc:inkChg chg="add mod">
          <ac:chgData name="Aniket Chhabra" userId="598e0514-bef3-4e71-b6aa-f2edd6441cff" providerId="ADAL" clId="{451EDBA5-692E-B743-B7AD-FE485C212399}" dt="2023-11-05T11:20:49.215" v="572"/>
          <ac:inkMkLst>
            <pc:docMk/>
            <pc:sldMk cId="3772186352" sldId="265"/>
            <ac:inkMk id="259" creationId="{819918BB-7CFC-D3DF-3CA9-FC93CF9E5073}"/>
          </ac:inkMkLst>
        </pc:inkChg>
        <pc:inkChg chg="add mod">
          <ac:chgData name="Aniket Chhabra" userId="598e0514-bef3-4e71-b6aa-f2edd6441cff" providerId="ADAL" clId="{451EDBA5-692E-B743-B7AD-FE485C212399}" dt="2023-11-05T11:20:49.215" v="572"/>
          <ac:inkMkLst>
            <pc:docMk/>
            <pc:sldMk cId="3772186352" sldId="265"/>
            <ac:inkMk id="260" creationId="{D44BA7DC-F36C-1232-D1C1-D114646568BB}"/>
          </ac:inkMkLst>
        </pc:inkChg>
        <pc:inkChg chg="add mod">
          <ac:chgData name="Aniket Chhabra" userId="598e0514-bef3-4e71-b6aa-f2edd6441cff" providerId="ADAL" clId="{451EDBA5-692E-B743-B7AD-FE485C212399}" dt="2023-11-05T11:20:49.215" v="572"/>
          <ac:inkMkLst>
            <pc:docMk/>
            <pc:sldMk cId="3772186352" sldId="265"/>
            <ac:inkMk id="261" creationId="{DD429E0C-DB6B-63CB-56E2-0F7E194FF0F1}"/>
          </ac:inkMkLst>
        </pc:inkChg>
        <pc:inkChg chg="add mod">
          <ac:chgData name="Aniket Chhabra" userId="598e0514-bef3-4e71-b6aa-f2edd6441cff" providerId="ADAL" clId="{451EDBA5-692E-B743-B7AD-FE485C212399}" dt="2023-11-05T11:20:49.215" v="572"/>
          <ac:inkMkLst>
            <pc:docMk/>
            <pc:sldMk cId="3772186352" sldId="265"/>
            <ac:inkMk id="262" creationId="{6143DA3C-2BFA-B4FA-79D1-35912073CA2C}"/>
          </ac:inkMkLst>
        </pc:inkChg>
        <pc:inkChg chg="add mod">
          <ac:chgData name="Aniket Chhabra" userId="598e0514-bef3-4e71-b6aa-f2edd6441cff" providerId="ADAL" clId="{451EDBA5-692E-B743-B7AD-FE485C212399}" dt="2023-11-05T11:20:49.215" v="572"/>
          <ac:inkMkLst>
            <pc:docMk/>
            <pc:sldMk cId="3772186352" sldId="265"/>
            <ac:inkMk id="263" creationId="{89125B70-5590-4293-1AF7-3CA98CDB8045}"/>
          </ac:inkMkLst>
        </pc:inkChg>
        <pc:inkChg chg="add mod">
          <ac:chgData name="Aniket Chhabra" userId="598e0514-bef3-4e71-b6aa-f2edd6441cff" providerId="ADAL" clId="{451EDBA5-692E-B743-B7AD-FE485C212399}" dt="2023-11-05T11:20:49.215" v="572"/>
          <ac:inkMkLst>
            <pc:docMk/>
            <pc:sldMk cId="3772186352" sldId="265"/>
            <ac:inkMk id="264" creationId="{9973BF67-785B-F57E-77F6-378423239DE5}"/>
          </ac:inkMkLst>
        </pc:inkChg>
        <pc:inkChg chg="add mod">
          <ac:chgData name="Aniket Chhabra" userId="598e0514-bef3-4e71-b6aa-f2edd6441cff" providerId="ADAL" clId="{451EDBA5-692E-B743-B7AD-FE485C212399}" dt="2023-11-05T11:20:49.215" v="572"/>
          <ac:inkMkLst>
            <pc:docMk/>
            <pc:sldMk cId="3772186352" sldId="265"/>
            <ac:inkMk id="265" creationId="{3998FDA2-CEDE-E26B-BA7E-C97464F32A40}"/>
          </ac:inkMkLst>
        </pc:inkChg>
        <pc:inkChg chg="add mod">
          <ac:chgData name="Aniket Chhabra" userId="598e0514-bef3-4e71-b6aa-f2edd6441cff" providerId="ADAL" clId="{451EDBA5-692E-B743-B7AD-FE485C212399}" dt="2023-11-05T11:20:49.215" v="572"/>
          <ac:inkMkLst>
            <pc:docMk/>
            <pc:sldMk cId="3772186352" sldId="265"/>
            <ac:inkMk id="266" creationId="{C4F1793C-8F31-3294-E4F3-579562F6A2D9}"/>
          </ac:inkMkLst>
        </pc:inkChg>
        <pc:inkChg chg="add mod">
          <ac:chgData name="Aniket Chhabra" userId="598e0514-bef3-4e71-b6aa-f2edd6441cff" providerId="ADAL" clId="{451EDBA5-692E-B743-B7AD-FE485C212399}" dt="2023-11-05T11:20:49.215" v="572"/>
          <ac:inkMkLst>
            <pc:docMk/>
            <pc:sldMk cId="3772186352" sldId="265"/>
            <ac:inkMk id="267" creationId="{C2BEF645-3C5C-C15E-E555-95623A07EAE7}"/>
          </ac:inkMkLst>
        </pc:inkChg>
        <pc:inkChg chg="add mod">
          <ac:chgData name="Aniket Chhabra" userId="598e0514-bef3-4e71-b6aa-f2edd6441cff" providerId="ADAL" clId="{451EDBA5-692E-B743-B7AD-FE485C212399}" dt="2023-11-05T11:20:49.215" v="572"/>
          <ac:inkMkLst>
            <pc:docMk/>
            <pc:sldMk cId="3772186352" sldId="265"/>
            <ac:inkMk id="268" creationId="{808C94C7-24B1-B02D-37C7-632A655557CA}"/>
          </ac:inkMkLst>
        </pc:inkChg>
        <pc:inkChg chg="add mod">
          <ac:chgData name="Aniket Chhabra" userId="598e0514-bef3-4e71-b6aa-f2edd6441cff" providerId="ADAL" clId="{451EDBA5-692E-B743-B7AD-FE485C212399}" dt="2023-11-05T11:20:49.215" v="572"/>
          <ac:inkMkLst>
            <pc:docMk/>
            <pc:sldMk cId="3772186352" sldId="265"/>
            <ac:inkMk id="269" creationId="{54223C9E-E4E7-CE9D-FEAD-DBBF785A7921}"/>
          </ac:inkMkLst>
        </pc:inkChg>
        <pc:inkChg chg="add mod">
          <ac:chgData name="Aniket Chhabra" userId="598e0514-bef3-4e71-b6aa-f2edd6441cff" providerId="ADAL" clId="{451EDBA5-692E-B743-B7AD-FE485C212399}" dt="2023-11-05T11:20:49.215" v="572"/>
          <ac:inkMkLst>
            <pc:docMk/>
            <pc:sldMk cId="3772186352" sldId="265"/>
            <ac:inkMk id="270" creationId="{072E1F10-E077-531E-A840-6883FFAA150B}"/>
          </ac:inkMkLst>
        </pc:inkChg>
        <pc:inkChg chg="add mod">
          <ac:chgData name="Aniket Chhabra" userId="598e0514-bef3-4e71-b6aa-f2edd6441cff" providerId="ADAL" clId="{451EDBA5-692E-B743-B7AD-FE485C212399}" dt="2023-11-05T11:20:49.215" v="572"/>
          <ac:inkMkLst>
            <pc:docMk/>
            <pc:sldMk cId="3772186352" sldId="265"/>
            <ac:inkMk id="271" creationId="{69E7E340-30AC-E395-F1C1-0306691C5A5D}"/>
          </ac:inkMkLst>
        </pc:inkChg>
        <pc:inkChg chg="add mod">
          <ac:chgData name="Aniket Chhabra" userId="598e0514-bef3-4e71-b6aa-f2edd6441cff" providerId="ADAL" clId="{451EDBA5-692E-B743-B7AD-FE485C212399}" dt="2023-11-05T11:20:49.215" v="572"/>
          <ac:inkMkLst>
            <pc:docMk/>
            <pc:sldMk cId="3772186352" sldId="265"/>
            <ac:inkMk id="272" creationId="{9D20446F-7894-A0A7-B96C-706E835B1D30}"/>
          </ac:inkMkLst>
        </pc:inkChg>
        <pc:inkChg chg="add mod">
          <ac:chgData name="Aniket Chhabra" userId="598e0514-bef3-4e71-b6aa-f2edd6441cff" providerId="ADAL" clId="{451EDBA5-692E-B743-B7AD-FE485C212399}" dt="2023-11-05T11:21:59.521" v="612"/>
          <ac:inkMkLst>
            <pc:docMk/>
            <pc:sldMk cId="3772186352" sldId="265"/>
            <ac:inkMk id="275" creationId="{A6A9AE0F-4066-5708-1E62-F980CE6ECBAE}"/>
          </ac:inkMkLst>
        </pc:inkChg>
        <pc:inkChg chg="add mod">
          <ac:chgData name="Aniket Chhabra" userId="598e0514-bef3-4e71-b6aa-f2edd6441cff" providerId="ADAL" clId="{451EDBA5-692E-B743-B7AD-FE485C212399}" dt="2023-11-05T11:21:59.521" v="612"/>
          <ac:inkMkLst>
            <pc:docMk/>
            <pc:sldMk cId="3772186352" sldId="265"/>
            <ac:inkMk id="276" creationId="{035BC8BB-BE15-37A9-CF1D-7CDB5D3CE654}"/>
          </ac:inkMkLst>
        </pc:inkChg>
        <pc:inkChg chg="add mod">
          <ac:chgData name="Aniket Chhabra" userId="598e0514-bef3-4e71-b6aa-f2edd6441cff" providerId="ADAL" clId="{451EDBA5-692E-B743-B7AD-FE485C212399}" dt="2023-11-05T11:21:59.521" v="612"/>
          <ac:inkMkLst>
            <pc:docMk/>
            <pc:sldMk cId="3772186352" sldId="265"/>
            <ac:inkMk id="277" creationId="{50B1A3E2-2E00-8040-B18B-894D3437A5F8}"/>
          </ac:inkMkLst>
        </pc:inkChg>
        <pc:inkChg chg="add mod">
          <ac:chgData name="Aniket Chhabra" userId="598e0514-bef3-4e71-b6aa-f2edd6441cff" providerId="ADAL" clId="{451EDBA5-692E-B743-B7AD-FE485C212399}" dt="2023-11-05T11:21:59.521" v="612"/>
          <ac:inkMkLst>
            <pc:docMk/>
            <pc:sldMk cId="3772186352" sldId="265"/>
            <ac:inkMk id="278" creationId="{50D7C784-6FBC-4738-80D4-F69B2594172A}"/>
          </ac:inkMkLst>
        </pc:inkChg>
        <pc:inkChg chg="add mod">
          <ac:chgData name="Aniket Chhabra" userId="598e0514-bef3-4e71-b6aa-f2edd6441cff" providerId="ADAL" clId="{451EDBA5-692E-B743-B7AD-FE485C212399}" dt="2023-11-05T11:21:59.521" v="612"/>
          <ac:inkMkLst>
            <pc:docMk/>
            <pc:sldMk cId="3772186352" sldId="265"/>
            <ac:inkMk id="279" creationId="{62E388B3-6689-AE45-650C-0E68C6062020}"/>
          </ac:inkMkLst>
        </pc:inkChg>
        <pc:inkChg chg="add mod">
          <ac:chgData name="Aniket Chhabra" userId="598e0514-bef3-4e71-b6aa-f2edd6441cff" providerId="ADAL" clId="{451EDBA5-692E-B743-B7AD-FE485C212399}" dt="2023-11-05T11:21:59.521" v="612"/>
          <ac:inkMkLst>
            <pc:docMk/>
            <pc:sldMk cId="3772186352" sldId="265"/>
            <ac:inkMk id="280" creationId="{E8B39E2C-5250-26CD-6A54-3B703881663C}"/>
          </ac:inkMkLst>
        </pc:inkChg>
        <pc:inkChg chg="add mod">
          <ac:chgData name="Aniket Chhabra" userId="598e0514-bef3-4e71-b6aa-f2edd6441cff" providerId="ADAL" clId="{451EDBA5-692E-B743-B7AD-FE485C212399}" dt="2023-11-05T11:21:37.888" v="605"/>
          <ac:inkMkLst>
            <pc:docMk/>
            <pc:sldMk cId="3772186352" sldId="265"/>
            <ac:inkMk id="282" creationId="{9A47DC3E-8A33-5BBD-EE28-17671CC02E38}"/>
          </ac:inkMkLst>
        </pc:inkChg>
        <pc:inkChg chg="add mod">
          <ac:chgData name="Aniket Chhabra" userId="598e0514-bef3-4e71-b6aa-f2edd6441cff" providerId="ADAL" clId="{451EDBA5-692E-B743-B7AD-FE485C212399}" dt="2023-11-05T11:21:37.888" v="605"/>
          <ac:inkMkLst>
            <pc:docMk/>
            <pc:sldMk cId="3772186352" sldId="265"/>
            <ac:inkMk id="283" creationId="{439C8473-8F25-A403-901B-878923732114}"/>
          </ac:inkMkLst>
        </pc:inkChg>
        <pc:inkChg chg="add mod">
          <ac:chgData name="Aniket Chhabra" userId="598e0514-bef3-4e71-b6aa-f2edd6441cff" providerId="ADAL" clId="{451EDBA5-692E-B743-B7AD-FE485C212399}" dt="2023-11-05T11:21:37.888" v="605"/>
          <ac:inkMkLst>
            <pc:docMk/>
            <pc:sldMk cId="3772186352" sldId="265"/>
            <ac:inkMk id="284" creationId="{D2974516-0A56-57A8-C1C3-B39F75534176}"/>
          </ac:inkMkLst>
        </pc:inkChg>
        <pc:inkChg chg="add mod">
          <ac:chgData name="Aniket Chhabra" userId="598e0514-bef3-4e71-b6aa-f2edd6441cff" providerId="ADAL" clId="{451EDBA5-692E-B743-B7AD-FE485C212399}" dt="2023-11-05T11:21:37.888" v="605"/>
          <ac:inkMkLst>
            <pc:docMk/>
            <pc:sldMk cId="3772186352" sldId="265"/>
            <ac:inkMk id="285" creationId="{FEFDD8A9-7933-8215-CBDA-534302A8F5EC}"/>
          </ac:inkMkLst>
        </pc:inkChg>
        <pc:inkChg chg="add mod">
          <ac:chgData name="Aniket Chhabra" userId="598e0514-bef3-4e71-b6aa-f2edd6441cff" providerId="ADAL" clId="{451EDBA5-692E-B743-B7AD-FE485C212399}" dt="2023-11-05T11:21:37.888" v="605"/>
          <ac:inkMkLst>
            <pc:docMk/>
            <pc:sldMk cId="3772186352" sldId="265"/>
            <ac:inkMk id="287" creationId="{5C6C42FE-7E46-E161-7BD9-48B17F0811DD}"/>
          </ac:inkMkLst>
        </pc:inkChg>
        <pc:inkChg chg="add mod">
          <ac:chgData name="Aniket Chhabra" userId="598e0514-bef3-4e71-b6aa-f2edd6441cff" providerId="ADAL" clId="{451EDBA5-692E-B743-B7AD-FE485C212399}" dt="2023-11-05T11:21:37.888" v="605"/>
          <ac:inkMkLst>
            <pc:docMk/>
            <pc:sldMk cId="3772186352" sldId="265"/>
            <ac:inkMk id="288" creationId="{49067CDE-D704-7F76-966E-7767445AD044}"/>
          </ac:inkMkLst>
        </pc:inkChg>
        <pc:inkChg chg="add mod">
          <ac:chgData name="Aniket Chhabra" userId="598e0514-bef3-4e71-b6aa-f2edd6441cff" providerId="ADAL" clId="{451EDBA5-692E-B743-B7AD-FE485C212399}" dt="2023-11-05T11:21:37.888" v="605"/>
          <ac:inkMkLst>
            <pc:docMk/>
            <pc:sldMk cId="3772186352" sldId="265"/>
            <ac:inkMk id="289" creationId="{071F0758-AA6F-C372-F122-01D1DAEE5406}"/>
          </ac:inkMkLst>
        </pc:inkChg>
        <pc:inkChg chg="add mod">
          <ac:chgData name="Aniket Chhabra" userId="598e0514-bef3-4e71-b6aa-f2edd6441cff" providerId="ADAL" clId="{451EDBA5-692E-B743-B7AD-FE485C212399}" dt="2023-11-05T11:21:37.888" v="605"/>
          <ac:inkMkLst>
            <pc:docMk/>
            <pc:sldMk cId="3772186352" sldId="265"/>
            <ac:inkMk id="291" creationId="{BC4DBA9E-5487-C3B3-C9B1-9397F4FDF510}"/>
          </ac:inkMkLst>
        </pc:inkChg>
        <pc:inkChg chg="add mod">
          <ac:chgData name="Aniket Chhabra" userId="598e0514-bef3-4e71-b6aa-f2edd6441cff" providerId="ADAL" clId="{451EDBA5-692E-B743-B7AD-FE485C212399}" dt="2023-11-05T11:21:37.888" v="605"/>
          <ac:inkMkLst>
            <pc:docMk/>
            <pc:sldMk cId="3772186352" sldId="265"/>
            <ac:inkMk id="293" creationId="{3AB5EB89-094A-9DB3-1F0A-DC4120F1CF4A}"/>
          </ac:inkMkLst>
        </pc:inkChg>
        <pc:inkChg chg="add mod">
          <ac:chgData name="Aniket Chhabra" userId="598e0514-bef3-4e71-b6aa-f2edd6441cff" providerId="ADAL" clId="{451EDBA5-692E-B743-B7AD-FE485C212399}" dt="2023-11-05T11:21:37.888" v="605"/>
          <ac:inkMkLst>
            <pc:docMk/>
            <pc:sldMk cId="3772186352" sldId="265"/>
            <ac:inkMk id="294" creationId="{56B89018-2B48-7FA3-F2C8-4DE2EF730113}"/>
          </ac:inkMkLst>
        </pc:inkChg>
        <pc:inkChg chg="add mod">
          <ac:chgData name="Aniket Chhabra" userId="598e0514-bef3-4e71-b6aa-f2edd6441cff" providerId="ADAL" clId="{451EDBA5-692E-B743-B7AD-FE485C212399}" dt="2023-11-05T11:21:37.888" v="605"/>
          <ac:inkMkLst>
            <pc:docMk/>
            <pc:sldMk cId="3772186352" sldId="265"/>
            <ac:inkMk id="295" creationId="{560BD79A-A348-65BB-BF44-89E8BD7C33BB}"/>
          </ac:inkMkLst>
        </pc:inkChg>
        <pc:inkChg chg="add mod">
          <ac:chgData name="Aniket Chhabra" userId="598e0514-bef3-4e71-b6aa-f2edd6441cff" providerId="ADAL" clId="{451EDBA5-692E-B743-B7AD-FE485C212399}" dt="2023-11-05T11:21:29.643" v="598"/>
          <ac:inkMkLst>
            <pc:docMk/>
            <pc:sldMk cId="3772186352" sldId="265"/>
            <ac:inkMk id="297" creationId="{356C9F9D-FB5B-8E9A-B006-F5FC71FF71F8}"/>
          </ac:inkMkLst>
        </pc:inkChg>
        <pc:inkChg chg="add mod">
          <ac:chgData name="Aniket Chhabra" userId="598e0514-bef3-4e71-b6aa-f2edd6441cff" providerId="ADAL" clId="{451EDBA5-692E-B743-B7AD-FE485C212399}" dt="2023-11-05T11:21:35.083" v="602"/>
          <ac:inkMkLst>
            <pc:docMk/>
            <pc:sldMk cId="3772186352" sldId="265"/>
            <ac:inkMk id="299" creationId="{362A2404-695A-531C-172A-0CE6A7AE85C3}"/>
          </ac:inkMkLst>
        </pc:inkChg>
        <pc:inkChg chg="add mod">
          <ac:chgData name="Aniket Chhabra" userId="598e0514-bef3-4e71-b6aa-f2edd6441cff" providerId="ADAL" clId="{451EDBA5-692E-B743-B7AD-FE485C212399}" dt="2023-11-05T11:21:35.083" v="602"/>
          <ac:inkMkLst>
            <pc:docMk/>
            <pc:sldMk cId="3772186352" sldId="265"/>
            <ac:inkMk id="301" creationId="{CB0F1F43-5055-59E9-A463-99D62CC02733}"/>
          </ac:inkMkLst>
        </pc:inkChg>
        <pc:inkChg chg="add mod">
          <ac:chgData name="Aniket Chhabra" userId="598e0514-bef3-4e71-b6aa-f2edd6441cff" providerId="ADAL" clId="{451EDBA5-692E-B743-B7AD-FE485C212399}" dt="2023-11-05T11:21:35.083" v="602"/>
          <ac:inkMkLst>
            <pc:docMk/>
            <pc:sldMk cId="3772186352" sldId="265"/>
            <ac:inkMk id="302" creationId="{0952413E-9164-1665-EFE7-B2D5164622BB}"/>
          </ac:inkMkLst>
        </pc:inkChg>
        <pc:inkChg chg="add mod">
          <ac:chgData name="Aniket Chhabra" userId="598e0514-bef3-4e71-b6aa-f2edd6441cff" providerId="ADAL" clId="{451EDBA5-692E-B743-B7AD-FE485C212399}" dt="2023-11-05T11:21:35.083" v="602"/>
          <ac:inkMkLst>
            <pc:docMk/>
            <pc:sldMk cId="3772186352" sldId="265"/>
            <ac:inkMk id="303" creationId="{A2612913-ED82-2B59-50BB-D9108261A14D}"/>
          </ac:inkMkLst>
        </pc:inkChg>
        <pc:inkChg chg="add mod">
          <ac:chgData name="Aniket Chhabra" userId="598e0514-bef3-4e71-b6aa-f2edd6441cff" providerId="ADAL" clId="{451EDBA5-692E-B743-B7AD-FE485C212399}" dt="2023-11-05T11:21:37.888" v="605"/>
          <ac:inkMkLst>
            <pc:docMk/>
            <pc:sldMk cId="3772186352" sldId="265"/>
            <ac:inkMk id="305" creationId="{DCD3026D-688C-13B3-8C0C-8CD0EE470CB3}"/>
          </ac:inkMkLst>
        </pc:inkChg>
        <pc:inkChg chg="add mod">
          <ac:chgData name="Aniket Chhabra" userId="598e0514-bef3-4e71-b6aa-f2edd6441cff" providerId="ADAL" clId="{451EDBA5-692E-B743-B7AD-FE485C212399}" dt="2023-11-05T11:21:37.888" v="605"/>
          <ac:inkMkLst>
            <pc:docMk/>
            <pc:sldMk cId="3772186352" sldId="265"/>
            <ac:inkMk id="306" creationId="{A5C9766A-3876-DC98-59AF-F57D3FB70BF3}"/>
          </ac:inkMkLst>
        </pc:inkChg>
        <pc:inkChg chg="add mod">
          <ac:chgData name="Aniket Chhabra" userId="598e0514-bef3-4e71-b6aa-f2edd6441cff" providerId="ADAL" clId="{451EDBA5-692E-B743-B7AD-FE485C212399}" dt="2023-11-05T11:21:56.528" v="610"/>
          <ac:inkMkLst>
            <pc:docMk/>
            <pc:sldMk cId="3772186352" sldId="265"/>
            <ac:inkMk id="308" creationId="{B732C4E9-6EE0-CF72-0147-D1367923EE82}"/>
          </ac:inkMkLst>
        </pc:inkChg>
        <pc:inkChg chg="add mod">
          <ac:chgData name="Aniket Chhabra" userId="598e0514-bef3-4e71-b6aa-f2edd6441cff" providerId="ADAL" clId="{451EDBA5-692E-B743-B7AD-FE485C212399}" dt="2023-11-05T11:21:56.528" v="610"/>
          <ac:inkMkLst>
            <pc:docMk/>
            <pc:sldMk cId="3772186352" sldId="265"/>
            <ac:inkMk id="309" creationId="{26F4E962-1F13-761E-C9CE-FC4CB2555A1D}"/>
          </ac:inkMkLst>
        </pc:inkChg>
        <pc:inkChg chg="add mod">
          <ac:chgData name="Aniket Chhabra" userId="598e0514-bef3-4e71-b6aa-f2edd6441cff" providerId="ADAL" clId="{451EDBA5-692E-B743-B7AD-FE485C212399}" dt="2023-11-05T11:21:56.528" v="610"/>
          <ac:inkMkLst>
            <pc:docMk/>
            <pc:sldMk cId="3772186352" sldId="265"/>
            <ac:inkMk id="310" creationId="{FA6C617F-BBA6-A58B-DB70-B4CCE1089705}"/>
          </ac:inkMkLst>
        </pc:inkChg>
        <pc:inkChg chg="add mod">
          <ac:chgData name="Aniket Chhabra" userId="598e0514-bef3-4e71-b6aa-f2edd6441cff" providerId="ADAL" clId="{451EDBA5-692E-B743-B7AD-FE485C212399}" dt="2023-11-05T11:21:56.528" v="610"/>
          <ac:inkMkLst>
            <pc:docMk/>
            <pc:sldMk cId="3772186352" sldId="265"/>
            <ac:inkMk id="311" creationId="{A4279F36-69A2-6CC0-6F14-FC2A5EE9DEBE}"/>
          </ac:inkMkLst>
        </pc:inkChg>
        <pc:inkChg chg="add mod">
          <ac:chgData name="Aniket Chhabra" userId="598e0514-bef3-4e71-b6aa-f2edd6441cff" providerId="ADAL" clId="{451EDBA5-692E-B743-B7AD-FE485C212399}" dt="2023-11-05T11:21:59.521" v="612"/>
          <ac:inkMkLst>
            <pc:docMk/>
            <pc:sldMk cId="3772186352" sldId="265"/>
            <ac:inkMk id="313" creationId="{E6C965CB-49C1-25E3-A1F0-7856CDFE8CDF}"/>
          </ac:inkMkLst>
        </pc:inkChg>
        <pc:inkChg chg="add mod">
          <ac:chgData name="Aniket Chhabra" userId="598e0514-bef3-4e71-b6aa-f2edd6441cff" providerId="ADAL" clId="{451EDBA5-692E-B743-B7AD-FE485C212399}" dt="2023-11-05T11:22:30.174" v="616"/>
          <ac:inkMkLst>
            <pc:docMk/>
            <pc:sldMk cId="3772186352" sldId="265"/>
            <ac:inkMk id="315" creationId="{F42DE481-836C-E535-9862-AE901A277885}"/>
          </ac:inkMkLst>
        </pc:inkChg>
        <pc:inkChg chg="add mod">
          <ac:chgData name="Aniket Chhabra" userId="598e0514-bef3-4e71-b6aa-f2edd6441cff" providerId="ADAL" clId="{451EDBA5-692E-B743-B7AD-FE485C212399}" dt="2023-11-05T11:22:30.174" v="616"/>
          <ac:inkMkLst>
            <pc:docMk/>
            <pc:sldMk cId="3772186352" sldId="265"/>
            <ac:inkMk id="316" creationId="{3F1C657F-D736-84EE-857D-91F68D9C6738}"/>
          </ac:inkMkLst>
        </pc:inkChg>
        <pc:inkChg chg="add mod">
          <ac:chgData name="Aniket Chhabra" userId="598e0514-bef3-4e71-b6aa-f2edd6441cff" providerId="ADAL" clId="{451EDBA5-692E-B743-B7AD-FE485C212399}" dt="2023-11-05T11:22:30.174" v="616"/>
          <ac:inkMkLst>
            <pc:docMk/>
            <pc:sldMk cId="3772186352" sldId="265"/>
            <ac:inkMk id="317" creationId="{87D57720-33F1-2004-93E4-0B795B55B3CA}"/>
          </ac:inkMkLst>
        </pc:inkChg>
        <pc:inkChg chg="add mod">
          <ac:chgData name="Aniket Chhabra" userId="598e0514-bef3-4e71-b6aa-f2edd6441cff" providerId="ADAL" clId="{451EDBA5-692E-B743-B7AD-FE485C212399}" dt="2023-11-05T11:22:33.128" v="619"/>
          <ac:inkMkLst>
            <pc:docMk/>
            <pc:sldMk cId="3772186352" sldId="265"/>
            <ac:inkMk id="319" creationId="{8B7DB9BB-1D1D-2E41-B139-BB5793A05034}"/>
          </ac:inkMkLst>
        </pc:inkChg>
        <pc:inkChg chg="add mod">
          <ac:chgData name="Aniket Chhabra" userId="598e0514-bef3-4e71-b6aa-f2edd6441cff" providerId="ADAL" clId="{451EDBA5-692E-B743-B7AD-FE485C212399}" dt="2023-11-05T11:22:33.128" v="619"/>
          <ac:inkMkLst>
            <pc:docMk/>
            <pc:sldMk cId="3772186352" sldId="265"/>
            <ac:inkMk id="320" creationId="{5750A6AA-3B4B-587F-65AC-9EF5FB325966}"/>
          </ac:inkMkLst>
        </pc:inkChg>
        <pc:inkChg chg="add mod">
          <ac:chgData name="Aniket Chhabra" userId="598e0514-bef3-4e71-b6aa-f2edd6441cff" providerId="ADAL" clId="{451EDBA5-692E-B743-B7AD-FE485C212399}" dt="2023-11-05T11:22:37.850" v="631"/>
          <ac:inkMkLst>
            <pc:docMk/>
            <pc:sldMk cId="3772186352" sldId="265"/>
            <ac:inkMk id="322" creationId="{15D1BDB0-D6D1-5E2E-2CE0-4E7BBDC82F9E}"/>
          </ac:inkMkLst>
        </pc:inkChg>
        <pc:inkChg chg="add mod">
          <ac:chgData name="Aniket Chhabra" userId="598e0514-bef3-4e71-b6aa-f2edd6441cff" providerId="ADAL" clId="{451EDBA5-692E-B743-B7AD-FE485C212399}" dt="2023-11-05T11:22:37.850" v="631"/>
          <ac:inkMkLst>
            <pc:docMk/>
            <pc:sldMk cId="3772186352" sldId="265"/>
            <ac:inkMk id="323" creationId="{33D14E47-1668-7380-75C5-988E2930BC35}"/>
          </ac:inkMkLst>
        </pc:inkChg>
        <pc:inkChg chg="add mod">
          <ac:chgData name="Aniket Chhabra" userId="598e0514-bef3-4e71-b6aa-f2edd6441cff" providerId="ADAL" clId="{451EDBA5-692E-B743-B7AD-FE485C212399}" dt="2023-11-05T11:22:37.850" v="631"/>
          <ac:inkMkLst>
            <pc:docMk/>
            <pc:sldMk cId="3772186352" sldId="265"/>
            <ac:inkMk id="324" creationId="{E88825B0-24AC-BD63-F5B3-DDA71F3A61AA}"/>
          </ac:inkMkLst>
        </pc:inkChg>
        <pc:inkChg chg="add mod">
          <ac:chgData name="Aniket Chhabra" userId="598e0514-bef3-4e71-b6aa-f2edd6441cff" providerId="ADAL" clId="{451EDBA5-692E-B743-B7AD-FE485C212399}" dt="2023-11-05T11:22:37.850" v="631"/>
          <ac:inkMkLst>
            <pc:docMk/>
            <pc:sldMk cId="3772186352" sldId="265"/>
            <ac:inkMk id="325" creationId="{DA7340C9-9EBB-C39C-7644-7D2236479177}"/>
          </ac:inkMkLst>
        </pc:inkChg>
        <pc:inkChg chg="add mod">
          <ac:chgData name="Aniket Chhabra" userId="598e0514-bef3-4e71-b6aa-f2edd6441cff" providerId="ADAL" clId="{451EDBA5-692E-B743-B7AD-FE485C212399}" dt="2023-11-05T11:22:37.850" v="631"/>
          <ac:inkMkLst>
            <pc:docMk/>
            <pc:sldMk cId="3772186352" sldId="265"/>
            <ac:inkMk id="326" creationId="{8E0E3D97-0707-9C7F-2752-99B520D906C3}"/>
          </ac:inkMkLst>
        </pc:inkChg>
        <pc:inkChg chg="add mod">
          <ac:chgData name="Aniket Chhabra" userId="598e0514-bef3-4e71-b6aa-f2edd6441cff" providerId="ADAL" clId="{451EDBA5-692E-B743-B7AD-FE485C212399}" dt="2023-11-05T11:22:37.850" v="631"/>
          <ac:inkMkLst>
            <pc:docMk/>
            <pc:sldMk cId="3772186352" sldId="265"/>
            <ac:inkMk id="327" creationId="{E168DA68-57AE-4456-B51F-37F6C1A68CB6}"/>
          </ac:inkMkLst>
        </pc:inkChg>
        <pc:inkChg chg="add mod">
          <ac:chgData name="Aniket Chhabra" userId="598e0514-bef3-4e71-b6aa-f2edd6441cff" providerId="ADAL" clId="{451EDBA5-692E-B743-B7AD-FE485C212399}" dt="2023-11-05T11:22:37.850" v="631"/>
          <ac:inkMkLst>
            <pc:docMk/>
            <pc:sldMk cId="3772186352" sldId="265"/>
            <ac:inkMk id="328" creationId="{CD429534-0360-470B-EBE6-BEBE4EF93A20}"/>
          </ac:inkMkLst>
        </pc:inkChg>
        <pc:inkChg chg="add mod">
          <ac:chgData name="Aniket Chhabra" userId="598e0514-bef3-4e71-b6aa-f2edd6441cff" providerId="ADAL" clId="{451EDBA5-692E-B743-B7AD-FE485C212399}" dt="2023-11-05T11:22:37.850" v="631"/>
          <ac:inkMkLst>
            <pc:docMk/>
            <pc:sldMk cId="3772186352" sldId="265"/>
            <ac:inkMk id="329" creationId="{FFA3404D-C2C4-2838-C6B0-3D8F721859EE}"/>
          </ac:inkMkLst>
        </pc:inkChg>
        <pc:inkChg chg="add mod">
          <ac:chgData name="Aniket Chhabra" userId="598e0514-bef3-4e71-b6aa-f2edd6441cff" providerId="ADAL" clId="{451EDBA5-692E-B743-B7AD-FE485C212399}" dt="2023-11-05T11:22:37.850" v="631"/>
          <ac:inkMkLst>
            <pc:docMk/>
            <pc:sldMk cId="3772186352" sldId="265"/>
            <ac:inkMk id="330" creationId="{2CFB02A4-571E-58A2-9C97-C6B0AC38DFB0}"/>
          </ac:inkMkLst>
        </pc:inkChg>
        <pc:inkChg chg="add mod">
          <ac:chgData name="Aniket Chhabra" userId="598e0514-bef3-4e71-b6aa-f2edd6441cff" providerId="ADAL" clId="{451EDBA5-692E-B743-B7AD-FE485C212399}" dt="2023-11-05T11:22:37.850" v="631"/>
          <ac:inkMkLst>
            <pc:docMk/>
            <pc:sldMk cId="3772186352" sldId="265"/>
            <ac:inkMk id="331" creationId="{75FBE8A6-0D47-764B-513F-DF0F25F531C2}"/>
          </ac:inkMkLst>
        </pc:inkChg>
        <pc:inkChg chg="add mod">
          <ac:chgData name="Aniket Chhabra" userId="598e0514-bef3-4e71-b6aa-f2edd6441cff" providerId="ADAL" clId="{451EDBA5-692E-B743-B7AD-FE485C212399}" dt="2023-11-05T11:22:37.850" v="631"/>
          <ac:inkMkLst>
            <pc:docMk/>
            <pc:sldMk cId="3772186352" sldId="265"/>
            <ac:inkMk id="332" creationId="{D47C238C-C6FB-0165-F613-08A4F5BC609B}"/>
          </ac:inkMkLst>
        </pc:inkChg>
        <pc:inkChg chg="add mod">
          <ac:chgData name="Aniket Chhabra" userId="598e0514-bef3-4e71-b6aa-f2edd6441cff" providerId="ADAL" clId="{451EDBA5-692E-B743-B7AD-FE485C212399}" dt="2023-11-05T11:22:49.777" v="656"/>
          <ac:inkMkLst>
            <pc:docMk/>
            <pc:sldMk cId="3772186352" sldId="265"/>
            <ac:inkMk id="335" creationId="{B50DC5D3-C456-BD52-A532-620028BF0E25}"/>
          </ac:inkMkLst>
        </pc:inkChg>
        <pc:inkChg chg="add mod">
          <ac:chgData name="Aniket Chhabra" userId="598e0514-bef3-4e71-b6aa-f2edd6441cff" providerId="ADAL" clId="{451EDBA5-692E-B743-B7AD-FE485C212399}" dt="2023-11-05T11:22:49.777" v="656"/>
          <ac:inkMkLst>
            <pc:docMk/>
            <pc:sldMk cId="3772186352" sldId="265"/>
            <ac:inkMk id="336" creationId="{B6B420C8-FC83-BAEB-D90B-BF7BF0D4AC60}"/>
          </ac:inkMkLst>
        </pc:inkChg>
        <pc:inkChg chg="add mod">
          <ac:chgData name="Aniket Chhabra" userId="598e0514-bef3-4e71-b6aa-f2edd6441cff" providerId="ADAL" clId="{451EDBA5-692E-B743-B7AD-FE485C212399}" dt="2023-11-05T11:22:49.777" v="656"/>
          <ac:inkMkLst>
            <pc:docMk/>
            <pc:sldMk cId="3772186352" sldId="265"/>
            <ac:inkMk id="337" creationId="{00FB6B66-8E98-9B20-6099-44956B9BA254}"/>
          </ac:inkMkLst>
        </pc:inkChg>
        <pc:inkChg chg="add mod">
          <ac:chgData name="Aniket Chhabra" userId="598e0514-bef3-4e71-b6aa-f2edd6441cff" providerId="ADAL" clId="{451EDBA5-692E-B743-B7AD-FE485C212399}" dt="2023-11-05T11:22:49.777" v="656"/>
          <ac:inkMkLst>
            <pc:docMk/>
            <pc:sldMk cId="3772186352" sldId="265"/>
            <ac:inkMk id="338" creationId="{5A591D09-71EA-6671-3ECA-AB4594724AA6}"/>
          </ac:inkMkLst>
        </pc:inkChg>
        <pc:inkChg chg="add mod">
          <ac:chgData name="Aniket Chhabra" userId="598e0514-bef3-4e71-b6aa-f2edd6441cff" providerId="ADAL" clId="{451EDBA5-692E-B743-B7AD-FE485C212399}" dt="2023-11-05T11:22:49.777" v="656"/>
          <ac:inkMkLst>
            <pc:docMk/>
            <pc:sldMk cId="3772186352" sldId="265"/>
            <ac:inkMk id="339" creationId="{2E866324-15B0-18B2-E81C-94283A50F9FF}"/>
          </ac:inkMkLst>
        </pc:inkChg>
        <pc:inkChg chg="add mod">
          <ac:chgData name="Aniket Chhabra" userId="598e0514-bef3-4e71-b6aa-f2edd6441cff" providerId="ADAL" clId="{451EDBA5-692E-B743-B7AD-FE485C212399}" dt="2023-11-05T11:22:49.777" v="656"/>
          <ac:inkMkLst>
            <pc:docMk/>
            <pc:sldMk cId="3772186352" sldId="265"/>
            <ac:inkMk id="340" creationId="{721D47F2-5A77-765B-70EE-FF160E2B0406}"/>
          </ac:inkMkLst>
        </pc:inkChg>
        <pc:inkChg chg="add mod">
          <ac:chgData name="Aniket Chhabra" userId="598e0514-bef3-4e71-b6aa-f2edd6441cff" providerId="ADAL" clId="{451EDBA5-692E-B743-B7AD-FE485C212399}" dt="2023-11-05T11:22:49.777" v="656"/>
          <ac:inkMkLst>
            <pc:docMk/>
            <pc:sldMk cId="3772186352" sldId="265"/>
            <ac:inkMk id="341" creationId="{14F75B09-43E9-E591-43EC-05D468059EE0}"/>
          </ac:inkMkLst>
        </pc:inkChg>
        <pc:inkChg chg="add mod">
          <ac:chgData name="Aniket Chhabra" userId="598e0514-bef3-4e71-b6aa-f2edd6441cff" providerId="ADAL" clId="{451EDBA5-692E-B743-B7AD-FE485C212399}" dt="2023-11-05T11:22:49.777" v="656"/>
          <ac:inkMkLst>
            <pc:docMk/>
            <pc:sldMk cId="3772186352" sldId="265"/>
            <ac:inkMk id="342" creationId="{2E874FE3-66DF-47C1-9AE9-5CC8EC04A090}"/>
          </ac:inkMkLst>
        </pc:inkChg>
        <pc:inkChg chg="add mod">
          <ac:chgData name="Aniket Chhabra" userId="598e0514-bef3-4e71-b6aa-f2edd6441cff" providerId="ADAL" clId="{451EDBA5-692E-B743-B7AD-FE485C212399}" dt="2023-11-05T11:22:49.777" v="656"/>
          <ac:inkMkLst>
            <pc:docMk/>
            <pc:sldMk cId="3772186352" sldId="265"/>
            <ac:inkMk id="343" creationId="{4952309A-E1AF-4D86-EFDA-8848496BDDCD}"/>
          </ac:inkMkLst>
        </pc:inkChg>
        <pc:inkChg chg="add mod">
          <ac:chgData name="Aniket Chhabra" userId="598e0514-bef3-4e71-b6aa-f2edd6441cff" providerId="ADAL" clId="{451EDBA5-692E-B743-B7AD-FE485C212399}" dt="2023-11-05T11:22:49.777" v="656"/>
          <ac:inkMkLst>
            <pc:docMk/>
            <pc:sldMk cId="3772186352" sldId="265"/>
            <ac:inkMk id="344" creationId="{2161549D-8822-DB58-7687-E95D3CF875C3}"/>
          </ac:inkMkLst>
        </pc:inkChg>
        <pc:inkChg chg="add mod">
          <ac:chgData name="Aniket Chhabra" userId="598e0514-bef3-4e71-b6aa-f2edd6441cff" providerId="ADAL" clId="{451EDBA5-692E-B743-B7AD-FE485C212399}" dt="2023-11-05T11:22:49.777" v="656"/>
          <ac:inkMkLst>
            <pc:docMk/>
            <pc:sldMk cId="3772186352" sldId="265"/>
            <ac:inkMk id="345" creationId="{DCB99EAE-6D83-98D9-DF5E-6DF9EFC75A1B}"/>
          </ac:inkMkLst>
        </pc:inkChg>
        <pc:inkChg chg="add mod">
          <ac:chgData name="Aniket Chhabra" userId="598e0514-bef3-4e71-b6aa-f2edd6441cff" providerId="ADAL" clId="{451EDBA5-692E-B743-B7AD-FE485C212399}" dt="2023-11-05T11:22:49.777" v="656"/>
          <ac:inkMkLst>
            <pc:docMk/>
            <pc:sldMk cId="3772186352" sldId="265"/>
            <ac:inkMk id="346" creationId="{AF0D87DC-6D69-315F-B652-027D0D4C1713}"/>
          </ac:inkMkLst>
        </pc:inkChg>
        <pc:inkChg chg="add mod">
          <ac:chgData name="Aniket Chhabra" userId="598e0514-bef3-4e71-b6aa-f2edd6441cff" providerId="ADAL" clId="{451EDBA5-692E-B743-B7AD-FE485C212399}" dt="2023-11-05T11:22:49.777" v="656"/>
          <ac:inkMkLst>
            <pc:docMk/>
            <pc:sldMk cId="3772186352" sldId="265"/>
            <ac:inkMk id="347" creationId="{F38764B8-B961-B58B-E765-436A968AB32B}"/>
          </ac:inkMkLst>
        </pc:inkChg>
        <pc:inkChg chg="add mod">
          <ac:chgData name="Aniket Chhabra" userId="598e0514-bef3-4e71-b6aa-f2edd6441cff" providerId="ADAL" clId="{451EDBA5-692E-B743-B7AD-FE485C212399}" dt="2023-11-05T11:22:49.777" v="656"/>
          <ac:inkMkLst>
            <pc:docMk/>
            <pc:sldMk cId="3772186352" sldId="265"/>
            <ac:inkMk id="348" creationId="{6581433D-4A6F-7518-6523-53539C7BB063}"/>
          </ac:inkMkLst>
        </pc:inkChg>
        <pc:inkChg chg="add mod">
          <ac:chgData name="Aniket Chhabra" userId="598e0514-bef3-4e71-b6aa-f2edd6441cff" providerId="ADAL" clId="{451EDBA5-692E-B743-B7AD-FE485C212399}" dt="2023-11-05T11:22:49.777" v="656"/>
          <ac:inkMkLst>
            <pc:docMk/>
            <pc:sldMk cId="3772186352" sldId="265"/>
            <ac:inkMk id="349" creationId="{6342FE3B-E37B-B6F3-6D22-F101C02C53D6}"/>
          </ac:inkMkLst>
        </pc:inkChg>
        <pc:inkChg chg="add mod">
          <ac:chgData name="Aniket Chhabra" userId="598e0514-bef3-4e71-b6aa-f2edd6441cff" providerId="ADAL" clId="{451EDBA5-692E-B743-B7AD-FE485C212399}" dt="2023-11-05T11:22:49.777" v="656"/>
          <ac:inkMkLst>
            <pc:docMk/>
            <pc:sldMk cId="3772186352" sldId="265"/>
            <ac:inkMk id="350" creationId="{5A046422-2EAE-59C6-AA2E-0AF7FFA0BCAF}"/>
          </ac:inkMkLst>
        </pc:inkChg>
        <pc:inkChg chg="add mod">
          <ac:chgData name="Aniket Chhabra" userId="598e0514-bef3-4e71-b6aa-f2edd6441cff" providerId="ADAL" clId="{451EDBA5-692E-B743-B7AD-FE485C212399}" dt="2023-11-05T11:22:49.777" v="656"/>
          <ac:inkMkLst>
            <pc:docMk/>
            <pc:sldMk cId="3772186352" sldId="265"/>
            <ac:inkMk id="351" creationId="{B7A4166D-9B5E-472E-DB7B-90986A7D90E1}"/>
          </ac:inkMkLst>
        </pc:inkChg>
        <pc:inkChg chg="add mod">
          <ac:chgData name="Aniket Chhabra" userId="598e0514-bef3-4e71-b6aa-f2edd6441cff" providerId="ADAL" clId="{451EDBA5-692E-B743-B7AD-FE485C212399}" dt="2023-11-05T11:22:49.777" v="656"/>
          <ac:inkMkLst>
            <pc:docMk/>
            <pc:sldMk cId="3772186352" sldId="265"/>
            <ac:inkMk id="352" creationId="{3650DAB5-ACE4-9F43-EE00-5D22DA866935}"/>
          </ac:inkMkLst>
        </pc:inkChg>
        <pc:inkChg chg="add mod">
          <ac:chgData name="Aniket Chhabra" userId="598e0514-bef3-4e71-b6aa-f2edd6441cff" providerId="ADAL" clId="{451EDBA5-692E-B743-B7AD-FE485C212399}" dt="2023-11-05T11:22:49.777" v="656"/>
          <ac:inkMkLst>
            <pc:docMk/>
            <pc:sldMk cId="3772186352" sldId="265"/>
            <ac:inkMk id="353" creationId="{5728E681-7E2C-4111-9112-118FFF808BBA}"/>
          </ac:inkMkLst>
        </pc:inkChg>
        <pc:inkChg chg="add mod">
          <ac:chgData name="Aniket Chhabra" userId="598e0514-bef3-4e71-b6aa-f2edd6441cff" providerId="ADAL" clId="{451EDBA5-692E-B743-B7AD-FE485C212399}" dt="2023-11-05T11:22:49.777" v="656"/>
          <ac:inkMkLst>
            <pc:docMk/>
            <pc:sldMk cId="3772186352" sldId="265"/>
            <ac:inkMk id="354" creationId="{271E29CC-A2E7-49E2-A26F-84C8FA6782D4}"/>
          </ac:inkMkLst>
        </pc:inkChg>
        <pc:inkChg chg="add mod">
          <ac:chgData name="Aniket Chhabra" userId="598e0514-bef3-4e71-b6aa-f2edd6441cff" providerId="ADAL" clId="{451EDBA5-692E-B743-B7AD-FE485C212399}" dt="2023-11-05T11:22:49.777" v="656"/>
          <ac:inkMkLst>
            <pc:docMk/>
            <pc:sldMk cId="3772186352" sldId="265"/>
            <ac:inkMk id="355" creationId="{0C29F716-CCD3-FCF8-175B-4F22631DAD7E}"/>
          </ac:inkMkLst>
        </pc:inkChg>
        <pc:inkChg chg="add mod">
          <ac:chgData name="Aniket Chhabra" userId="598e0514-bef3-4e71-b6aa-f2edd6441cff" providerId="ADAL" clId="{451EDBA5-692E-B743-B7AD-FE485C212399}" dt="2023-11-05T11:22:49.777" v="656"/>
          <ac:inkMkLst>
            <pc:docMk/>
            <pc:sldMk cId="3772186352" sldId="265"/>
            <ac:inkMk id="356" creationId="{30020EDC-1523-4020-D355-EAEB1632CD1E}"/>
          </ac:inkMkLst>
        </pc:inkChg>
        <pc:inkChg chg="add mod">
          <ac:chgData name="Aniket Chhabra" userId="598e0514-bef3-4e71-b6aa-f2edd6441cff" providerId="ADAL" clId="{451EDBA5-692E-B743-B7AD-FE485C212399}" dt="2023-11-05T11:22:49.777" v="656"/>
          <ac:inkMkLst>
            <pc:docMk/>
            <pc:sldMk cId="3772186352" sldId="265"/>
            <ac:inkMk id="357" creationId="{1D77E6B3-3051-D293-4F7E-92E6F8EC496C}"/>
          </ac:inkMkLst>
        </pc:inkChg>
        <pc:inkChg chg="add mod">
          <ac:chgData name="Aniket Chhabra" userId="598e0514-bef3-4e71-b6aa-f2edd6441cff" providerId="ADAL" clId="{451EDBA5-692E-B743-B7AD-FE485C212399}" dt="2023-11-05T11:22:49.777" v="656"/>
          <ac:inkMkLst>
            <pc:docMk/>
            <pc:sldMk cId="3772186352" sldId="265"/>
            <ac:inkMk id="358" creationId="{5C5DD363-9EFB-3306-1B23-A11D4B890F0C}"/>
          </ac:inkMkLst>
        </pc:inkChg>
        <pc:inkChg chg="add">
          <ac:chgData name="Aniket Chhabra" userId="598e0514-bef3-4e71-b6aa-f2edd6441cff" providerId="ADAL" clId="{451EDBA5-692E-B743-B7AD-FE485C212399}" dt="2023-11-05T11:22:50.016" v="657" actId="9405"/>
          <ac:inkMkLst>
            <pc:docMk/>
            <pc:sldMk cId="3772186352" sldId="265"/>
            <ac:inkMk id="361" creationId="{B3594F84-182C-A306-9617-2846E9F7D9AF}"/>
          </ac:inkMkLst>
        </pc:inkChg>
        <pc:inkChg chg="add mod">
          <ac:chgData name="Aniket Chhabra" userId="598e0514-bef3-4e71-b6aa-f2edd6441cff" providerId="ADAL" clId="{451EDBA5-692E-B743-B7AD-FE485C212399}" dt="2023-11-05T11:23:12.688" v="693"/>
          <ac:inkMkLst>
            <pc:docMk/>
            <pc:sldMk cId="3772186352" sldId="265"/>
            <ac:inkMk id="362" creationId="{93C6C879-064A-2154-337D-1A68CE68EE1C}"/>
          </ac:inkMkLst>
        </pc:inkChg>
        <pc:inkChg chg="add mod">
          <ac:chgData name="Aniket Chhabra" userId="598e0514-bef3-4e71-b6aa-f2edd6441cff" providerId="ADAL" clId="{451EDBA5-692E-B743-B7AD-FE485C212399}" dt="2023-11-05T11:23:12.688" v="693"/>
          <ac:inkMkLst>
            <pc:docMk/>
            <pc:sldMk cId="3772186352" sldId="265"/>
            <ac:inkMk id="363" creationId="{22DF2730-C649-D301-4DDD-BD49FD399250}"/>
          </ac:inkMkLst>
        </pc:inkChg>
        <pc:inkChg chg="add mod">
          <ac:chgData name="Aniket Chhabra" userId="598e0514-bef3-4e71-b6aa-f2edd6441cff" providerId="ADAL" clId="{451EDBA5-692E-B743-B7AD-FE485C212399}" dt="2023-11-05T11:22:56.069" v="670"/>
          <ac:inkMkLst>
            <pc:docMk/>
            <pc:sldMk cId="3772186352" sldId="265"/>
            <ac:inkMk id="364" creationId="{9DE0AF0D-9518-4F13-9072-FB9419525931}"/>
          </ac:inkMkLst>
        </pc:inkChg>
        <pc:inkChg chg="add mod">
          <ac:chgData name="Aniket Chhabra" userId="598e0514-bef3-4e71-b6aa-f2edd6441cff" providerId="ADAL" clId="{451EDBA5-692E-B743-B7AD-FE485C212399}" dt="2023-11-05T11:22:56.069" v="670"/>
          <ac:inkMkLst>
            <pc:docMk/>
            <pc:sldMk cId="3772186352" sldId="265"/>
            <ac:inkMk id="365" creationId="{925A33DF-9E0F-318A-28B7-1A28138B3013}"/>
          </ac:inkMkLst>
        </pc:inkChg>
        <pc:inkChg chg="add mod">
          <ac:chgData name="Aniket Chhabra" userId="598e0514-bef3-4e71-b6aa-f2edd6441cff" providerId="ADAL" clId="{451EDBA5-692E-B743-B7AD-FE485C212399}" dt="2023-11-05T11:22:56.069" v="670"/>
          <ac:inkMkLst>
            <pc:docMk/>
            <pc:sldMk cId="3772186352" sldId="265"/>
            <ac:inkMk id="366" creationId="{1D8E9B88-D491-5564-1DDE-C4AAB9052944}"/>
          </ac:inkMkLst>
        </pc:inkChg>
        <pc:inkChg chg="add mod">
          <ac:chgData name="Aniket Chhabra" userId="598e0514-bef3-4e71-b6aa-f2edd6441cff" providerId="ADAL" clId="{451EDBA5-692E-B743-B7AD-FE485C212399}" dt="2023-11-05T11:22:56.069" v="670"/>
          <ac:inkMkLst>
            <pc:docMk/>
            <pc:sldMk cId="3772186352" sldId="265"/>
            <ac:inkMk id="367" creationId="{E034248E-D12B-84B6-C63E-5E1ED3971AC9}"/>
          </ac:inkMkLst>
        </pc:inkChg>
        <pc:inkChg chg="add mod">
          <ac:chgData name="Aniket Chhabra" userId="598e0514-bef3-4e71-b6aa-f2edd6441cff" providerId="ADAL" clId="{451EDBA5-692E-B743-B7AD-FE485C212399}" dt="2023-11-05T11:22:56.069" v="670"/>
          <ac:inkMkLst>
            <pc:docMk/>
            <pc:sldMk cId="3772186352" sldId="265"/>
            <ac:inkMk id="368" creationId="{48430DC1-C455-4275-8200-D97214AC0BCB}"/>
          </ac:inkMkLst>
        </pc:inkChg>
        <pc:inkChg chg="add mod">
          <ac:chgData name="Aniket Chhabra" userId="598e0514-bef3-4e71-b6aa-f2edd6441cff" providerId="ADAL" clId="{451EDBA5-692E-B743-B7AD-FE485C212399}" dt="2023-11-05T11:22:56.069" v="670"/>
          <ac:inkMkLst>
            <pc:docMk/>
            <pc:sldMk cId="3772186352" sldId="265"/>
            <ac:inkMk id="369" creationId="{C21B0DC3-1BA6-8214-32E0-41262962C35B}"/>
          </ac:inkMkLst>
        </pc:inkChg>
        <pc:inkChg chg="add mod">
          <ac:chgData name="Aniket Chhabra" userId="598e0514-bef3-4e71-b6aa-f2edd6441cff" providerId="ADAL" clId="{451EDBA5-692E-B743-B7AD-FE485C212399}" dt="2023-11-05T11:22:56.069" v="670"/>
          <ac:inkMkLst>
            <pc:docMk/>
            <pc:sldMk cId="3772186352" sldId="265"/>
            <ac:inkMk id="370" creationId="{71C75FCF-C734-B1B2-833E-FD466F8D855B}"/>
          </ac:inkMkLst>
        </pc:inkChg>
        <pc:inkChg chg="add mod">
          <ac:chgData name="Aniket Chhabra" userId="598e0514-bef3-4e71-b6aa-f2edd6441cff" providerId="ADAL" clId="{451EDBA5-692E-B743-B7AD-FE485C212399}" dt="2023-11-05T11:22:56.069" v="670"/>
          <ac:inkMkLst>
            <pc:docMk/>
            <pc:sldMk cId="3772186352" sldId="265"/>
            <ac:inkMk id="371" creationId="{8F052141-07B6-5EBE-FC65-32DE8C39C8D4}"/>
          </ac:inkMkLst>
        </pc:inkChg>
        <pc:inkChg chg="add mod">
          <ac:chgData name="Aniket Chhabra" userId="598e0514-bef3-4e71-b6aa-f2edd6441cff" providerId="ADAL" clId="{451EDBA5-692E-B743-B7AD-FE485C212399}" dt="2023-11-05T11:22:56.069" v="670"/>
          <ac:inkMkLst>
            <pc:docMk/>
            <pc:sldMk cId="3772186352" sldId="265"/>
            <ac:inkMk id="372" creationId="{AFD8C869-E0BC-5061-56A5-47009546B1AF}"/>
          </ac:inkMkLst>
        </pc:inkChg>
        <pc:inkChg chg="add mod">
          <ac:chgData name="Aniket Chhabra" userId="598e0514-bef3-4e71-b6aa-f2edd6441cff" providerId="ADAL" clId="{451EDBA5-692E-B743-B7AD-FE485C212399}" dt="2023-11-05T11:22:56.069" v="670"/>
          <ac:inkMkLst>
            <pc:docMk/>
            <pc:sldMk cId="3772186352" sldId="265"/>
            <ac:inkMk id="373" creationId="{D61A9CD9-027F-29BC-18A8-20EFF65A2976}"/>
          </ac:inkMkLst>
        </pc:inkChg>
        <pc:inkChg chg="add mod">
          <ac:chgData name="Aniket Chhabra" userId="598e0514-bef3-4e71-b6aa-f2edd6441cff" providerId="ADAL" clId="{451EDBA5-692E-B743-B7AD-FE485C212399}" dt="2023-11-05T11:23:02.399" v="684"/>
          <ac:inkMkLst>
            <pc:docMk/>
            <pc:sldMk cId="3772186352" sldId="265"/>
            <ac:inkMk id="376" creationId="{A3C13B31-B7BE-52F5-53DD-5D5E77BC9DFD}"/>
          </ac:inkMkLst>
        </pc:inkChg>
        <pc:inkChg chg="add mod">
          <ac:chgData name="Aniket Chhabra" userId="598e0514-bef3-4e71-b6aa-f2edd6441cff" providerId="ADAL" clId="{451EDBA5-692E-B743-B7AD-FE485C212399}" dt="2023-11-05T11:23:02.399" v="684"/>
          <ac:inkMkLst>
            <pc:docMk/>
            <pc:sldMk cId="3772186352" sldId="265"/>
            <ac:inkMk id="377" creationId="{94E95966-4937-BC93-1CFF-071B359C946F}"/>
          </ac:inkMkLst>
        </pc:inkChg>
        <pc:inkChg chg="add mod">
          <ac:chgData name="Aniket Chhabra" userId="598e0514-bef3-4e71-b6aa-f2edd6441cff" providerId="ADAL" clId="{451EDBA5-692E-B743-B7AD-FE485C212399}" dt="2023-11-05T11:23:02.399" v="684"/>
          <ac:inkMkLst>
            <pc:docMk/>
            <pc:sldMk cId="3772186352" sldId="265"/>
            <ac:inkMk id="378" creationId="{E7946EC0-AA07-1D34-C587-9D7C7BE99C42}"/>
          </ac:inkMkLst>
        </pc:inkChg>
        <pc:inkChg chg="add mod">
          <ac:chgData name="Aniket Chhabra" userId="598e0514-bef3-4e71-b6aa-f2edd6441cff" providerId="ADAL" clId="{451EDBA5-692E-B743-B7AD-FE485C212399}" dt="2023-11-05T11:23:02.399" v="684"/>
          <ac:inkMkLst>
            <pc:docMk/>
            <pc:sldMk cId="3772186352" sldId="265"/>
            <ac:inkMk id="379" creationId="{2EE1A042-DF6D-940C-B166-2CD9157B2D04}"/>
          </ac:inkMkLst>
        </pc:inkChg>
        <pc:inkChg chg="add mod">
          <ac:chgData name="Aniket Chhabra" userId="598e0514-bef3-4e71-b6aa-f2edd6441cff" providerId="ADAL" clId="{451EDBA5-692E-B743-B7AD-FE485C212399}" dt="2023-11-05T11:23:02.399" v="684"/>
          <ac:inkMkLst>
            <pc:docMk/>
            <pc:sldMk cId="3772186352" sldId="265"/>
            <ac:inkMk id="380" creationId="{36D3AD13-84D9-9BEA-DC37-3836245FEB0B}"/>
          </ac:inkMkLst>
        </pc:inkChg>
        <pc:inkChg chg="add mod">
          <ac:chgData name="Aniket Chhabra" userId="598e0514-bef3-4e71-b6aa-f2edd6441cff" providerId="ADAL" clId="{451EDBA5-692E-B743-B7AD-FE485C212399}" dt="2023-11-05T11:23:02.399" v="684"/>
          <ac:inkMkLst>
            <pc:docMk/>
            <pc:sldMk cId="3772186352" sldId="265"/>
            <ac:inkMk id="381" creationId="{5AAE704D-E7AA-1983-479E-EFEB0FA1A08E}"/>
          </ac:inkMkLst>
        </pc:inkChg>
        <pc:inkChg chg="add mod">
          <ac:chgData name="Aniket Chhabra" userId="598e0514-bef3-4e71-b6aa-f2edd6441cff" providerId="ADAL" clId="{451EDBA5-692E-B743-B7AD-FE485C212399}" dt="2023-11-05T11:23:02.399" v="684"/>
          <ac:inkMkLst>
            <pc:docMk/>
            <pc:sldMk cId="3772186352" sldId="265"/>
            <ac:inkMk id="382" creationId="{3D40E436-713D-AD70-0D88-BF938C040C89}"/>
          </ac:inkMkLst>
        </pc:inkChg>
        <pc:inkChg chg="add mod">
          <ac:chgData name="Aniket Chhabra" userId="598e0514-bef3-4e71-b6aa-f2edd6441cff" providerId="ADAL" clId="{451EDBA5-692E-B743-B7AD-FE485C212399}" dt="2023-11-05T11:23:02.399" v="684"/>
          <ac:inkMkLst>
            <pc:docMk/>
            <pc:sldMk cId="3772186352" sldId="265"/>
            <ac:inkMk id="383" creationId="{3935EFF6-36EB-FFFD-B789-5F5FE1BC3E8E}"/>
          </ac:inkMkLst>
        </pc:inkChg>
        <pc:inkChg chg="add mod">
          <ac:chgData name="Aniket Chhabra" userId="598e0514-bef3-4e71-b6aa-f2edd6441cff" providerId="ADAL" clId="{451EDBA5-692E-B743-B7AD-FE485C212399}" dt="2023-11-05T11:23:02.399" v="684"/>
          <ac:inkMkLst>
            <pc:docMk/>
            <pc:sldMk cId="3772186352" sldId="265"/>
            <ac:inkMk id="384" creationId="{E148EDFB-5A5A-D6C9-1762-9DAE44B2FEFC}"/>
          </ac:inkMkLst>
        </pc:inkChg>
        <pc:inkChg chg="add mod">
          <ac:chgData name="Aniket Chhabra" userId="598e0514-bef3-4e71-b6aa-f2edd6441cff" providerId="ADAL" clId="{451EDBA5-692E-B743-B7AD-FE485C212399}" dt="2023-11-05T11:23:02.399" v="684"/>
          <ac:inkMkLst>
            <pc:docMk/>
            <pc:sldMk cId="3772186352" sldId="265"/>
            <ac:inkMk id="385" creationId="{8302CBDD-B991-0B0C-46D0-7713A2F55CC2}"/>
          </ac:inkMkLst>
        </pc:inkChg>
        <pc:inkChg chg="add mod">
          <ac:chgData name="Aniket Chhabra" userId="598e0514-bef3-4e71-b6aa-f2edd6441cff" providerId="ADAL" clId="{451EDBA5-692E-B743-B7AD-FE485C212399}" dt="2023-11-05T11:23:02.399" v="684"/>
          <ac:inkMkLst>
            <pc:docMk/>
            <pc:sldMk cId="3772186352" sldId="265"/>
            <ac:inkMk id="386" creationId="{1DC5B7AC-2061-4A24-C98C-BA80751A6C9D}"/>
          </ac:inkMkLst>
        </pc:inkChg>
        <pc:inkChg chg="add mod">
          <ac:chgData name="Aniket Chhabra" userId="598e0514-bef3-4e71-b6aa-f2edd6441cff" providerId="ADAL" clId="{451EDBA5-692E-B743-B7AD-FE485C212399}" dt="2023-11-05T11:23:02.399" v="684"/>
          <ac:inkMkLst>
            <pc:docMk/>
            <pc:sldMk cId="3772186352" sldId="265"/>
            <ac:inkMk id="387" creationId="{9F569A6F-DB4B-D600-42C7-28EF1BA625CB}"/>
          </ac:inkMkLst>
        </pc:inkChg>
        <pc:inkChg chg="add mod">
          <ac:chgData name="Aniket Chhabra" userId="598e0514-bef3-4e71-b6aa-f2edd6441cff" providerId="ADAL" clId="{451EDBA5-692E-B743-B7AD-FE485C212399}" dt="2023-11-05T11:23:02.399" v="684"/>
          <ac:inkMkLst>
            <pc:docMk/>
            <pc:sldMk cId="3772186352" sldId="265"/>
            <ac:inkMk id="388" creationId="{9F4F1A8A-B887-53B0-70C1-5343E330940B}"/>
          </ac:inkMkLst>
        </pc:inkChg>
        <pc:inkChg chg="add mod">
          <ac:chgData name="Aniket Chhabra" userId="598e0514-bef3-4e71-b6aa-f2edd6441cff" providerId="ADAL" clId="{451EDBA5-692E-B743-B7AD-FE485C212399}" dt="2023-11-05T11:23:12.688" v="693"/>
          <ac:inkMkLst>
            <pc:docMk/>
            <pc:sldMk cId="3772186352" sldId="265"/>
            <ac:inkMk id="390" creationId="{096A6B96-A2D0-283A-2EF0-6090A02E2D0A}"/>
          </ac:inkMkLst>
        </pc:inkChg>
        <pc:inkChg chg="add mod">
          <ac:chgData name="Aniket Chhabra" userId="598e0514-bef3-4e71-b6aa-f2edd6441cff" providerId="ADAL" clId="{451EDBA5-692E-B743-B7AD-FE485C212399}" dt="2023-11-05T11:23:12.688" v="693"/>
          <ac:inkMkLst>
            <pc:docMk/>
            <pc:sldMk cId="3772186352" sldId="265"/>
            <ac:inkMk id="391" creationId="{9381D286-C5E1-83BE-1C8C-1EEE87E37ECE}"/>
          </ac:inkMkLst>
        </pc:inkChg>
        <pc:inkChg chg="add mod">
          <ac:chgData name="Aniket Chhabra" userId="598e0514-bef3-4e71-b6aa-f2edd6441cff" providerId="ADAL" clId="{451EDBA5-692E-B743-B7AD-FE485C212399}" dt="2023-11-05T11:23:12.688" v="693"/>
          <ac:inkMkLst>
            <pc:docMk/>
            <pc:sldMk cId="3772186352" sldId="265"/>
            <ac:inkMk id="392" creationId="{3718D2DA-1185-E4A8-3007-3F4D646D2BAB}"/>
          </ac:inkMkLst>
        </pc:inkChg>
        <pc:inkChg chg="add mod">
          <ac:chgData name="Aniket Chhabra" userId="598e0514-bef3-4e71-b6aa-f2edd6441cff" providerId="ADAL" clId="{451EDBA5-692E-B743-B7AD-FE485C212399}" dt="2023-11-05T11:23:12.688" v="693"/>
          <ac:inkMkLst>
            <pc:docMk/>
            <pc:sldMk cId="3772186352" sldId="265"/>
            <ac:inkMk id="393" creationId="{6AE2FE48-B946-3A88-97C4-C82C2F05BE76}"/>
          </ac:inkMkLst>
        </pc:inkChg>
        <pc:inkChg chg="add mod">
          <ac:chgData name="Aniket Chhabra" userId="598e0514-bef3-4e71-b6aa-f2edd6441cff" providerId="ADAL" clId="{451EDBA5-692E-B743-B7AD-FE485C212399}" dt="2023-11-05T11:23:12.688" v="693"/>
          <ac:inkMkLst>
            <pc:docMk/>
            <pc:sldMk cId="3772186352" sldId="265"/>
            <ac:inkMk id="394" creationId="{14240159-8005-E815-2DF5-52AE91B06C99}"/>
          </ac:inkMkLst>
        </pc:inkChg>
        <pc:inkChg chg="add mod">
          <ac:chgData name="Aniket Chhabra" userId="598e0514-bef3-4e71-b6aa-f2edd6441cff" providerId="ADAL" clId="{451EDBA5-692E-B743-B7AD-FE485C212399}" dt="2023-11-05T11:23:12.688" v="693"/>
          <ac:inkMkLst>
            <pc:docMk/>
            <pc:sldMk cId="3772186352" sldId="265"/>
            <ac:inkMk id="395" creationId="{8B07911F-F3D5-241D-AC43-ABF0AFC96CA3}"/>
          </ac:inkMkLst>
        </pc:inkChg>
        <pc:inkChg chg="add mod">
          <ac:chgData name="Aniket Chhabra" userId="598e0514-bef3-4e71-b6aa-f2edd6441cff" providerId="ADAL" clId="{451EDBA5-692E-B743-B7AD-FE485C212399}" dt="2023-11-05T11:23:12.688" v="693"/>
          <ac:inkMkLst>
            <pc:docMk/>
            <pc:sldMk cId="3772186352" sldId="265"/>
            <ac:inkMk id="396" creationId="{D5096734-3A77-1A5C-2091-2B25B291D1B2}"/>
          </ac:inkMkLst>
        </pc:inkChg>
        <pc:inkChg chg="add mod">
          <ac:chgData name="Aniket Chhabra" userId="598e0514-bef3-4e71-b6aa-f2edd6441cff" providerId="ADAL" clId="{451EDBA5-692E-B743-B7AD-FE485C212399}" dt="2023-11-05T11:23:12.688" v="693"/>
          <ac:inkMkLst>
            <pc:docMk/>
            <pc:sldMk cId="3772186352" sldId="265"/>
            <ac:inkMk id="397" creationId="{C4CF9D95-1817-421B-FEAC-5CB8545731C3}"/>
          </ac:inkMkLst>
        </pc:inkChg>
        <pc:inkChg chg="add">
          <ac:chgData name="Aniket Chhabra" userId="598e0514-bef3-4e71-b6aa-f2edd6441cff" providerId="ADAL" clId="{451EDBA5-692E-B743-B7AD-FE485C212399}" dt="2023-11-05T11:25:16.386" v="713" actId="9405"/>
          <ac:inkMkLst>
            <pc:docMk/>
            <pc:sldMk cId="3772186352" sldId="265"/>
            <ac:inkMk id="399" creationId="{9B4E3279-9328-1BB3-54A7-564EFF0FE358}"/>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10.577"/>
    </inkml:context>
    <inkml:brush xml:id="br0">
      <inkml:brushProperty name="width" value="0.08571" units="cm"/>
      <inkml:brushProperty name="height" value="0.08571" units="cm"/>
      <inkml:brushProperty name="color" value="#FF0066"/>
    </inkml:brush>
  </inkml:definitions>
  <inkml:trace contextRef="#ctx0" brushRef="#br0">1 1 13379,'40'12'2429,"-8"2"-2646,-18 73 397,-9-37 377,3 45-467,-5-4-270,-2-33-1763,1-2 1,-1-2 952,-1-5-6925,3 24 7915,-2-28 0,1-12 0,-1-14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14.564"/>
    </inkml:context>
    <inkml:brush xml:id="br0">
      <inkml:brushProperty name="width" value="0.08571" units="cm"/>
      <inkml:brushProperty name="height" value="0.08571" units="cm"/>
      <inkml:brushProperty name="color" value="#FF0066"/>
    </inkml:brush>
  </inkml:definitions>
  <inkml:trace contextRef="#ctx0" brushRef="#br0">1 124 11850,'13'40'1349,"-1"1"-2008,-8-6 1019,3 8 0,-1 4 0,2 4-90,-2 2 179,1-4 1,0 2-270,2 9-616,4 34 616,-7-53-90,-1-3 472,0-4 788,0 8-1,-1-6-450,0 6-55,-10-29-754,0-18 0,-4-20-90,5-9 0,5-1 0,3-8 234,5-11-324,5-10-889,6-9 889,6-3 0,6-1 1,4 3-1,3 4 0,0 8 0,0 7-90,-1 9 0,-2 6 0,0 7-90,-3 8 90,0 6 0,-4 6-179,0 4 179,7 7-180,-2 10 180,1 10 498,-11 13-408,-14 7 925,-8-5-925,-10 0 0,-2-9 0,-4 0-90,-3 0 0,-1-1-89,-4-1-91,0-1-90,0-2 0,0-1-179,2-2-1,2-3-899,2 0 1529,-2 1 0,9-7 0,0 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01.303"/>
    </inkml:context>
    <inkml:brush xml:id="br0">
      <inkml:brushProperty name="width" value="0.08571" units="cm"/>
      <inkml:brushProperty name="height" value="0.08571" units="cm"/>
      <inkml:brushProperty name="color" value="#FF0066"/>
    </inkml:brush>
  </inkml:definitions>
  <inkml:trace contextRef="#ctx0" brushRef="#br0">318 340 8522,'-64'-20'3418,"6"0"-8179,5 0 6200,-4-5-899,17 4 1589,-1-4-1590,37-11-1768,42 1 1229,19-6 0,-11 24 0,5 3-494,-1 4 0,2 3 449,9-1 0,3 1-90,3 2 0,6 1-165,1 1 0,5 1 1,-2 0 126,14 0 0,1 1-127,-14 1 0,5 0 0,-5 0-240,7 0 1,-4 0-496,1 0 1,-1 0-315,-1-1 0,-1 0 1349,-6 0 0,-2 0 0,-3-2 0,-1 1 0,-7-1 0,1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01.483"/>
    </inkml:context>
    <inkml:brush xml:id="br0">
      <inkml:brushProperty name="width" value="0.08571" units="cm"/>
      <inkml:brushProperty name="height" value="0.08571" units="cm"/>
      <inkml:brushProperty name="color" value="#FF0066"/>
    </inkml:brush>
  </inkml:definitions>
  <inkml:trace contextRef="#ctx0" brushRef="#br0">117 19 8432,'-44'0'4767,"5"-1"-3237,6-4-1261,34 0 181,10 0-270,78 3-90,-5 2-1594,-21 2 1,3 0 1458,-8 0 0,-1 1-135,8 0 0,1 1-135,3-1 0,1 0-135,5 1 1,0-1-271,-4-1 1,0-1-316,-1 0 1,0 0-361,-5-1 1,0-1 1264,0 0 1,-1-2 0,-1 0 0,-1-1-1,0-1 1,-1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02.795"/>
    </inkml:context>
    <inkml:brush xml:id="br0">
      <inkml:brushProperty name="width" value="0.08571" units="cm"/>
      <inkml:brushProperty name="height" value="0.08571" units="cm"/>
      <inkml:brushProperty name="color" value="#FF0066"/>
    </inkml:brush>
  </inkml:definitions>
  <inkml:trace contextRef="#ctx0" brushRef="#br0">52 1 13919,'-27'34'3868,"5"0"-3598,19-16-90,7 0-1,14-2-179,7-3-719,34 8-1170,-1-5 0,4-2-327,-13-2 0,2-1 237,18 1 1,-3-1 1978,5-7 0,6-6 0,-3-4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06.514"/>
    </inkml:context>
    <inkml:brush xml:id="br0">
      <inkml:brushProperty name="width" value="0.08571" units="cm"/>
      <inkml:brushProperty name="height" value="0.08571" units="cm"/>
      <inkml:brushProperty name="color" value="#FF0066"/>
    </inkml:brush>
  </inkml:definitions>
  <inkml:trace contextRef="#ctx0" brushRef="#br0">263 203 10231,'19'-45'3328,"-2"2"-2608,-8 10-270,-1 2 89,-1 3-179,-9 6-270,-10 21 0,-6 9 0,-8 21 0,1 4-485,-4 9 485,0 5 0,-2 6 0,2 1 0,0 2-1,5 1 1,2-4-90,5 2 90,3-5 0,4 1 0,5 18 0,5-17-90,5 13 90,5-20-90,5-3 90,5-3-90,3-4 0,4-4 90,4-6-90,3-5-3231,1-6 3231,3-6 90,-1-6-90,3-4-90,22-16 180,-12-3-839,15-12 839,-19 1-90,-5-1 0,-5-2 90,-4 3 0,-3-2 50,4-8-50,-10 10 2839,1-4-2929,-11 15 0,0-4 0,-9 3 993,-8 11-993,-8 8 493,-7 17-493,5 5 180,3 0 180,6 6-181,11-3-89,8-5 0,11-8 0,3-13 0,2-9-180,-6-2 180,-4-4-90,-7 2 0,1-9-180,-3-4-179,-2-6-361,-6-1 0,-5 6-359,-4 3-900,-2 3-180,-3-1-2158,3 3 4317,6-2 0,1 12 0,5 2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07.139"/>
    </inkml:context>
    <inkml:brush xml:id="br0">
      <inkml:brushProperty name="width" value="0.08571" units="cm"/>
      <inkml:brushProperty name="height" value="0.08571" units="cm"/>
      <inkml:brushProperty name="color" value="#FF0066"/>
    </inkml:brush>
  </inkml:definitions>
  <inkml:trace contextRef="#ctx0" brushRef="#br0">1 43 8972,'64'8'4857,"-9"19"-4497,-30 10-180,-7 15 90,-11-18-90,0 0 89,-3-10 1,1 0-90,3 9 0,0 1-90,5 5 0,2-5 0,5-6 0,3-10-90,4-10 0,4-14 90,-6-4-90,0-6 0,-8 0 0,-2 1 0,1-1 0,-2 0-90,4-4 0,-2 2 0,2-1 90,0 12 0,-6 16 0,2 10 0,-7 11 0,3-1 90,2 1-90,3 0 90,3-3-90,1-5 90,2-8-90,3-8-90,3-9 180,-5-4-180,0-6 90,-7 1-90,0-2 90,-1 0-90,4-6 0,-1 1 0,2 0 90,3 13 90,-8 10 0,3 14 0,-6 8 90,3 2-90,6 2 0,4-2 0,5-6 0,4-9-90,4-9 0,-7-8 0,0-7 0,-10-3 0,1-3 0,0-5-90,-1-3 90,-2-4 0,-2-4 0,-3-3-90,-1-2 90,-2-2 90,-1 1 0,-1-1 0,-1 4 89,-1 2-89,-1 4 0,-1 4 0,2-8-90,-1 4 90,1-5-90,-7 29 90,1 10-270,-5 29 0,5 8-179,0-5-91,0 2-360,2-9-269,-2-1-2609,0 1 3688,0 9 0,0-20 0,-1 4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07.297"/>
    </inkml:context>
    <inkml:brush xml:id="br0">
      <inkml:brushProperty name="width" value="0.08571" units="cm"/>
      <inkml:brushProperty name="height" value="0.08571" units="cm"/>
      <inkml:brushProperty name="color" value="#FF0066"/>
    </inkml:brush>
  </inkml:definitions>
  <inkml:trace contextRef="#ctx0" brushRef="#br0">0 176 12390,'23'-41'2788,"7"0"-1618,41 4-1440,-29 15-180,36-7-180,-50 26-539,1 1-180,-1 2-810,-2 0 2159,0 3 0,-13-2 0,-2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09.703"/>
    </inkml:context>
    <inkml:brush xml:id="br0">
      <inkml:brushProperty name="width" value="0.08571" units="cm"/>
      <inkml:brushProperty name="height" value="0.08571" units="cm"/>
      <inkml:brushProperty name="color" value="#FF0066"/>
    </inkml:brush>
  </inkml:definitions>
  <inkml:trace contextRef="#ctx0" brushRef="#br0">0 0 13469,'9'56'990,"-1"-2"-720,-5-21-1,2 4 451,1 32-1453,-3-26 913,3 22 1014,-4-16-294,1-12 870,0 13-1770,0-48 90,0-5-90,2-34 0,1 4 0,3-3 90,3-3-90,0 2 0,1-1 0,1 5 467,-1 3-467,2 2 0,-3 4 0,2 3-90,6 5 90,3 11 0,1 5 0,-1 12 0,-7 4 0,0 4 0,0 5 0,-2 1 0,-1 2 0,-1 2 0,-3-2 0,-1 0 0,-1-2 90,0-1-90,0 7 180,0-3 359,0 5-269,-1-6-270,-1-28 0,2-7 0,3-27 0,-1 6 0,3-1 0,-3 9 0,2 2 0,1 1 0,2 1-90,0 2 90,9 1-90,3 5 90,8 6 0,-7 8 0,-1 5 0,-6 1 0,-1 1 0,0 1 90,1 2-180,-1 0 180,1 1-90,-1-2 0,1 1 0,-1-2 0,-1-1 0,1-1 0,0-2 0,-1-1-90,12-2 0,4-7 90,0-1-180,1-9 91,-11-2-1,2-4 0,-2-4 0,2-5 0,-2-4 90,0-4-90,-1-2 90,-4 1-90,-1 1 90,-4 2-90,-1 1 90,-2 4-90,-3 1 0,-2-3 0,-6 5 0,-8 1 0,-11 14 90,-9 12 0,-5 12 0,6 1 0,3 4 0,10-5-90,1 2 180,2-1-90,1 8 0,4 0 0,5 3 0,10-7-180,11-8 90,9-10 0,-1-6-90,2-7 90,-6-2 1,1-3-1,1-1 90,0-3-90,-1 0 90,7-6 0,-10 7 90,5-3-90,-6 5 449,-2 3-89,2 9-180,-12 17-90,-6 15 0,-8 11-90,-2-1 90,1 0 0,2-3-90,3 1-90,5-10-270,9-3-180,6-16 271,9-10-1,-5-6 0,2-4 90,-6 1-90,2-3 90,1 0-90,1-3 90,3-1 1,0 0 89,1 1 0,0 1 0,1-1 0,-2 3 90,-1 0-90,-3 3 90,-1 0 90,3-1 539,-1 2 181,7 4-360,-10 13-1,-6 12-179,-12 17-180,-8-2 90,-5 5-90,0-7 0,-3 1-90,0 1 90,-4 2-180,0 0-90,-2 3-180,-1-2-89,-1 0-91,0-2-180,-1-2-89,1-3-361,1-3-179,-1-3-1169,1-4 2518,1-5 0,9-6 0,4-4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09.855"/>
    </inkml:context>
    <inkml:brush xml:id="br0">
      <inkml:brushProperty name="width" value="0.08571" units="cm"/>
      <inkml:brushProperty name="height" value="0.08571" units="cm"/>
      <inkml:brushProperty name="color" value="#FF0066"/>
    </inkml:brush>
  </inkml:definitions>
  <inkml:trace contextRef="#ctx0" brushRef="#br0">0 0 13919,'23'36'1169,"-1"0"-6649,-11-6 5570,2 7-180,4 6 1229,4 6-1589,3 4-269,3 3-29,0 1-1501,0 1-899,-4-5 3148,-2-1 0,-1-1 0,-3 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0.622"/>
    </inkml:context>
    <inkml:brush xml:id="br0">
      <inkml:brushProperty name="width" value="0.08571" units="cm"/>
      <inkml:brushProperty name="height" value="0.08571" units="cm"/>
      <inkml:brushProperty name="color" value="#FF0066"/>
    </inkml:brush>
  </inkml:definitions>
  <inkml:trace contextRef="#ctx0" brushRef="#br0">3 0 15628,'-1'59'1889,"0"-2"-7010,5-16 5481,0 6 0,1 3 245,2 19 0,-1 2-515,1-2 215,-1-1 1,0-5-127,-3-29 361,-1-3 270,2 6 2860,-2-4-3760,4-19 1634,-2-13-1634,3-29 0,-2-4 90,3-4-90,0-3 0,3-3 90,0-1 661,2 0-751,0 2 180,1 3-90,0 4 0,0 3-90,0 2 90,0 5 0,0 3-90,1 5 0,7 1 0,2 9 180,8 9 34,-8 7-124,-2 7 89,-9 1-89,0 0 0,-3 3 90,1 0-90,-1 0 90,-1 1-90,2 7 90,-1-2-90,2 4-90,-4-4 0,9-21 0,-3-10 1,10-18 89,-4-5 0,0 1 89,-2 4 181,5 9 0,-6 13 0,6 15-180,-10 5 0,-1 8 0,-5-5-90,-1 3-360,1 15 0,-3-9-89,2 9-181,-3-13-1079,-1-1-90,0 7-180,1-2 1979,-1 3 0,0-17 0,-1-7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0.757"/>
    </inkml:context>
    <inkml:brush xml:id="br0">
      <inkml:brushProperty name="width" value="0.08571" units="cm"/>
      <inkml:brushProperty name="height" value="0.08571" units="cm"/>
      <inkml:brushProperty name="color" value="#FF0066"/>
    </inkml:brush>
  </inkml:definitions>
  <inkml:trace contextRef="#ctx0" brushRef="#br0">0 1 13110,'31'8'2608,"-6"9"-2698,-18 19-180,-4 8-1079,-1-4-2069,-6 8 3418,0-13 0,0-9 0,1-9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14.921"/>
    </inkml:context>
    <inkml:brush xml:id="br0">
      <inkml:brushProperty name="width" value="0.08571" units="cm"/>
      <inkml:brushProperty name="height" value="0.08571" units="cm"/>
      <inkml:brushProperty name="color" value="#FF0066"/>
    </inkml:brush>
  </inkml:definitions>
  <inkml:trace contextRef="#ctx0" brushRef="#br0">267 27 9512,'40'-15'5217,"-25"3"-5038,-51 23-89,2-4 90,-30 19-90,37-10 0,0 1 0,3 2 0,2 1-90,1 0 90,4 0 0,2-2 180,2 0 0,1 4 179,4 0-269,7 3-180,18-15 90,1-7-90,12-12 0,-8-3 90,1-2-90,1-2 90,0 0-90,0 0 180,-1 2-180,-3 0 90,-1 3 0,3-4-90,-2 5 0,7 7 0,-9 10 90,0 17-90,-8 11 0,-2-3 0,-3 3 90,-1-8-270,0 0 0,-1 1-180,0 0-539,0-1-450,1 9-630,1-1-1080,1 3 3059,3-9 0,-5-14 0,1-7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0.903"/>
    </inkml:context>
    <inkml:brush xml:id="br0">
      <inkml:brushProperty name="width" value="0.08571" units="cm"/>
      <inkml:brushProperty name="height" value="0.08571" units="cm"/>
      <inkml:brushProperty name="color" value="#FF0066"/>
    </inkml:brush>
  </inkml:definitions>
  <inkml:trace contextRef="#ctx0" brushRef="#br0">3 156 11400,'-3'-51'-359,"3"2"-3329,5 26 3688,8 2 0,-6 13 0,2 5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1.204"/>
    </inkml:context>
    <inkml:brush xml:id="br0">
      <inkml:brushProperty name="width" value="0.08571" units="cm"/>
      <inkml:brushProperty name="height" value="0.08571" units="cm"/>
      <inkml:brushProperty name="color" value="#FF0066"/>
    </inkml:brush>
  </inkml:definitions>
  <inkml:trace contextRef="#ctx0" brushRef="#br0">0 0 10411,'14'42'4318,"-2"-3"-3689,-6-12 1,0-1-180,-1 3 269,0-5-449,9-11 180,-2-12-90,10-15-1,-1-6-89,5 1-90,2 3 90,2 7-180,0 8 0,1 9-180,-6 2-180,0 10-360,-5 1-269,-2 6-180,-2 1-1170,-6-2 2249,-6 1 0,-2-13 0,-3-1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23.279"/>
    </inkml:context>
    <inkml:brush xml:id="br0">
      <inkml:brushProperty name="width" value="0.08571" units="cm"/>
      <inkml:brushProperty name="height" value="0.08571" units="cm"/>
      <inkml:brushProperty name="color" value="#FF0066"/>
    </inkml:brush>
  </inkml:definitions>
  <inkml:trace contextRef="#ctx0" brushRef="#br0">938 147 8162,'-14'-45'1170,"-1"5"-990,2 14-1,-1 4 181,-6 8 180,-19 30-360,8 5 90,-17 32-777,12 3 777,-4 14-1707,16-26 1,0 3 1571,-1 3 0,0 2-45,-1 6 0,-1 1-642,0 3 1,-1 2 641,1 1 0,0 2 0,0 2 0,0 0-647,1 2 1,0 0 601,0 1 0,1-1 44,1 1 1,1-1 0,0 0 0,2-1-127,1-2 1,1 1 171,-3 17 0,1 0-90,7-21 0,0-2 44,-1 14 1,1-3 0,3 19 0,3-7 477,6-11-387,6-2-90,6-6 975,9-2-1065,6-5 90,4-19 0,4-2-90,22 17-45,-14-21 0,2-2-135,28 2-746,5-6 477,6-6-271,5-7-89,-1-5 11,2-5-1990,3-4 2788,4-7 0,4-5 0,-49 3 0,0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4.005"/>
    </inkml:context>
    <inkml:brush xml:id="br0">
      <inkml:brushProperty name="width" value="0.08571" units="cm"/>
      <inkml:brushProperty name="height" value="0.08571" units="cm"/>
      <inkml:brushProperty name="color" value="#FF0066"/>
    </inkml:brush>
  </inkml:definitions>
  <inkml:trace contextRef="#ctx0" brushRef="#br0">10 145 11490,'-5'-41'4228,"6"26"-4138,11 50 0,-2 2 0,3 25 360,-7-30-900,0-5 360,-1-22-90,-5-9 90,-1-20 90,-5 0 810,1 0-630,-11 15-91,10 21 91,-7 10-90,11 17 90,0-11 0,1 11-90,0-1 450,0 6 539,1-7 450,-1-1-1529,-1-32 90,2-12-90,1-23 0,3-5 0,1 8-90,1-2 90,6-13 0,5-1 0,1 3 0,2 8-90,14 10 90,1 15 90,8-1-90,-7 19 0,-10 2 0,4 6 90,-4 3-180,2 3 180,-1 2-90,-3 0 90,1 0-90,-2 1 0,-3-3 90,0 2-90,-2-4 0,-1-1 90,-3-2-90,4 3 180,-2-2 0,3 3-180,6-10 90,-1-12-90,2-6 0,-3-9 0,-6 0 0,1-4-90,0-2 90,-1-3 0,2 1 0,-1-3 0,-1 3 0,0 1 0,-2 3 0,-2 0-90,4-2 0,-2 1 90,8 3 0,-2 11 90,3 9-90,-3 11 0,1 5 90,-5-1-90,1 1 0,-7-4 0,8 6 90,0 0-90,4 4 0,0-4 90,0-5-90,2-7-180,4-6 90,5-9 90,-4-3-180,2-8 180,-7 0-90,4-7 0,1-5 0,1-3-350,0-4 440,-1-1 0,-1 0-90,-1-1 90,-2 3 0,-3 2 0,-3 3 0,-3 3-90,-1 3 90,-3 4-90,0-4 90,-14 6 0,-6 7 260,-16 12-260,-3 16 0,6 0 0,1 3 0,8-4 0,-2 9 0,2 4 0,3 7 0,9 2 0,10-4 90,3-7-90,6-5 0,-2-10-90,2-1 90,2-4 0,2-1-90,1-2 90,12-5-89,-7-2 89,8-4 0,-11-2 0,-1-2-90,1-2 90,-4 1 0,-2-2 0,-3 1-90,1-6-90,-5-1 180,-7-4-90,-17 8 180,-10 8-90,-12 13 0,8 6 0,1 3 0,2 7 0,4 3 90,-1 9-90,9-1 90,8 0-90,8-5 0,9-7 0,10-7 90,9-11-90,-5-4-90,2-5 90,-10 0 90,1 0-90,5-4 0,-1 2 0,4-2 0,-7 3-90,2 5-270,-6 11-360,-3 6-179,-5 6-990,-6 1-450,2 4 2339,-1-2 0,-3-8 0,-1-6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4.257"/>
    </inkml:context>
    <inkml:brush xml:id="br0">
      <inkml:brushProperty name="width" value="0.08571" units="cm"/>
      <inkml:brushProperty name="height" value="0.08571" units="cm"/>
      <inkml:brushProperty name="color" value="#FF0066"/>
    </inkml:brush>
  </inkml:definitions>
  <inkml:trace contextRef="#ctx0" brushRef="#br0">1 75 11041,'37'-24'4587,"-7"12"-3597,-9 20-271,-8 11-179,0 5-90,-4 4 179,-1-1 900,-1 2-90,-1-5-1079,8-15-270,1-15 0,3-13 0,2-5 0,-4 4 0,3-1-90,0 1 90,9-7-90,-7 8-90,5-4-90,-8 11-539,7 0-181,3 8 270,6 8 1,-8 6-91,-2 9 1,-9 0-91,-3 5-179,-1 4-181,-2 4-89,-3 2-1350,-3 3-1438,-4 0 4047,-2 3 0,-4 7 0,-3 4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5.419"/>
    </inkml:context>
    <inkml:brush xml:id="br0">
      <inkml:brushProperty name="width" value="0.08571" units="cm"/>
      <inkml:brushProperty name="height" value="0.08571" units="cm"/>
      <inkml:brushProperty name="color" value="#FF0066"/>
    </inkml:brush>
  </inkml:definitions>
  <inkml:trace contextRef="#ctx0" brushRef="#br0">0 100 11760,'27'-48'3059,"-5"12"-2610,12 22 1,-9 13-90,10 7 359,12 36-449,-17-10-743,13 28 653,-28-21-180,-4 2 210,-4 0-210,-5 0 90,-4 0-90,-5-1 90,-3-1-90,-3-2 90,-2-2 0,-1-2 90,-1-3 269,-8 6-179,7-10 360,-4 3 0,4-8 269,3-5-809,17-2 331,12-8-421,25-6-270,-3-2 0,2 0-180,-8 2-3279,1-2 3099,1 2 1,0-1-91,0 0-90,-1-1 1,0 0-181,-2-1 1,2-3 3302,-2 0-3303,0-5-89,-2 0-540,0-4-270,-2-1 1889,-1-4 0,2-6 0,1-3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5.951"/>
    </inkml:context>
    <inkml:brush xml:id="br0">
      <inkml:brushProperty name="width" value="0.08571" units="cm"/>
      <inkml:brushProperty name="height" value="0.08571" units="cm"/>
      <inkml:brushProperty name="color" value="#FF0066"/>
    </inkml:brush>
  </inkml:definitions>
  <inkml:trace contextRef="#ctx0" brushRef="#br0">0 410 9781,'35'-61'6387,"-13"23"-5668,9 6-449,-23 43-90,0 14 0,-10 13-90,-1-4-90,-1-2 270,1-3 539,0 2-539,6-8-180,10-10-180,7-8 180,11-9 0,-2 4 90,3 5-90,-1 8 0,-3 7-90,-5 7-270,-9 3-450,-9 1 271,-13 0-91,-4-9-719,-6-3-270,-8-7 809,-6-7 0,0-1 1,1-8-1,8-4 91,3-3 89,1-3 0,1-3 180,2-3-89,-1-14 449,8 6 90,1-9 90,9 10-1,1-1 271,12-12-180,-1 10-90,11-9 90,-3 14-180,6 1 90,3 1-90,4 1 89,4 0-179,0 5 90,4-1-90,1 3-90,3 0-3481,2 2 3481,1 0 0,0 1-650,2 0 650,0 1 180,0 0 0,2-1 90,-2 0 0,1 0 90,-1-1 0,-1 0 90,-2 1-1,-1-1 1,-5 2 90,-1 0-30,7-2-150,-14 3 449,8 0 361,-12 7 2696,-3 9-3416,1 12 0,-9 4-90,-9 8-90,-6-3 1051,-3 3-1051,-1 5-180,-3 1 0,-1 5-270,-2 0-180,-2 5-179,-4-2-1,0 4-270,-5-3-359,-1-1-360,-2-3-720,-2-2-1079,-2-3 3418,-1-5 0,-3-1 0,-2-4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6.083"/>
    </inkml:context>
    <inkml:brush xml:id="br0">
      <inkml:brushProperty name="width" value="0.08571" units="cm"/>
      <inkml:brushProperty name="height" value="0.08571" units="cm"/>
      <inkml:brushProperty name="color" value="#FF0066"/>
    </inkml:brush>
  </inkml:definitions>
  <inkml:trace contextRef="#ctx0" brushRef="#br0">0 138 11490,'6'-44'1889,"1"5"-3238,8 18-3328,9 4 4677,10 6 0,-13 7 0,-1 2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6.207"/>
    </inkml:context>
    <inkml:brush xml:id="br0">
      <inkml:brushProperty name="width" value="0.08571" units="cm"/>
      <inkml:brushProperty name="height" value="0.08571" units="cm"/>
      <inkml:brushProperty name="color" value="#FF0066"/>
    </inkml:brush>
  </inkml:definitions>
  <inkml:trace contextRef="#ctx0" brushRef="#br0">0 0 13469,'40'37'180,"-5"-3"-6476,-19-13 6296,-10 3 0,-2-11 0,-8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7.217"/>
    </inkml:context>
    <inkml:brush xml:id="br0">
      <inkml:brushProperty name="width" value="0.08571" units="cm"/>
      <inkml:brushProperty name="height" value="0.08571" units="cm"/>
      <inkml:brushProperty name="color" value="#FF0066"/>
    </inkml:brush>
  </inkml:definitions>
  <inkml:trace contextRef="#ctx0" brushRef="#br0">16 174 15268,'3'46'2249,"-2"3"-1799,-6-13-180,0 9 179,1-10 91,1 7-90,1-7-90,5-6-181,7-9-89,14-9 0,16-8-90,0-5 90,4-3 0,-9 2-90,-2 0 90,-1 2-90,-2 2 90,-1 2 0,-1 1 0,0 3 0,-2 2 0,1 3 90,3 9-180,-9-3 0,2 7 0,-11-6-540,-4 9 90,-8 2-89,-3 0-91,-9-3-90,-1-10 1,-2-2-1,-3-1-89,-2-4-900,-14-2 809,7-6 1,-9-3-720,-4-14 809,11 0 1,-9-11 179,15 2 180,0-5 360,5-3 180,1-4 180,4 1 540,1-19-451,6 11-267,3-12 447,5 17-179,4 2 90,4 1 0,3 2-91,3 1 91,5 1-90,4 2 0,4 2-90,3 2 89,4 3-89,2 1 360,21-4-360,-12 8 0,16-2-1,-20 8 1,-1 2-90,-2 2 0,-2 0 0,-2 2-90,-2 0 0,-5 1 90,-2 0 180,6 1 89,-4 3-89,2 3 358,-11 11-628,-10 9 90,-7 3-90,-7 4 0,1-3 0,-2 4-3302,1 2 3302,0 4 0,0 0 39,3 1 51,2 1 0,2 0 0,2-1-90,2-1 0,0-2 90,2-1-90,2-3 89,0-3-89,2-3 90,0-3-90,0-5 90,2-2 90,8-1-90,0-9 3277,8-6-3457,-8-9 75,-3-8-75,-7-4 0,-1-2 0,-2-6 0,-2-1 0,-2 0 0,-3-1 0,-3 0-89,-2-1-91,-3 0 0,-4-1-180,-2-1 0,-3 3-180,-3 0-89,-3 3-91,-1 3-89,-2 1-91,-3 2-1169,-9-5 810,8 10-2159,-4-4 3418,8 7 0,12 8 0,-1-1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15.260"/>
    </inkml:context>
    <inkml:brush xml:id="br0">
      <inkml:brushProperty name="width" value="0.08571" units="cm"/>
      <inkml:brushProperty name="height" value="0.08571" units="cm"/>
      <inkml:brushProperty name="color" value="#FF0066"/>
    </inkml:brush>
  </inkml:definitions>
  <inkml:trace contextRef="#ctx0" brushRef="#br0">1 30 10411,'22'-21'4228,"-6"12"-3959,-3 28 1,-6 7-90,-1 3 540,1-2 1079,0 0-1170,1-5-449,5-15 0,3-11-180,1-13 90,0-2 0,-2 3 0,1 1 90,0-1-90,-1 2 180,1 0-180,3-2 0,0 5 180,4 5-1,-1 11-179,-1 13-90,-6 3 90,-1 6 0,-4-4-90,-1 0 0,-1 3-90,1-1-90,-2 1-179,0 0-1,0-1-180,0-1-719,0-1-270,2 6-810,1-4-4317,4 1 6656,8-18 0,-12-4 0,4-8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7.369"/>
    </inkml:context>
    <inkml:brush xml:id="br0">
      <inkml:brushProperty name="width" value="0.08571" units="cm"/>
      <inkml:brushProperty name="height" value="0.08571" units="cm"/>
      <inkml:brushProperty name="color" value="#FF0066"/>
    </inkml:brush>
  </inkml:definitions>
  <inkml:trace contextRef="#ctx0" brushRef="#br0">0 0 10321,'39'22'3418,"-4"0"-2608,-14-3 359,7 13-629,-9-6-1,9 23-449,-15-19-270,2 11-449,-7 0-1,-4-9-179,-1 10-2879,-7-3 90,-1-10 3598,-5 6 0,6-23 0,-1-2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7.501"/>
    </inkml:context>
    <inkml:brush xml:id="br0">
      <inkml:brushProperty name="width" value="0.08571" units="cm"/>
      <inkml:brushProperty name="height" value="0.08571" units="cm"/>
      <inkml:brushProperty name="color" value="#FF0066"/>
    </inkml:brush>
  </inkml:definitions>
  <inkml:trace contextRef="#ctx0" brushRef="#br0">0 124 10861,'20'-43'629,"-3"10"-6559,2 15 5391,0 8 1036,2 1-1847,3 3 977,2 2 373,2 4 0,-11-1 0,-4 2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7.605"/>
    </inkml:context>
    <inkml:brush xml:id="br0">
      <inkml:brushProperty name="width" value="0.08571" units="cm"/>
      <inkml:brushProperty name="height" value="0.08571" units="cm"/>
      <inkml:brushProperty name="color" value="#FF0066"/>
    </inkml:brush>
  </inkml:definitions>
  <inkml:trace contextRef="#ctx0" brushRef="#br0">0 1 8252,'64'44'4858,"-10"-4"-4409,-27-17-359,-5-2-1259,-6-3-3958,-4 5 5127,-12-1 0,2-8 0,-8-3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8.429"/>
    </inkml:context>
    <inkml:brush xml:id="br0">
      <inkml:brushProperty name="width" value="0.08571" units="cm"/>
      <inkml:brushProperty name="height" value="0.08571" units="cm"/>
      <inkml:brushProperty name="color" value="#FF0066"/>
    </inkml:brush>
  </inkml:definitions>
  <inkml:trace contextRef="#ctx0" brushRef="#br0">4 205 10951,'-3'-48'4227,"3"3"-3507,9 13-360,6 2 89,2 7 1,11 5-270,-1 11 90,1 5 0,-1 8 0,-6 7-90,-1 4-1,1 5 1,-2 5 0,-1 2 0,-3 3-90,1 6 0,-2 2-90,-1 4-831,-2 0 741,-1 0-3087,-2-1 2907,-2-1 1,-1 0-423,-2-1 242,-1 0-179,-2-2-181,-3-2 1,-2-2-271,-3-2-89,-3-3-1170,-2-2-1079,-3-5 3418,-1-4 0,8-9 0,1-3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8.873"/>
    </inkml:context>
    <inkml:brush xml:id="br0">
      <inkml:brushProperty name="width" value="0.08571" units="cm"/>
      <inkml:brushProperty name="height" value="0.08571" units="cm"/>
      <inkml:brushProperty name="color" value="#FF0066"/>
    </inkml:brush>
  </inkml:definitions>
  <inkml:trace contextRef="#ctx0" brushRef="#br0">1 474 11131,'15'-43'1529,"0"6"-3391,2 23 2132,2 0 566,4 0-656,4 0 0,2 1 257,16-6-437,-9 5-269,25-13 179,-24 11-90,11-9 0,-16 7 90,1-2 0,-4 0 0,-1 0 90,-2 0 0,-1-1 90,-3 2-90,-2 3 1308,-2 0-1219,2-3 91,0 3 540,2-2-450,-10 22-90,-6 6 0,-9 21 89,-3 4 1,1 4-90,-1 3 0,3-4-90,0-3 270,0-5 629,0-1-809,4-4-90,8-11-180,10-6 180,6-7 0,6 6-90,-8 3 90,0 6 0,-7-3 0,-1 5 0,-1-1 90,-1 4-180,-1 0 90,-2 0 0,-2 2 0,-1-1-180,-4 8-360,-6 0 90,-9 3-90,-4-9-629,-6-8-450,-8-6 539,-4-8 1,-1-3-180,2-7-2609,1-14 3778,8 3 0,-8-16 0,10 5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9.133"/>
    </inkml:context>
    <inkml:brush xml:id="br0">
      <inkml:brushProperty name="width" value="0.08571" units="cm"/>
      <inkml:brushProperty name="height" value="0.08571" units="cm"/>
      <inkml:brushProperty name="color" value="#FF0066"/>
    </inkml:brush>
  </inkml:definitions>
  <inkml:trace contextRef="#ctx0" brushRef="#br0">0 149 9242,'27'-30'2698,"11"-2"-2158,-13 16-180,13-3-1,-7 9-179,2 1 90,1 2-90,3 1 0,0 2-90,2 0 0,0 2 0,2 1 0,-2-2-90,1 3 90,-2-2-90,0 1 0,-1 0 0,-2 1 90,-1-1 0,-3 1 0,9-1 179,-3 3 1,5 2 180,-9 6 0,-8 9-90,-8 12-270,-7 11 89,-5-3-89,-5 2 0,0-9 0,-1 2-90,0 2-90,-1 3-90,0 0-179,-1 0-1,0 0-180,0-3-269,-1-1-181,-2-2-269,1-4-900,-2-2-809,-1-4 2968,0-2 0,3-11 0,0-2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9.288"/>
    </inkml:context>
    <inkml:brush xml:id="br0">
      <inkml:brushProperty name="width" value="0.08571" units="cm"/>
      <inkml:brushProperty name="height" value="0.08571" units="cm"/>
      <inkml:brushProperty name="color" value="#FF0066"/>
    </inkml:brush>
  </inkml:definitions>
  <inkml:trace contextRef="#ctx0" brushRef="#br0">20 112 11850,'-14'-51'180,"9"9"-4857,15 28 4677,9 9 0,-3 9 0,-4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9.417"/>
    </inkml:context>
    <inkml:brush xml:id="br0">
      <inkml:brushProperty name="width" value="0.08571" units="cm"/>
      <inkml:brushProperty name="height" value="0.08571" units="cm"/>
      <inkml:brushProperty name="color" value="#FF0066"/>
    </inkml:brush>
  </inkml:definitions>
  <inkml:trace contextRef="#ctx0" brushRef="#br0">0 1 10231,'40'19'3058,"-6"-3"-4767,-17-1-2518,-13-1 4227,-13 6 0,2-11 0,-5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9.611"/>
    </inkml:context>
    <inkml:brush xml:id="br0">
      <inkml:brushProperty name="width" value="0.08571" units="cm"/>
      <inkml:brushProperty name="height" value="0.08571" units="cm"/>
      <inkml:brushProperty name="color" value="#FF0066"/>
    </inkml:brush>
  </inkml:definitions>
  <inkml:trace contextRef="#ctx0" brushRef="#br0">0 1 12030,'23'20'4767,"-10"-7"-4677,67 2-1372,-26-9 1012,4 0-90,6 0-180,-1 0-449,2-1-180,-4-1-1260,-2-2-1349,-1-1 3778,-6-1 0,-22-1 0,-10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19.798"/>
    </inkml:context>
    <inkml:brush xml:id="br0">
      <inkml:brushProperty name="width" value="0.08571" units="cm"/>
      <inkml:brushProperty name="height" value="0.08571" units="cm"/>
      <inkml:brushProperty name="color" value="#FF0066"/>
    </inkml:brush>
  </inkml:definitions>
  <inkml:trace contextRef="#ctx0" brushRef="#br0">1 1 13289,'59'7'1170,"2"1"-6561,-10-5 5571,9 2-90,7 0-125,-13-1 0,1 0-325,30 2-243,-12-2 0,2-1-2051,-14-3 1,-1-2 2653,-1 1 0,-1-1 0,-2-3 0,-3-1 0,19-4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16.202"/>
    </inkml:context>
    <inkml:brush xml:id="br0">
      <inkml:brushProperty name="width" value="0.08571" units="cm"/>
      <inkml:brushProperty name="height" value="0.08571" units="cm"/>
      <inkml:brushProperty name="color" value="#FF0066"/>
    </inkml:brush>
  </inkml:definitions>
  <inkml:trace contextRef="#ctx0" brushRef="#br0">248 1 10591,'40'7'3058,"-10"3"-2428,-17 13-1,-8 1-179,-2 2 0,-4 6-90,-2 1 0,-3 2-181,-3 3 91,-3 0-90,-2 1 0,-3 0-90,-2-2 90,0-3-90,-2-3 90,1-4-90,-1-3 0,0-3 0,1-2-90,0-5-270,-6-1-90,1-10 0,-3-6 90,7-13 90,9-8 1,8-6 89,8 1 180,5 5 89,6 6 91,4 10-90,8 11-90,-4 3 0,5 5 90,-5 1-90,2 1 0,2 1 0,1 1 0,2 0 0,1-1 0,0 0-90,1-2 90,1-1-90,-2-2 0,1-1 90,-2-3-90,-1-2 0,-2-4-90,-1-3 90,-2-2-90,0-5 90,-1-2 0,-1-4-90,-1-2 90,-5-1 0,-1 0-90,-3 1 90,1-8-90,-3 1 0,0-4 0,-5 0 180,-4 27-90,1 4-90,-2 23 90,3 5 0,-1 4 0,-1 0 0,0 3 90,1-4 0,1-2 180,1-3-180,5-1 0,8-10-90,2-9 0,7-13 0,0-13-90,-6-1 90,0-3 0,-2-5-90,-5 7 90,4-7 0,-4 4-90,-1 2-90,1-4 180,2 18 90,-8 12 180,3 19-90,-6 11-91,3 5 91,-1-6 0,2-2-90,-1-3 90,2-1 90,2 5-90,0-7 0,4-5-180,4-11 0,1-10 0,0-14 0,-4-6 0,-2-4 0,-1 0-180,-2 3-180,0 0 270,1 17 90,-2 12 0,-2 17 0,-4 8-270,-1-1-90,-2-1-359,0-1-900,-3-2-1709,-3 1 3328,-6-7 0,5-7 0,-3-7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20.715"/>
    </inkml:context>
    <inkml:brush xml:id="br0">
      <inkml:brushProperty name="width" value="0.08571" units="cm"/>
      <inkml:brushProperty name="height" value="0.08571" units="cm"/>
      <inkml:brushProperty name="color" value="#FF0066"/>
    </inkml:brush>
  </inkml:definitions>
  <inkml:trace contextRef="#ctx0" brushRef="#br0">0 62 8702,'35'-22'1439,"-2"4"-1169,-9 11-90,5 2-180,22-1-270,-7 4-360,15 0-629,-14 4 180,-2 0 1079,1 1 0,4 1 0,1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20.895"/>
    </inkml:context>
    <inkml:brush xml:id="br0">
      <inkml:brushProperty name="width" value="0.08571" units="cm"/>
      <inkml:brushProperty name="height" value="0.08571" units="cm"/>
      <inkml:brushProperty name="color" value="#FF0066"/>
    </inkml:brush>
  </inkml:definitions>
  <inkml:trace contextRef="#ctx0" brushRef="#br0">1 1 9961,'46'20'1350,"-7"-3"-1350,2-13-720,11 3-809,-9-3 113,35 6 1,-26-3 0,17 2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21.338"/>
    </inkml:context>
    <inkml:brush xml:id="br0">
      <inkml:brushProperty name="width" value="0.08571" units="cm"/>
      <inkml:brushProperty name="height" value="0.08571" units="cm"/>
      <inkml:brushProperty name="color" value="#FF0066"/>
    </inkml:brush>
  </inkml:definitions>
  <inkml:trace contextRef="#ctx0" brushRef="#br0">0 153 9332,'36'-25'2248,"-1"3"-1438,9 1-540,-5 5-270,17-3-1439,40 2-949,-32 6 1309,-12 5 0,-1 0 1079,7 2 0,5 1 0,2 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22.229"/>
    </inkml:context>
    <inkml:brush xml:id="br0">
      <inkml:brushProperty name="width" value="0.08571" units="cm"/>
      <inkml:brushProperty name="height" value="0.08571" units="cm"/>
      <inkml:brushProperty name="color" value="#FF0066"/>
    </inkml:brush>
  </inkml:definitions>
  <inkml:trace contextRef="#ctx0" brushRef="#br0">1 31 8972,'36'-14'899,"-3"3"-6829,-8 7 3681,14 2 2249,-8 2 0,19 5 0,-10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22.379"/>
    </inkml:context>
    <inkml:brush xml:id="br0">
      <inkml:brushProperty name="width" value="0.08571" units="cm"/>
      <inkml:brushProperty name="height" value="0.08571" units="cm"/>
      <inkml:brushProperty name="color" value="#FF0066"/>
    </inkml:brush>
  </inkml:definitions>
  <inkml:trace contextRef="#ctx0" brushRef="#br0">1 0 11490,'45'21'1799,"2"-4"-3254,-12-12 1635,9-1-270,5 2-269,5 0-361,3 1-449,0 1-630,0 0-540,-1 1 2339,-4 0 0,3 2 0,0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23.897"/>
    </inkml:context>
    <inkml:brush xml:id="br0">
      <inkml:brushProperty name="width" value="0.08571" units="cm"/>
      <inkml:brushProperty name="height" value="0.08571" units="cm"/>
      <inkml:brushProperty name="color" value="#FF0066"/>
    </inkml:brush>
  </inkml:definitions>
  <inkml:trace contextRef="#ctx0" brushRef="#br0">1 2 7623,'52'-2'1799,"-2"3"-810,-2 9-539,-8 4 89,11 10-179,-13 6-1856,-5 15 0,-2 6 1856,8 24-180,-10-11 0,-4 2-899,-6 26 854,-11-42 0,-2 0 44,-1 3 1,-2 1 0,0 2 0,-2 0-45,0 1 0,0 1 0,-2 1 0,0 0 0,-1 0 0,0 0-45,-1 0 0,-1 0-45,1-1 0,-2 0 44,1 0 1,-1-1-90,-1-1 0,0 0-640,1-2 1,-1 0 639,-1-1 0,0-1-456,0-1 1,0-1 365,-8 47-90,1-9-89,-1-4-91,1-9-270,-1-4-269,0-3-271,-1-5-988,1-6-901,-2-3 3368,-1-8 0,-2 1 0,-3-2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35.979"/>
    </inkml:context>
    <inkml:brush xml:id="br0">
      <inkml:brushProperty name="width" value="0.08571" units="cm"/>
      <inkml:brushProperty name="height" value="0.08571" units="cm"/>
      <inkml:brushProperty name="color" value="#FF0066"/>
    </inkml:brush>
  </inkml:definitions>
  <inkml:trace contextRef="#ctx0" brushRef="#br0">228 5 9691,'-48'1'5397,"2"0"-4137,8-1-91,4 0 630,4 0-270,-2-1-1529,39-2-360,3 3-989,44-2 270,42 6-630,-15 1-669,-23-2 0,0 0-3289,24 1 5667,-7-2 0,0-1 0,-4-2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36.141"/>
    </inkml:context>
    <inkml:brush xml:id="br0">
      <inkml:brushProperty name="width" value="0.08571" units="cm"/>
      <inkml:brushProperty name="height" value="0.08571" units="cm"/>
      <inkml:brushProperty name="color" value="#FF0066"/>
    </inkml:brush>
  </inkml:definitions>
  <inkml:trace contextRef="#ctx0" brushRef="#br0">0 158 15988,'54'-18'1349,"7"3"-6739,8 5 5300,16 1-90,8 0-530,-20 4 0,2-1 80,-20 2 0,3-1 630,15-3 0,9-1 0,-8 0 0,-16 0 0,-2-1 0,30-6 0,0 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35.047"/>
    </inkml:context>
    <inkml:brush xml:id="br0">
      <inkml:brushProperty name="width" value="0.08571" units="cm"/>
      <inkml:brushProperty name="height" value="0.08571" units="cm"/>
      <inkml:brushProperty name="color" value="#FF0066"/>
    </inkml:brush>
  </inkml:definitions>
  <inkml:trace contextRef="#ctx0" brushRef="#br0">167 0 15808,'-42'11'1079,"-21"23"-899,35-8-180,-5 25-4161,39-19 4161,12 5-898,4-6 988,6 2-218,6 3 218,4 1 0,4 2 0,0-1 0,1 0-551,-4-3 551,-2-1 0,-4-3 0,-5-3 0,-3-2 0,-5-4 1774,-2-2-1595,-4-1 2047,-5 4-2136,-12-4 282,-14 1-462,-6-8 0,-9-5 90,5-5-90,-2-2 0,-2-2 90,-2 0-180,0-1 90,-1-1 727,2 0-907,2 0 549,2 0-1088,2-1-540,-7 0-720,5-1-5127,0-4 7106,17-8 0,5 10 0,10-5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35.229"/>
    </inkml:context>
    <inkml:brush xml:id="br0">
      <inkml:brushProperty name="width" value="0.08571" units="cm"/>
      <inkml:brushProperty name="height" value="0.08571" units="cm"/>
      <inkml:brushProperty name="color" value="#FF0066"/>
    </inkml:brush>
  </inkml:definitions>
  <inkml:trace contextRef="#ctx0" brushRef="#br0">1 1 9602,'35'26'2428,"-3"1"-7459,-21-2 5391,2 4 90,-2 6 961,5 24-1141,-4-10-1,8 42-89,-9-33-90,3 18-270,-6-21-89,-1 0-451,-1 0-1349,0 17 180,-3-19-539,0 11 2663,-4-27 0,0-16 1,0-8-1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17.571"/>
    </inkml:context>
    <inkml:brush xml:id="br0">
      <inkml:brushProperty name="width" value="0.08571" units="cm"/>
      <inkml:brushProperty name="height" value="0.08571" units="cm"/>
      <inkml:brushProperty name="color" value="#FF0066"/>
    </inkml:brush>
  </inkml:definitions>
  <inkml:trace contextRef="#ctx0" brushRef="#br0">0 242 11490,'34'6'1440,"1"-2"-1260,-3-11 89,-4 1 1,0-1-90,-6 1 0,-1-2 0,0 0 0,0-2 90,0-1-180,-2-1 89,6-9-89,-6 4 0,2-5-90,-9 5 90,1-7-180,-6 0 180,-6-7-90,-13 15 0,-5 12 0,-6 22 0,8 5 0,3 8 0,6-5 0,3 2 0,0 3 0,3 1 90,1 3-180,1 2 180,1 3-180,0-3 180,1-1-90,0-3 0,-1-4 0,0-2 0,0 6-90,-1-3-539,-3 1-631,-7-10-718,-11-12 179,-13-9-360,2-5 2159,-4-2 0,0-1 0,-2-1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35.385"/>
    </inkml:context>
    <inkml:brush xml:id="br0">
      <inkml:brushProperty name="width" value="0.08571" units="cm"/>
      <inkml:brushProperty name="height" value="0.08571" units="cm"/>
      <inkml:brushProperty name="color" value="#FF0066"/>
    </inkml:brush>
  </inkml:definitions>
  <inkml:trace contextRef="#ctx0" brushRef="#br0">21 240 12120,'-16'-39'2519,"11"6"-2339,24 9-180,3 10-180,7 1-90,-2 6-180,3 1-90,3 0-89,2-1-181,1 1-269,-1-1-540,2-1 1619,21-11 0,-10-2 0,17-8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35.643"/>
    </inkml:context>
    <inkml:brush xml:id="br0">
      <inkml:brushProperty name="width" value="0.08571" units="cm"/>
      <inkml:brushProperty name="height" value="0.08571" units="cm"/>
      <inkml:brushProperty name="color" value="#FF0066"/>
    </inkml:brush>
  </inkml:definitions>
  <inkml:trace contextRef="#ctx0" brushRef="#br0">244 0 10501,'25'33'3238,"-9"7"-2788,-17-4-90,-7 4-1,-3-7-89,-2 0 0,-3 0-90,0-1 90,-3-1-90,0-2-5661,-2-2 5661,0-2 1499,0-2-1499,1-3 1039,1-4-1039,-5-2-90,2-11 0,0-8 3302,12-15-3302,8-3 90,11-2-90,3 6 90,4-1-90,2 2 89,4 0-89,0 5 0,2 2 0,0 4 90,3 4-90,0 4 0,2 3 0,0 5 0,2 4-90,1 4 0,0 5-90,-1 3-180,-1 4-90,-1 3-719,5 18 270,-9-10-271,2 12-179,-14-16-1440,-2-2-1528,-4-3 4227,-2-1 0,-2-14 0,-2-5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36.341"/>
    </inkml:context>
    <inkml:brush xml:id="br0">
      <inkml:brushProperty name="width" value="0.08571" units="cm"/>
      <inkml:brushProperty name="height" value="0.08571" units="cm"/>
      <inkml:brushProperty name="color" value="#FF0066"/>
    </inkml:brush>
  </inkml:definitions>
  <inkml:trace contextRef="#ctx0" brushRef="#br0">5 56 10951,'-2'-31'0,"0"7"0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18.920"/>
    </inkml:context>
    <inkml:brush xml:id="br0">
      <inkml:brushProperty name="width" value="0.08571" units="cm"/>
      <inkml:brushProperty name="height" value="0.08571" units="cm"/>
      <inkml:brushProperty name="color" value="#FF0066"/>
    </inkml:brush>
  </inkml:definitions>
  <inkml:trace contextRef="#ctx0" brushRef="#br0">1 1 13199,'15'12'5397,"-3"8"-5037,-3 44-1109,-4-10 1019,-2-13-3727,1 3 3637,-1-1-90,0 3 802,0-1-892,0 0 90,-1 0 0,0 18-180,1-14-89,-2 12-91,1-20-180,-1-2 0,1-4 0,0-2-269,0-4-900,0-2-810,0 6 2513,3-9 1,-2-4 0,1-10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20.495"/>
    </inkml:context>
    <inkml:brush xml:id="br0">
      <inkml:brushProperty name="width" value="0.08571" units="cm"/>
      <inkml:brushProperty name="height" value="0.08571" units="cm"/>
      <inkml:brushProperty name="color" value="#FF0066"/>
    </inkml:brush>
  </inkml:definitions>
  <inkml:trace contextRef="#ctx0" brushRef="#br0">9 1 12750,'-4'43'5846,"0"-2"-4946,4-8-181,3-3-4340,5-1 4160,4-6 950,3-3-679,1-3-270,5-7-360,-2-11-90,-1-10-630,-8-10 2942,-15-1-3751,-8 4-1709,-9 6-2789,-4 10 5847,3 6 0,7 0 0,7 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21.156"/>
    </inkml:context>
    <inkml:brush xml:id="br0">
      <inkml:brushProperty name="width" value="0.08571" units="cm"/>
      <inkml:brushProperty name="height" value="0.08571" units="cm"/>
      <inkml:brushProperty name="color" value="#FF0066"/>
    </inkml:brush>
  </inkml:definitions>
  <inkml:trace contextRef="#ctx0" brushRef="#br0">0 239 11131,'11'15'5487,"-6"-12"-5128,12 65 1,-8-25-90,-1 5 360,3 25-1645,-2-16 1285,2 17 0,-4-26-1,-2-3-89,0-3 360,0 24 0,-1-26 678,1 26-228,-5-35-419,-6 1-301,-3-20-180,-11-36-90,8-7 0,-1-26 35,10 8-215,5-6 90,4-8-931,5-5 931,7-8-90,7 0 180,6-2-90,5 5 0,4 6 0,1 8 90,1 7-90,0 8-340,-2 8 340,1 5 90,-2 8-90,14 2 0,-15 10 90,9 3-90,-19 10 459,-2 5-369,-1 2 0,-4 3 0,-2 4 1024,-5 3-1024,-3 2 508,-5 3-508,-4 1 0,-5 3 0,-5 1 0,-4 1 90,-4 1-90,-5-1 0,-5-1 0,-2 0 0,-4-3-90,-1 1 0,-1-4-90,2-2-180,-1-1 0,3-5-179,0-1-91,3-5-180,0 0-1348,3-4-991,-5-2-2877,2-5 6026,3-7 0,10 2 0,9-1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21.326"/>
    </inkml:context>
    <inkml:brush xml:id="br0">
      <inkml:brushProperty name="width" value="0.08571" units="cm"/>
      <inkml:brushProperty name="height" value="0.08571" units="cm"/>
      <inkml:brushProperty name="color" value="#FF0066"/>
    </inkml:brush>
  </inkml:definitions>
  <inkml:trace contextRef="#ctx0" brushRef="#br0">31 1 10231,'12'47'2609,"-3"-3"-2070,-8-12-89,-1 2-90,-2 3 180,-3 18-361,0-12-89,-2 12 90,2-18-270,-1 0-179,1-2-3753,1-3 1683,0-2-2158,0 4 4497,1-6 0,1-6 0,1-11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21.466"/>
    </inkml:context>
    <inkml:brush xml:id="br0">
      <inkml:brushProperty name="width" value="0.08571" units="cm"/>
      <inkml:brushProperty name="height" value="0.08571" units="cm"/>
      <inkml:brushProperty name="color" value="#FF0066"/>
    </inkml:brush>
  </inkml:definitions>
  <inkml:trace contextRef="#ctx0" brushRef="#br0">22 191 10051,'-10'-52'-90,"2"5"-2518,4 15 2608,6 2 0,-1 13 0,3 4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21.852"/>
    </inkml:context>
    <inkml:brush xml:id="br0">
      <inkml:brushProperty name="width" value="0.08571" units="cm"/>
      <inkml:brushProperty name="height" value="0.08571" units="cm"/>
      <inkml:brushProperty name="color" value="#FF0066"/>
    </inkml:brush>
  </inkml:definitions>
  <inkml:trace contextRef="#ctx0" brushRef="#br0">17 359 8342,'6'44'2789,"-1"1"-7730,0-1 5571,-2 0-91,0 0 625,0 17-804,-2-16 877,0 11-967,1-22 270,-3-3 269,2 8 2745,-2-4-2655,-1 2 847,-8-22-1656,0-24 298,-3-13-298,6-17 0,4 1 0,3-10 0,3-4-221,2-6 221,4-4 0,3-2 0,3-2-2491,4 1 2490,1 4-89,4 3-306,2 3 306,0 8 0,3 3 0,0 9 0,3 3 0,0 6 0,1 5 0,0 5 0,-2 7-90,-1 4 90,-2 4-17,10 11 17,-10 0 159,7 10-159,-16-1 0,-4 2 0,-4 3 2321,-4 0-2231,-6 13-90,-4-7 0,-8 8 0,-3-9 0,-5-2 0,-3 1 0,-6-2 0,-2-1 621,-3-2-711,0-3-179,0-3-1,0-2-180,1-4-90,-1-2-269,4-3-1146,-1-2-1822,-8-2 3777,1-4 0,10 1 0,9-2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22.484"/>
    </inkml:context>
    <inkml:brush xml:id="br0">
      <inkml:brushProperty name="width" value="0.08571" units="cm"/>
      <inkml:brushProperty name="height" value="0.08571" units="cm"/>
      <inkml:brushProperty name="color" value="#FF0066"/>
    </inkml:brush>
  </inkml:definitions>
  <inkml:trace contextRef="#ctx0" brushRef="#br0">53 544 13110,'-35'17'3597,"18"3"-4046,20-15 449,30-38 0,-10 5 180,7-34 179,-20 23 181,-2 1 180,-1 1-1,-1 5 271,1 0-630,2 26-181,-3 16 1,2 19-90,-5 11 90,0-4-90,0 2 90,-1 3-180,1 1 90,-2 21 0,0-17-1006,-1 15 916,0-21-342,-4 12 342,1-15 90,-3 8 0,2-18 180,-1-3-90,-5 3 1219,-2-7-1129,-10-10 398,3-21-578,1-12 0,9-16 0,9-23 0,6 7-1606,6-26 1516,4 18 90,5-5-820,3 2 730,3 2 0,3 3 0,17-20 0,-10 24-180,11-11-90,-15 30-89,-1 6-1097,13-5 736,-11 13-276,7 0-623,-16 14 916,6 7-1816,-5 9-3153,-1 11 5672,-16 12 0,-5-11 0,-8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22.720"/>
    </inkml:context>
    <inkml:brush xml:id="br0">
      <inkml:brushProperty name="width" value="0.08571" units="cm"/>
      <inkml:brushProperty name="height" value="0.08571" units="cm"/>
      <inkml:brushProperty name="color" value="#FF0066"/>
    </inkml:brush>
  </inkml:definitions>
  <inkml:trace contextRef="#ctx0" brushRef="#br0">91 23 12210,'-33'-16'3598,"8"10"-3328,14 38 0,6-2-90,0 4-1,3-6 91,-2 14 90,2 6-270,-1 1 90,3 11-180,1-26 90,0 10-90,1-16 90,0-1-90,2-2 180,1-1-180,1-3 90,10 8 0,-1-10-90,8 6 90,1-11-90,3 0 0,5-2 0,3-1 90,5-1-90,29 5-90,-13-4 180,23 2-180,-20-3-135,4-1 135,4 0-2518,2 0 2608,1 0 0,2-1-788,1-1 878,2 1-180,1 0-579,2-1 579,2 1 180,6 0-835,3-1 745,6 2 0,1 0 0,0 0 90,3-1-90,0 0 51,-49-4 1,1-1-7,0 1 0,0 0-90,-1-1 0,1 1-118,0 0 0,0-1 163,-2 1 0,2 0-45,20 3 0,0 0 90,-18-1 0,0-1-90,13 3 0,-2 0 135,21 2-90,-8 1 90,0-1-90,-1 0 0,0-1 90,-2 1-15,1-1-75,-2 0 0,0-1 0,-21-2 0,1-1 0,26 2 0,-26-2 0,-2 0 0,20 1 0,1-1 0,-1 1 0,0-2 0,-2 0 0,27 0 0,-25-1 0,21 2 0,-29-2 0,-1 0 0,-2 0 0,-1 0 0,-1-1 0,-1 1 90,0-1-180,-1 0 90,-1 0 0,0-1 90,0 0 440,-1 0-530,1-1 90,-1 1-90,0-2 180,23 0 0,-17-1 948,17-2-1038,-23 1 0,-1-2 0,0-1 90,0-1-90,0-1 710,-1-1-620,-1-3 180,19-5-181,-18 2 91,12-8 0,-25 7-90,-1-2 90,-5 2-90,-1-3 180,-4 0-91,-3-2 852,-1-2-672,6-11-179,-9 6-90,4-8 0,-9 10 353,-5 1-443,0 0 932,-2 1-932,-1 0 498,-1 0-857,-1 1-541,-1-10-539,-3 1 449,-8-10-179,-3 12-180,-8 4-540,-1 9-7196,-21-2 8995,3 6 0,-24-4 0,9 6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23.177"/>
    </inkml:context>
    <inkml:brush xml:id="br0">
      <inkml:brushProperty name="width" value="0.08571" units="cm"/>
      <inkml:brushProperty name="height" value="0.08571" units="cm"/>
      <inkml:brushProperty name="color" value="#FF0066"/>
    </inkml:brush>
  </inkml:definitions>
  <inkml:trace contextRef="#ctx0" brushRef="#br0">71 136 9152,'-54'66'6566,"38"-6"-6206,15-20-90,37-12 0,-5-19-91,5-1-89,4-1 90,3-3-180,2-2-918,5-4 918,1-2 0,2-3 90,0-5-90,0-4 0,-1-4 0,0-5 90,-5 0 89,-3-1 1,-7 2 90,-2-1-3607,-5 2 3607,-3 2 999,-3 1-1089,-4 4 180,-2 1-181,4-3 496,-3 4-406,3 10 3393,-12 13-3572,-5 21 0,-8-1 0,-1 6 0,1-8 90,0 1 0,0 0-90,1 0 0,0 0 90,0 0 90,3 10 179,-1-4 91,1 7-450,5-8 0,9-20-90,0-7 0,7-18 0,-5-6 0,2-3 0,1-4 0,1-1-90,-1-1 180,0 0-90,-2 2 0,0 1 0,-3 3-90,-1 2 90,2-3 0,-1 5 0,9 9 180,-6 15-180,6 18 90,-9 1 0,0 1 0,-4-5 90,3 0-90,0 1 89,0-2-89,2 0 0,-1-3 0,1-1 0,-1-2 90,1-2-90,6-2 0,4-6 0,7-10-180,-7-6 90,-1-12 0,-7-1 0,0-8 0,0-3 0,0-4 0,-3 0 0,-1 1-3392,-1 2 3392,-3 2-90,0 4 90,-2 1 0,-1 5-180,2-7-180,-1 4 360,-2 26 3392,-3 31-3392,-3 12 0,-1 14 0,1-20 0,2 0 90,-1 4 0,2-1-90,-1 0 90,0-2 0,0-4 90,-2-2-90,0 8 0,-1-4-90,-3 5-270,-5-9-539,-7-10-361,-5-7-359,-6-9-540,-3-7-629,1-7-1710,2-8 4408,7-7 0,10-15 0,7-8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23.372"/>
    </inkml:context>
    <inkml:brush xml:id="br0">
      <inkml:brushProperty name="width" value="0.08571" units="cm"/>
      <inkml:brushProperty name="height" value="0.08571" units="cm"/>
      <inkml:brushProperty name="color" value="#FF0066"/>
    </inkml:brush>
  </inkml:definitions>
  <inkml:trace contextRef="#ctx0" brushRef="#br0">1 35 9961,'41'-21'6297,"-4"8"-5398,-8 14-89,-8 8-91,-2 9-89,-7 2-90,0 6-91,-1 5-179,-1 4 0,0 3 0,-1 5-3482,0 2 3302,-2 4-180,0-2-351,-1 0 81,-2-2-180,-2-2 0,-1-1-269,-1-2-181,-3-2-269,-1-3-1889,-8 6 719,2-13-1169,-7 1 3598,3-14 0,6-8 0,0-2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24.022"/>
    </inkml:context>
    <inkml:brush xml:id="br0">
      <inkml:brushProperty name="width" value="0.08571" units="cm"/>
      <inkml:brushProperty name="height" value="0.08571" units="cm"/>
      <inkml:brushProperty name="color" value="#FF0066"/>
    </inkml:brush>
  </inkml:definitions>
  <inkml:trace contextRef="#ctx0" brushRef="#br0">36 755 11221,'-23'-48'3418,"11"5"-2879,20 20 631,22-2-631,-4 12-89,15-4 0,-5 9 0,3 1-91,7 3 1,4 1 0,4 2 0,4 0-180,0 3 90,2 0-1450,0 0 1450,-1 1-90,0-1 404,29-8 1,1-2-495,-16 1-45,11-3 0,-11-2 45,-53 3 432,-1-7-432,-15-6 133,-12 0-223,-12 3-90,-8 10 180,3 5-90,-2 4 0,-2 2 0,0 2 704,-1 3-704,0 3 0,2 0 0,3 3 0,1 0 90,5 2-180,1 1 180,4 0 0,0 9-90,11 1 0,8 5-180,7-9 90,9-5-180,-1-9 91,14-3-1,-5-5 0,11-3 90,-11-4 0,2-2 0,-1-1 0,-3-1 90,-1 0-90,-3 1 0,6-2 0,-3 0 90,5 3 0,-10 11 90,-6 15 90,-6 10 0,0 11-90,-1-9 0,3 0 0,0-8 90,4 0-90,1 0 89,5-2-89,2 0 0,0-4-90,4-2 90,0-4-90,2-3 0,0-3 0,2-4 0,1-4-90,1-5 90,3-5-180,1-6 90,4-11-1887,24-39 1887,-15 7 90,-17 18 0,0-2-90,9-23 90,-6 3-90,-3 3-1179,-6 7 1269,-4 5-931,-5 8 841,-5 5 90,-4 5 0,-4 3 0,-5 4 180,-10 0 1239,-13 11-1329,-3 6-1,-10 14-89,4 10 90,-3 6-90,-3 11 90,0 5-90,2 7 90,2 4-90,6 3 1339,3-1-1339,6 3 90,6-2 824,4 0-824,6-1-90,4 0-90,5 0-360,14 19 90,1-18-90,11 10-89,-2-24-91,3-4-89,3-5-271,0-6-279,1-6-81,0-7-269,1-7-989,3-7-1350,1-8 3828,4-8 0,4-8 0,2-4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24.305"/>
    </inkml:context>
    <inkml:brush xml:id="br0">
      <inkml:brushProperty name="width" value="0.08571" units="cm"/>
      <inkml:brushProperty name="height" value="0.08571" units="cm"/>
      <inkml:brushProperty name="color" value="#FF0066"/>
    </inkml:brush>
  </inkml:definitions>
  <inkml:trace contextRef="#ctx0" brushRef="#br0">469 134 10681,'-16'-38'3508,"-1"4"-2878,4 13-1,-3 2 181,-2 5-450,-8 7-1,3 7 1,-7 9-90,5 5 90,-3 8-90,-1 5-91,-3 11 1,1 7-465,0 8 555,3 6 0,2 5 0,4 3 0,3 4 0,4 2-1,4 2 1,3 0-1115,4-3 1024,4 2 1,3-2-180,3 0 0,2-2-864,3-7 594,2-4-180,1-8-90,2-3-269,1-5-270,2-6-1980,10 4 271,-7-16-1889,9 2 4772,-10-16 1,-9-5 0,-3-3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25"/>
    </inkml:context>
    <inkml:brush xml:id="br0">
      <inkml:brushProperty name="width" value="0.08571" units="cm"/>
      <inkml:brushProperty name="height" value="0.08571" units="cm"/>
      <inkml:brushProperty name="color" value="#FF0066"/>
    </inkml:brush>
  </inkml:definitions>
  <inkml:trace contextRef="#ctx0" brushRef="#br0">569 0 9691,'-24'43'2519,"1"-2"-1260,-4 12-1858,5-10 1048,-10 18-89,10-16-90,-3 3-3295,-9 20 3115,8-13 44,3-10 1,1 0 742,-3 6-787,-9 16-433,12-24 163,0-1-180,-1-2 93,0-1-632,-1-3-2519,-11 11 90,9-15 4113,-7 7 0,22-26 1,1-3-1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28.829"/>
    </inkml:context>
    <inkml:brush xml:id="br0">
      <inkml:brushProperty name="width" value="0.08571" units="cm"/>
      <inkml:brushProperty name="height" value="0.08571" units="cm"/>
      <inkml:brushProperty name="color" value="#FF0066"/>
    </inkml:brush>
  </inkml:definitions>
  <inkml:trace contextRef="#ctx0" brushRef="#br0">49 63 9961,'-26'-33'-270,"10"9"0,9 18 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0.460"/>
    </inkml:context>
    <inkml:brush xml:id="br0">
      <inkml:brushProperty name="width" value="0.08571" units="cm"/>
      <inkml:brushProperty name="height" value="0.08571" units="cm"/>
      <inkml:brushProperty name="color" value="#FF0066"/>
    </inkml:brush>
  </inkml:definitions>
  <inkml:trace contextRef="#ctx0" brushRef="#br0">134 50 12570,'-6'42'1349,"2"1"-899,4-10 179,1 27-269,0-10 135,0 9 0,0 5-46,-1 26-625,1-34 0,-2 0 445,-2 40-89,0-44 0,-1 13 0,-1-23 90,1-3-90,-1-2 180,-1-5 130,1-3 230,-1-4-181,-2 2-269,-3-9 0,-4-7-180,-2-22-90,4-9 90,0-13-90,8-1 0,1-8-200,4-9 111,4-11-1,3-6-1037,4-7 1037,7-6 90,5 0-90,5-3 90,5 5 0,3 5 0,2 10 0,2 7 0,-1 11 0,0 8-90,0 6 90,-2 12-323,16 4 233,-14 11 180,11 3-238,-17 10 238,-2 4 328,-3 4-328,-3 5 964,-4 4-1054,-3 2 385,-5 3-385,-5 0 0,-5 0 0,-4 3 0,-7-2 162,-15 18-162,1-13-90,-29 24 0,15-28-449,-44 22-91,23-26-909,-11 4 1090,24-19-721,17-8-539,-8-4-359,4-7-1261,-1-5 3329,13-12 0,19-14 0,9-8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0.650"/>
    </inkml:context>
    <inkml:brush xml:id="br0">
      <inkml:brushProperty name="width" value="0.08571" units="cm"/>
      <inkml:brushProperty name="height" value="0.08571" units="cm"/>
      <inkml:brushProperty name="color" value="#FF0066"/>
    </inkml:brush>
  </inkml:definitions>
  <inkml:trace contextRef="#ctx0" brushRef="#br0">1 0 9148,'37'18'3149,"-4"1"-6864,-13 3 4525,-2 3-1,-2 6 1436,4 23-1705,-7-8-91,2 18-89,-7-14-90,-2 2-90,-3-2 0,0 1 0,-3-2-90,0 3-180,-3-1-90,0 0-90,-1-2-90,-1-4-180,-1-2 845,0-2-935,0-3-1556,-2 8 297,2-6 2555,2 0 1,2-19 0,3-10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0.922"/>
    </inkml:context>
    <inkml:brush xml:id="br0">
      <inkml:brushProperty name="width" value="0.08571" units="cm"/>
      <inkml:brushProperty name="height" value="0.08571" units="cm"/>
      <inkml:brushProperty name="color" value="#FF0066"/>
    </inkml:brush>
  </inkml:definitions>
  <inkml:trace contextRef="#ctx0" brushRef="#br0">1 200 10051,'25'-15'5667,"-16"32"-5397,-14 16 90,-9 18-90,10-24 89,2 1-89,2 2 0,2-1 0,4 1 0,2 2-90,3-2-1,2-1 1,3-3 450,43 16-630,-20-31 0,24 7 0,-34-35 0,-12-4-3392,1-3 3392,-3-5 0,-3-1 0,-2-3-90,-4 1 0,-2-1-90,-4 1 0,-3-1-179,-3 0-1,-3 0-90,-3 1 3392,-2 2-3571,-1 3-1,-3 0-270,0 3 91,-2 1-270,0 2-91,-1 2-809,1 1 1979,-4-5 0,12 13 0,-1-3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1.101"/>
    </inkml:context>
    <inkml:brush xml:id="br0">
      <inkml:brushProperty name="width" value="0.08571" units="cm"/>
      <inkml:brushProperty name="height" value="0.08571" units="cm"/>
      <inkml:brushProperty name="color" value="#FF0066"/>
    </inkml:brush>
  </inkml:definitions>
  <inkml:trace contextRef="#ctx0" brushRef="#br0">1 1 10411,'34'38'3418,"-4"1"-2608,-12-3 359,4 25 0,0 37-899,-5-17-1947,-3 17 1587,-11-47-90,-1-1-109,-2-3-341,-1 0-89,-2-2 35,-2-2-665,-2-2-900,-2-5-1079,-1-3 3328,-1-6 0,4-12 0,2-6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47.928"/>
    </inkml:context>
    <inkml:brush xml:id="br0">
      <inkml:brushProperty name="width" value="0.08571" units="cm"/>
      <inkml:brushProperty name="height" value="0.08571" units="cm"/>
      <inkml:brushProperty name="color" value="#FF0066"/>
    </inkml:brush>
  </inkml:definitions>
  <inkml:trace contextRef="#ctx0" brushRef="#br0">449 0 10501,'-58'1'2249,"3"0"-1710,24 4 1,-2 2 494,-16 18 1,4 10-585,20 32-405,-12-26 0,8 0-501,48 27 456,2-33 90,14 19-90,-6-12 0,9 14 89,-11-17-89,-1 0 0,-2-1 0,-2 0 90,-3-4 90,-2-2 202,-3-2-22,-3-3 360,-3-2-91,-1 6-89,-9-2-180,-8 5-180,-12-7 0,-2-9 253,-5-6-343,6-7 0,-1-1 0,-14-3-90,9-1-90,-9-2-90,13-2-89,0 0-541,1-2-449,-5-3-540,2-4-1889,1-4 1529,17-10-719,10 6 2878,11-4 0,9 2 0,2-1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1.253"/>
    </inkml:context>
    <inkml:brush xml:id="br0">
      <inkml:brushProperty name="width" value="0.08571" units="cm"/>
      <inkml:brushProperty name="height" value="0.08571" units="cm"/>
      <inkml:brushProperty name="color" value="#FF0066"/>
    </inkml:brush>
  </inkml:definitions>
  <inkml:trace contextRef="#ctx0" brushRef="#br0">1 203 10411,'42'-32'1979,"-1"5"-7190,-11 13 5661,5 1-180,3 0 1243,4 2-1333,3 0-90,2 2-180,-2 2-179,0 1-91,-3 0-180,0 1-269,-1 0-271,-1 1-539,-1-1-360,-4-1 1979,0-1 0,2-3 0,1-1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1.462"/>
    </inkml:context>
    <inkml:brush xml:id="br0">
      <inkml:brushProperty name="width" value="0.08571" units="cm"/>
      <inkml:brushProperty name="height" value="0.08571" units="cm"/>
      <inkml:brushProperty name="color" value="#FF0066"/>
    </inkml:brush>
  </inkml:definitions>
  <inkml:trace contextRef="#ctx0" brushRef="#br0">81 1 15538,'-2'67'1889,"-2"-4"-1439,0-21-180,-2 5-1,1 3 181,-2 30-270,1-18-2207,0 20 1937,3-27-360,-3 21-211,2-22-58,-2 14-126,1-28-144,1-1-1,0-5-2608,0-4 3598,2 0 0,0-16 0,1 1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1.867"/>
    </inkml:context>
    <inkml:brush xml:id="br0">
      <inkml:brushProperty name="width" value="0.08571" units="cm"/>
      <inkml:brushProperty name="height" value="0.08571" units="cm"/>
      <inkml:brushProperty name="color" value="#FF0066"/>
    </inkml:brush>
  </inkml:definitions>
  <inkml:trace contextRef="#ctx0" brushRef="#br0">49 12 12750,'22'-11'7016,"-7"25"-6836,-13 28 89,-2 5-179,2-11 90,3-11-90,-1-1 0,3 1 0,0-2 0,2-2 0,2-1 0,0-4-270,11 1 0,3-8 90,3-3-90,1-9 0,-4-8 91,1-2-1,0-5 0,1-1 0,-1-3 90,0 2 0,-2 0 0,-3 4-90,-2 0 90,-3 2 360,5 1 89,-2 15-269,-4 15 0,-6 12 0,-9 15 90,-5 0-591,-1 7 591,-3 10-952,0 5 862,-3 4 179,-5-4 1,-6 13 0,2-9-270,5-20 0,-1-1-30,-5 19 0,-4 8 0,2-17 210,-5-15-1310,-1-4 1220,1-9-270,-1-7 270,1-7 551,2-6-551,-10-10 645,10-5-825,-6-9 1528,12-5-1618,4-7-90,2-7 0,5-4-89,4-6-1,5-2-180,4-5 0,6-1-89,1 0-91,4 0-148,1 3-122,0 2 1,3 3-1260,6-10 720,-4 15-1,5-5-1348,-7 16-1985,0 2 4773,-1 3 0,-7 9 0,-4 4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2.386"/>
    </inkml:context>
    <inkml:brush xml:id="br0">
      <inkml:brushProperty name="width" value="0.08571" units="cm"/>
      <inkml:brushProperty name="height" value="0.08571" units="cm"/>
      <inkml:brushProperty name="color" value="#FF0066"/>
    </inkml:brush>
  </inkml:definitions>
  <inkml:trace contextRef="#ctx0" brushRef="#br0">69 13 12390,'-49'4'8185,"29"-7"-8005,71 0-180,12-4-2965,-7 4 0,2 2 2425,35 1-405,-20 2 1,3 0 579,-18-1 0,2 1-4223,33 1 1,-2 0 4587,4-1 0,-37-1 0,-1 0 0,13-1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2.546"/>
    </inkml:context>
    <inkml:brush xml:id="br0">
      <inkml:brushProperty name="width" value="0.08571" units="cm"/>
      <inkml:brushProperty name="height" value="0.08571" units="cm"/>
      <inkml:brushProperty name="color" value="#FF0066"/>
    </inkml:brush>
  </inkml:definitions>
  <inkml:trace contextRef="#ctx0" brushRef="#br0">92 0 11311,'-48'23'6296,"7"-4"-5846,38-3-1,14-7-179,24 5-90,11-9-1866,16 0 1417,8 1-91,16 0-360,5 1-405,-21-3 1,2 0-360,-21-2 0,2 1 1484,36-1 0,-1-1 0,-37-2 0,-2 0 0,17 0 0,0-1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5.240"/>
    </inkml:context>
    <inkml:brush xml:id="br0">
      <inkml:brushProperty name="width" value="0.08571" units="cm"/>
      <inkml:brushProperty name="height" value="0.08571" units="cm"/>
      <inkml:brushProperty name="color" value="#FF0066"/>
    </inkml:brush>
  </inkml:definitions>
  <inkml:trace contextRef="#ctx0" brushRef="#br0">39 81 13020,'-38'-21'5486,"54"-4"-5216,17 10-2126,52 0 2036,-4 12 0,15 2-135,-41 1 0,2 2 0,2 0 0,1 0-408,7 2 1,0 0 362,2 1 0,1 1 0,4 0 0,0 0-90,0 1 0,-2 0-507,-4 0 1,-1 1 416,-2-1 0,-1 0 45,-6 0 0,0 0-536,-3-1 1,0 0 400,-4 0 0,0-1-495,9 2 1,-3 0-315,24 2-90,5 0-181,-42-4-3867,-9-3 5331,-5 2 1,-15-3 0,-3 1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5.465"/>
    </inkml:context>
    <inkml:brush xml:id="br0">
      <inkml:brushProperty name="width" value="0.08571" units="cm"/>
      <inkml:brushProperty name="height" value="0.08571" units="cm"/>
      <inkml:brushProperty name="color" value="#FF0066"/>
    </inkml:brush>
  </inkml:definitions>
  <inkml:trace contextRef="#ctx0" brushRef="#br0">428 0 8702,'-80'20'3418,"5"0"-1619,-10 5-2627,26-5 1817,-6 5-89,33-9 1170,10 1-1441,12 5 194,13-5-373,15 4-90,17-5-1,17 0-1739,20 1 1650,16 0-136,-38-9 1,1 0-45,3 0 0,1-1-341,2 0 0,1-1 341,1 0 0,0-1-90,2 0 0,-1 0-45,0-1 0,0-1-45,0 1 0,-1-1-45,-2-1 0,-1 1-45,-1-2 1,-1 0-271,43 1 0,-7-2-180,-15 0-530,-7 0 440,-12 0-90,-6-2-2338,6 2 3518,-12-1 1,-11 0 0,-15 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6.478"/>
    </inkml:context>
    <inkml:brush xml:id="br0">
      <inkml:brushProperty name="width" value="0.08571" units="cm"/>
      <inkml:brushProperty name="height" value="0.08571" units="cm"/>
      <inkml:brushProperty name="color" value="#FF0066"/>
    </inkml:brush>
  </inkml:definitions>
  <inkml:trace contextRef="#ctx0" brushRef="#br0">67 22 13110,'-50'-4'6026,"34"-2"-6386,61 4-179,10 0-3511,32 3 3240,-30 1-1349,27 0 1165,-22 0-1435,17-2-1079,-27-2 3508,-5 0 0,6-3 0,-2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6.939"/>
    </inkml:context>
    <inkml:brush xml:id="br0">
      <inkml:brushProperty name="width" value="0.08571" units="cm"/>
      <inkml:brushProperty name="height" value="0.08571" units="cm"/>
      <inkml:brushProperty name="color" value="#FF0066"/>
    </inkml:brush>
  </inkml:definitions>
  <inkml:trace contextRef="#ctx0" brushRef="#br0">1 345 17787,'0'81'1709,"0"-25"-1529,8 12 0,-2-30 0,3 14-316,-4-15 136,4 8 348,-5-18 101,1 4-179,-1-4-180,-4-23-90,1-20 90,-3-24-180,5-8 90,2 2-683,4-6 683,3-7 0,4-4 180,3-2-1,3 1 1,2 2 0,0 5 90,0 7-90,-1 6 0,-1 7-90,-1 6 0,-1 4 0,1 7 90,1 4 0,0 5-91,12 8 1,-7 5-90,10 7 0,-11 4-90,2 5-89,-2 2-91,1 5-270,0 2-90,-2 3-1169,8 14 810,-10-10-270,4 9-180,-12-14-270,-2-2-1080,-2-1 2789,-2-4 0,-5-10 0,-1-2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7.090"/>
    </inkml:context>
    <inkml:brush xml:id="br0">
      <inkml:brushProperty name="width" value="0.08571" units="cm"/>
      <inkml:brushProperty name="height" value="0.08571" units="cm"/>
      <inkml:brushProperty name="color" value="#FF0066"/>
    </inkml:brush>
  </inkml:definitions>
  <inkml:trace contextRef="#ctx0" brushRef="#br0">1 230 12210,'23'-31'1169,"-3"7"-989,10 13-180,-2 3-90,3 1-269,3-1-181,3 0-90,1-1-89,3-1-1,1-1-809,2-4-90,0-1 1411,-1-4 1,6-5 0,0-2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48.126"/>
    </inkml:context>
    <inkml:brush xml:id="br0">
      <inkml:brushProperty name="width" value="0.08571" units="cm"/>
      <inkml:brushProperty name="height" value="0.08571" units="cm"/>
      <inkml:brushProperty name="color" value="#FF0066"/>
    </inkml:brush>
  </inkml:definitions>
  <inkml:trace contextRef="#ctx0" brushRef="#br0">1 6 9152,'44'-6'4587,"-3"9"-3777,-13 6-1,-6 8-179,-9 3 0,-1 3-181,-1 5-89,-2 4 0,-1 4-90,-1 3-90,-1 3-612,-1 4 522,-1 0 0,0 2 0,0-1 0,-1 0-270,0 0-90,0 0-89,-1-3-181,1-1-180,0-2 42,-1-3-401,1-3 27,-1-4-5244,1-4 6296,1 3 0,-1-15 0,0 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7.355"/>
    </inkml:context>
    <inkml:brush xml:id="br0">
      <inkml:brushProperty name="width" value="0.08571" units="cm"/>
      <inkml:brushProperty name="height" value="0.08571" units="cm"/>
      <inkml:brushProperty name="color" value="#FF0066"/>
    </inkml:brush>
  </inkml:definitions>
  <inkml:trace contextRef="#ctx0" brushRef="#br0">37 43 8882,'43'-19'2878,"-4"3"-1618,-8 9-631,-2 7-89,0 4 90,-5 8-91,-10 4-89,-3 3 0,-1 4-90,-3 2-91,-3 4 1,-3 2 90,-5 19-180,-2-11-554,-6 13 464,0-16-1,-4-2 1,-12 11 0,6-13-90,-10 7 90,9-17-90,1-5 90,1-2-180,-4-3 0,-2-8 180,6-8 465,13-12-376,45-2-179,2 9-90,17 5-179,-21 13 89,-8-1-180,0 1-90,1 2-179,0-1-91,-2 1-269,-2-1-91,-2 1-2428,-2-2 3508,8 2 0,-15-5 0,3-1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7.841"/>
    </inkml:context>
    <inkml:brush xml:id="br0">
      <inkml:brushProperty name="width" value="0.08571" units="cm"/>
      <inkml:brushProperty name="height" value="0.08571" units="cm"/>
      <inkml:brushProperty name="color" value="#FF0066"/>
    </inkml:brush>
  </inkml:definitions>
  <inkml:trace contextRef="#ctx0" brushRef="#br0">1 1 13739,'1'52'2609,"2"-4"-7550,-3-16 6200,5 20-719,1-9-628,14 55 358,-6-46 762,8 27-672,-9-41-90,0-3 179,-1-5 91,0-2 2157,-2-4-1798,1-4 3316,3 0-3855,8-12 323,4-13-593,-1-11 0,-4-12 0,-4 0 0,1-4-90,2-4 0,0 0 0,0-3-180,-3 4-90,1-1-90,-3 4-270,-1 0-179,1 3-91,-3 3-269,-1 2-1350,-2 2-539,-2-3-4947,-8 3 8005,-11-1 0,4 11 0,-5 6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8.232"/>
    </inkml:context>
    <inkml:brush xml:id="br0">
      <inkml:brushProperty name="width" value="0.08571" units="cm"/>
      <inkml:brushProperty name="height" value="0.08571" units="cm"/>
      <inkml:brushProperty name="color" value="#FF0066"/>
    </inkml:brush>
  </inkml:definitions>
  <inkml:trace contextRef="#ctx0" brushRef="#br0">1 0 12210,'2'64'2429,"0"-12"-7730,4-14 5661,-1-6 1319,0 1-1320,3 18-269,-2-12-1079,6 38 269,-7-40-579,2 19-3558,-4-24 4857,0-2 0,0-8 0,-1-8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38.626"/>
    </inkml:context>
    <inkml:brush xml:id="br0">
      <inkml:brushProperty name="width" value="0.08571" units="cm"/>
      <inkml:brushProperty name="height" value="0.08571" units="cm"/>
      <inkml:brushProperty name="color" value="#FF0066"/>
    </inkml:brush>
  </inkml:definitions>
  <inkml:trace contextRef="#ctx0" brushRef="#br0">0 77 11940,'30'-25'810,"3"4"-720,3 17-90,27 0-848,-10 1 489,20-1-25,-19 3 384,4-2 0,2 1 0,13-2 0,-13 1 0,1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40.711"/>
    </inkml:context>
    <inkml:brush xml:id="br0">
      <inkml:brushProperty name="width" value="0.08571" units="cm"/>
      <inkml:brushProperty name="height" value="0.08571" units="cm"/>
      <inkml:brushProperty name="color" value="#FF0066"/>
    </inkml:brush>
  </inkml:definitions>
  <inkml:trace contextRef="#ctx0" brushRef="#br0">317 0 13199,'38'14'1620,"-8"1"-1261,-18 13 271,-3 14-360,-3-6 0,0 16 0,-6-13-1,-1 1-89,-3 1 90,-5 17-180,0-14-253,-5 13 253,2-21 90,-11 12-90,4-13 0,-8 7-1,6-17 1,-1-3 90,-1-3-5,0-4 5,0-3 180,0-4-1,-10-3-179,0-9 0,1-2 169,6-9-169,11 0 89,3-3-89,1-11-180,8-2 0,6-9 90,6 10-180,5 4 180,8 7-90,-3 6-90,9-1-90,-4 9 1,2 1-181,1 3 0,2 3-180,1 1 90,2 3-179,0 1 89,0 1-89,-2 2-1,1 1-90,-3 0-179,0 1-1,-1 0 1,-3 0-360,0 0-450,-3-2-540,-1 1 2249,-1-1 0,-9-5 0,-2-1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41.593"/>
    </inkml:context>
    <inkml:brush xml:id="br0">
      <inkml:brushProperty name="width" value="0.08571" units="cm"/>
      <inkml:brushProperty name="height" value="0.08571" units="cm"/>
      <inkml:brushProperty name="color" value="#FF0066"/>
    </inkml:brush>
  </inkml:definitions>
  <inkml:trace contextRef="#ctx0" brushRef="#br0">272 90 12030,'-5'-44'3238,"-7"9"-2878,-15 27-90,1 5 0,-4 8 0,7 5-1,-2 2-89,2 4 0,-1 2 0,4 2 90,2 2-90,3 1 0,3 1 90,5 0-180,3 11 0,4-9-1,4 8-89,4-12 90,2-4 0,2-1 0,10-2-90,5-6 0,3-4 0,1-10 0,-8-5 0,4-4 90,-1-2 0,1-3 90,-1-1 90,-1 0 0,0 0 0,-4 3 0,-1 0-1,-3 3-179,3-3 180,-2 4-180,2 10-90,-11 11-360,-5 20 90,-7 10-89,0-4-91,0 1-809,1-9-270,-1 11-91,1-2-1078,1 7 89,2-6 1890,9-21 629,4-15 0,6-19 270,0-9 180,0-2 179,2-3-206,3-4 387,1 2-1,1 0 1,0 1-1,-1 4-89,-3 3 0,-2 4-181,-3 3 631,-1 3 629,3 0-630,2 10-269,-2 10 26,-2 16-296,-9 15 0,-5 7-90,-2 7-271,-2-3 361,-1-2 899,-1-7-89,1-2-1171,10-23-89,4-10 0,8-22-90,1-5 0,-2 2 90,1 0 0,2 0 0,-1 2 90,8-5-180,-9 9 90,5-4-90,-4 8 90,0 5-90,5 10 0,-2 14-90,-6 6-90,-3 5-90,-6-3-179,-2 4-181,2 2 0,-2 3-179,1 1-1,-2 0-179,1 0-1,-1 0-89,0-4 89,0 1-179,0-4 0,0-2-180,1-1-6027,7 4 7376,5-4 0,-7-6 0,1-8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42.551"/>
    </inkml:context>
    <inkml:brush xml:id="br0">
      <inkml:brushProperty name="width" value="0.08571" units="cm"/>
      <inkml:brushProperty name="height" value="0.08571" units="cm"/>
      <inkml:brushProperty name="color" value="#FF0066"/>
    </inkml:brush>
  </inkml:definitions>
  <inkml:trace contextRef="#ctx0" brushRef="#br0">193 100 11940,'25'-38'6207,"-19"15"-6027,-30 18-1,-6 13 1,4 6-90,6-1 0,0 3 0,0 3 0,2 1-90,2 0 90,2 2-180,2-2 0,2 2-180,1-1-359,5 8-91,4 0-89,9 5-1,12-7 0,8-10 451,9-12 89,-4-7-90,1-9 180,-6-3 0,0-1 90,0-3 90,0 0 90,-1-1 0,-1 1 90,-3-1 90,-2 4 0,-2 0 359,-2 1-89,4-3 0,-3 1-180,4-3 269,-4 4 1,0 0-180,-2 3-270,3-1-91,5 4-89,1 0 90,2 3 0,-2-1-180,-2 2 90,-20-2 0,-10 6 0,-18 2 0,-2 6 0,4 2 0,3 2 90,0 3-90,7 4 180,9 1-180,16-4 0,7-8 0,10-11 0,-1-9 0,1-6 0,-4-5 0,-5 0 0,-10-3 180,-13 9 0,-18 5-180,-8 17 90,-2 7-90,4 8 90,7 0-90,1 2 0,1 3 90,2 3-90,2 2 90,3 2-90,1 0 0,3 1 90,3 0-180,4-1 0,0 0-90,6 0-90,0-2-90,5 0 91,1-3-181,2-2 90,2-4-450,12 0 1,-6-9 449,21-3 0,-15-11 1,14-10-3303,-8-7 3392,5-10 180,2-6-1459,6-10 1639,-2 0-1695,2-3 1965,-5 5 0,-4 3 89,-4 5-179,-4 5 0,-5 4 1695,-2 3-1245,-5 7 2177,2 2-1997,-5 19 2852,-6 13-3482,-8 12-1,-10 8-89,-2-6 0,-4 6-90,-3 0 90,-3 3-90,-2 0-90,-2-2 90,-2-1-290,-1-3 200,-1-2 0,-2-5 90,1-3-90,0-5 90,2-4 0,1-3-90,-5-4 0,5-7 0,1-7 200,19-11-200,15 1 0,19 1-90,10 10 90,-3 5-180,5 7 90,-11 2-180,3 3 90,-3 3-179,1 2-1,-2 1-90,-1 3 0,-1 1-179,-1 1-1,-2 2 0,-3 1-179,-1 0-1,-1 0-269,-3 0-90,-2-2-4588,-3 0 5757,-1 5 0,-5-15 0,-1 2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43.020"/>
    </inkml:context>
    <inkml:brush xml:id="br0">
      <inkml:brushProperty name="width" value="0.08571" units="cm"/>
      <inkml:brushProperty name="height" value="0.08571" units="cm"/>
      <inkml:brushProperty name="color" value="#FF0066"/>
    </inkml:brush>
  </inkml:definitions>
  <inkml:trace contextRef="#ctx0" brushRef="#br0">103 0 11221,'-51'1'5666,"2"1"-4946,47 5 359,8-1-629,79 13-180,-4-5-1831,-13-1 0,4 0 1696,-9-2 0,0 1-45,10 1 0,1-1-550,2 1 0,5 1 490,-3-2 0,6 1 0,-3-2-745,14 3 0,1 0 715,-14-2 0,5 0 0,-6-1 0,7 0 0,-5-2-45,0 2 0,0-2-45,-4-1 0,1 0-180,17 1 0,-2-1-685,-26-1 0,1-1 415,23 2 1,-4 0-91,-2-1 1045,5 1-2483,-45-5 2248,-5-1 0,-21-2 1,-2 0-1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43.208"/>
    </inkml:context>
    <inkml:brush xml:id="br0">
      <inkml:brushProperty name="width" value="0.08571" units="cm"/>
      <inkml:brushProperty name="height" value="0.08571" units="cm"/>
      <inkml:brushProperty name="color" value="#FF0066"/>
    </inkml:brush>
  </inkml:definitions>
  <inkml:trace contextRef="#ctx0" brushRef="#br0">139 1 9242,'-46'14'3778,"6"0"-1890,8 0-178,12 6-901,27 1-179,13 2-91,31-2-1251,15-5 1251,17 1-1153,-34-7 1,2-2 748,3 1 0,2-1-766,6 0 0,1 1 721,3 0 0,1-1-90,0-1 0,0 0-45,-1-1 0,0-1-90,-4-1 0,-2-1-562,1-2 0,-1 0 472,-1-1 1,-1 0-1,-1-1 0,-1-1-90,-2 0 0,-1-1-327,42-2-258,-6-2-89,-12 1-360,-6-4-1440,-7 3-780,-8-2 3569,-9 2 0,-22 4 0,-8-1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4:13.737"/>
    </inkml:context>
    <inkml:brush xml:id="br0">
      <inkml:brushProperty name="width" value="0.08571" units="cm"/>
      <inkml:brushProperty name="height" value="0.08571" units="cm"/>
      <inkml:brushProperty name="color" value="#FF0066"/>
    </inkml:brush>
  </inkml:definitions>
  <inkml:trace contextRef="#ctx0" brushRef="#br0">41 73 7803,'-18'-38'3058,"1"3"-809,12 35-1980,15 46-2145,5 26 2011,-2-18 0,-1 3-467,-2-6 0,-1 1 422,-1 4 0,-1 1-421,1 3 0,-2 1 421,0 1 0,-1 2-45,-1 0 0,0 1-666,-1 0 0,0-1 621,-1 1 0,0-1 90,-1-1 0,1 0-90,-1-2 0,1 1 45,-1-3 0,0 1-45,1-2 0,-1-1 45,0-1 0,0-1-45,0-4 0,0-2 141,0 44-141,1-10 0,-1-9-180,1-6-270,0 8 90,0-22 115,0 4 245,1-20 0,0-48 0,2-6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48.388"/>
    </inkml:context>
    <inkml:brush xml:id="br0">
      <inkml:brushProperty name="width" value="0.08571" units="cm"/>
      <inkml:brushProperty name="height" value="0.08571" units="cm"/>
      <inkml:brushProperty name="color" value="#FF0066"/>
    </inkml:brush>
  </inkml:definitions>
  <inkml:trace contextRef="#ctx0" brushRef="#br0">327 0 12480,'-38'23'1799,"3"-2"-3746,-2 4 2397,9-4-180,-10 7 239,3 4-329,9-7 739,-13 21-469,12 50-450,11-44-276,8 40 366,21-69 1300,3-1-1390,3 0 917,2-3-917,0-1-90,3-1-90,0-4 266,0-3-446,1-1-90,0-4 1,1-2-251,0-2 71,1-2-181,1-1 1,-1-2-181,-1-2-989,1-1-539,-1-2 2518,1-1 0,-12 5 0,-4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4:14.874"/>
    </inkml:context>
    <inkml:brush xml:id="br0">
      <inkml:brushProperty name="width" value="0.08571" units="cm"/>
      <inkml:brushProperty name="height" value="0.08571" units="cm"/>
      <inkml:brushProperty name="color" value="#FF0066"/>
    </inkml:brush>
  </inkml:definitions>
  <inkml:trace contextRef="#ctx0" brushRef="#br0">0 149 8342,'34'-22'1170,"0"1"-901,-4 10-5569,10-1 5614,11 1 1,5 0-45,21-1-134,-12 1 0,1 1 44,21 2-90,5 0-45,-41 5 0,0 1-45,2-1 0,1 1 45,0 1 0,3 0-1,27 1 1,2 1 0,-19 0 0,0 0-45,23 1 0,0 1 0,-21-1 0,-2 1-323,3 0 0,1 1 323,3-1 0,0 1 0,-4 0 0,-1 0-280,3 1 0,0-1 325,-3 0 0,0 1 260,4-1 1,1 1-261,1 0 0,-1 0-45,2 0 0,0 0 45,0 0 0,2-1-45,0 1 0,0 0 45,1 0 0,0-1-45,1 1 0,1-1 45,-1 0 0,0 0-45,1 0 0,0 0-374,-1 0 0,1 0 374,0 0 0,1 0 45,-1 0 0,1 1 87,0-1 0,0-1-132,0 1 0,0 0 0,1 0 0,0-1-203,-1 1 1,0-1 202,1 0 0,-2 1 45,0-1 0,0-1 0,-2 2 0,1-1-45,-3-1 0,0 1 45,-6-1 0,1 0 0,25 1 0,-1-1-45,-25 0 0,-1 0 0,22 0 0,-1 0 45,-27-1 0,-3 0-45,1 0 0,1 0 49,-1 0 0,-1 0-4,2-1 0,-1 1-45,0 0 0,1-1 45,1 0 0,-1 0-45,1 1 0,0-2 45,1 1 0,0 0 0,-2 0 0,3 0 0,26 1 0,1-1 0,-22 0 0,0 1 97,22 0 0,-2 0-142,-26 0 0,-4 0 45,1 1 0,0-1-45,-2 1 0,3 0 56,22 2 0,1 0-56,-22-1 0,0 1 189,18 1 1,-1 0-190,-28-1 0,-1 0 263,17 2 1,0-1-174,30 4 393,-37-3 0,-2 0-483,15 2 0,-1 0-625,-2-1 625,-1 1 0,-5-1 545,2 1-455,-3-1-90,5 0 0,-19-1 0,1-1 90,29 3-279,-28-2 0,0-1 189,23 1 0,0 1 0,1-1 0,-1 1 0,1 0 45,-24-2 0,0-1-45,25 1 0,21 4 199,-39-5-199,-2 3 2030,-4-1-1940,-1 0-90,-6 0 0,-3-1 0,-5 0-90,-2 1 90,-3-1 0,-3 0 0,-2-1 537,-2 1-627,-2-1 90,1-1 0,0 1 0,15 2 0,-8-1 0,12 1-90,-11-1 90,3 1 0,0 1 1148,25 4-1238,-14-1 878,16 2-878,-20-1 0,-5-2 90,1 1-90,-5-2 0,-1 0 90,-3 0 0,-2-1 356,-2 1-356,-2-2 0,-1 1 0,0-1 0,-1 0 0,1 0 0,0-1 0,0 0 86,1-1-86,1-1 0,2 2 0,0-3 0,2 0 0,1 0 0,1-1 0,2 0 90,17-1-90,-12-1 0,12 0 90,-20 0-90,0-1 90,-1 1 0,-1-1-90,-1-1 90,-1 1 0,0-1-90,-2-1 90,1 2-90,0-2 0,1 1 0,12-2 90,-7 2-180,9 0 90,-12 2 90,2 0-90,0 0 0,1 2 0,-1 0 0,2 1 90,1 1-90,2 1 0,0 2 0,1 0 0,0 1 0,21 7 0,-13-3-585,14 4 585,-19-3 0,-3-2 0,-3 1 0,13 4 0,-16-4 90,8 3-90,-17-6 90,6 3 0,-3-1 0,3 3 945,-5-2-766,-1 2 91,-3 0-90,-2 7-90,-1 6 90,-5-1-90,1 8 0,-4-2 89,1 9 1,-1 5-710,-2 9 800,-1 7-90,-3 8-91,0 7-1082,-4 9 1083,0 8-2708,-3 4 2618,2-45 0,0 1 45,0 0 0,0 1-444,0 0 0,1 1 399,0-1 0,0 1 44,1 0 1,0 1-90,0-1 0,1-1 45,0 1 0,1-1 0,0-2 0,0 2 0,2 22 0,0-1-45,-1-21 0,0 0-45,1 16 0,0-1 0,0 17 0,-1-4 0,-1-6-90,-1-4 0,-1-6-90,-2-2-90,0-4-449,-3 21 4,1-23-94,-2 13 432,2-30-792,0-3-180,2-6 56,-1-1 1293,0 3 0,2-17 0,0 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4:16.409"/>
    </inkml:context>
    <inkml:brush xml:id="br0">
      <inkml:brushProperty name="width" value="0.08571" units="cm"/>
      <inkml:brushProperty name="height" value="0.08571" units="cm"/>
      <inkml:brushProperty name="color" value="#FF0066"/>
    </inkml:brush>
  </inkml:definitions>
  <inkml:trace contextRef="#ctx0" brushRef="#br0">1 39 13289,'29'-21'630,"-8"4"-450,30 19-180,-12-1 90,9-1 0,7 0 0,11 0-828,6 1 918,10 0-2262,11 2 2172,6 0-45,-44 0 0,1-1 0,1 1 0,1 0-45,1 1 0,1 0 0,5 1 0,0 1 45,2-1 0,1 0-45,4 2 0,1 0 0,-1 0 0,0-1 0,0 1 0,-1 0 45,-4-1 0,0 1-45,3 0 0,-1 1 0,-3-1 0,0 0-561,0 1 0,0-1 606,-1 0 0,0 0-45,0 0 0,0 0-607,-3-1 0,0 1 607,2-1 0,3 1-733,26 2 1,1-1 777,-24-2 0,0-1-45,25 2 0,-2 0-44,-29-4 0,-3 0 89,2 0 0,0 0 0,0-1 0,0-1 0,1 1 0,2-2-45,3 1 0,2-1 18,2 0 0,0-1 27,6 1 0,0 0 0,1-1 0,1 0-45,0-1 0,1 1 45,0 0 0,1 0-205,1 0 1,-1 0 204,0 1 0,-1 0-45,-2 0 0,3 2 30,-8-1 0,4 1 0,-4 0-30,12 1 0,-1 0 0,-12 0 0,2 0 0,-5 1 259,6 0 0,-4 1-259,-4-1 0,-1 1 74,-1 0 0,0 0-74,-4 0 0,-2 0 0,1 0 0,0 0 226,0 0 1,-1 1-227,0-1 0,-1 1 0,1-1 0,0 1 45,-1 0 0,-1-1-45,1 1 0,0-1 0,0 1 0,0 0 45,0 0 0,0 0-45,0 0 0,1 0 45,4 0 0,1 1 296,0 0 1,1 0-297,4 0 0,0 0 0,-1 1 0,0 0 0,-4 0 0,-1 0-317,-1 0 0,0 0 317,-5 0 0,0 0-45,-1 0 0,0 1 443,-2-1 0,1 1-398,20 5 0,0 0-45,-20-4 0,0 1-159,15 3 0,-2 0 159,21 4 0,-7 0 615,-5-1-615,-6-1 1047,-2-1-1047,-19-5 0,0 0 0,28 5-334,-26-5 0,-1-1 334,21 3 0,4-1 0,5-1 0,4 0 0,7-1 45,-24-3 0,2-1-399,-17-1 1,1-1 353,17 2 0,0 0 0,-21-2 0,-2 0-74,1 0 1,0 1 73,-1-1 0,2 0-683,18 2 0,1 1 638,-21-2 0,0 0 90,31 3 0,-2 0 376,-1 1-421,21 0 0,-39-2 0,18 1 0,-21-2 0,13 0 0,-26-2 0,-1-1 0,1 0 0,-1 0 0,1-1 0,2 0 0,1-1 0,3 0 0,2 0 0,3 0 0,-2 0 0,-2 0 0,-2 0 0,-3 0 0,-2 1 0,-2-1 0,-5 0-90,-2 0-90,-4 1 128,-2 0-848,8 1 2225,-5-1-1325,4 1 0,-19-2 0,-5 2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4:16.724"/>
    </inkml:context>
    <inkml:brush xml:id="br0">
      <inkml:brushProperty name="width" value="0.08571" units="cm"/>
      <inkml:brushProperty name="height" value="0.08571" units="cm"/>
      <inkml:brushProperty name="color" value="#FF0066"/>
    </inkml:brush>
  </inkml:definitions>
  <inkml:trace contextRef="#ctx0" brushRef="#br0">0 12 12390,'57'-6'1259,"0"1"-6200,30 5 5301,-3 0-90,2 2 0,5 1-409,-27 0 1,-1-1 228,23 2 0,0-1-45,-17 1 0,-3 1 0,-3-1 0,0 1 0,2 0 0,0 1 0,-6 0 0,-1 1 0,-1-1 0,-1-1-45,-3 1 0,1 1 45,13 1 0,0-1 461,23 4-506,-35-4 0,-4-1 0,4 0 0,-7 0-90,-5-1 0,-6 0 0,-5-1 1664,5-1-3913,-10-3 1697,-14-4 642,-16-2 0,-8 1 0,1 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00.713"/>
    </inkml:context>
    <inkml:brush xml:id="br0">
      <inkml:brushProperty name="width" value="0.08571" units="cm"/>
      <inkml:brushProperty name="height" value="0.08571" units="cm"/>
      <inkml:brushProperty name="color" value="#FF0066"/>
    </inkml:brush>
  </inkml:definitions>
  <inkml:trace contextRef="#ctx0" brushRef="#br0">1 392 9781,'7'-51'4408,"0"6"-4138,7 37 90,-7 10-91,8 26 1,-7 6-90,1 10-430,-1 6 430,1 6-582,-1 6 492,1-1 90,-1 4-90,0-4 0,-2-1-2908,3 22 2908,-4-24 0,2 15-337,-4-30 337,-1-5 269,0-2 451,-1-6 663,1 8-34,-1-6 1854,-9-14-3113,2-16 480,-6-27-660,6-7 0,3-9-675,1-10 585,4-11-1055,4-8 1055,5-15-1285,5-2 1285,5-6 0,6 4 0,2 1 0,4 6 0,2 4 0,-1 9 90,2 7-179,-3 10-347,-1 8 346,-1 5 0,-1 8 398,-1 5-488,1 5 994,-4 5-1083,0 5 1541,6 4-1362,-2 9 573,1 8-483,-10 12 0,-16 10 90,-8-4 34,-11 4-34,-2-8 0,-8 1-90,-3 1-90,-4 0 0,-2-1 0,-2-2-179,-1-2-1,3-2-90,0-2 0,3-1-89,1-3-91,3-1 0,2-2-809,3 0-1259,-4 1 2698,5-2 0,5-2 0,7-3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01.406"/>
    </inkml:context>
    <inkml:brush xml:id="br0">
      <inkml:brushProperty name="width" value="0.08571" units="cm"/>
      <inkml:brushProperty name="height" value="0.08571" units="cm"/>
      <inkml:brushProperty name="color" value="#FF0066"/>
    </inkml:brush>
  </inkml:definitions>
  <inkml:trace contextRef="#ctx0" brushRef="#br0">458 17 9602,'36'-17'4407,"-63"22"-4137,2 2-90,-52 20-841,33-3 841,0 4-2106,-2 3 2106,6 2-90,2 0 458,6 0-458,3 2 90,4-1 90,4 1-90,5 0 0,3-2-90,5-1 429,2-1-429,3-3 1816,4-2-1816,3-1 422,2-3-422,8 2 0,7-9 0,13-9-90,-2-12 0,4-14 0,-8-6 0,3-5 0,-2-5 0,0-2 0,0-1 0,-3 1 0,-1 1 0,-3 4 0,-3 3 0,-2 5-90,-2 3 90,-1 3 90,1 2 90,-3 22-180,-3 12 90,-2 14 0,-5 7 180,-1-6-180,1 3 90,1 2-180,1 1 180,0-2-180,2 1 179,0-2-179,-1-4 90,2-1 90,-2-3 360,1-2-90,2 4-180,2-5-180,7-3-90,5-17 0,0-10 0,4-12-90,-3-7 90,1-4-90,3-6 90,0 1 0,-1-3-90,-1 5 90,-3 2 0,-3 5-90,-1 2 90,-3 3-90,-2 3 0,3 0 90,0 12 0,-1 8 90,-1 16-90,-5 13 90,1 5-90,-3-4 90,4 4 90,-2-7 89,5 1-89,1-4 0,3-9-90,6-9-90,8-12 90,-5-3-90,3-5 0,-9 0 90,0 1-180,6-4 0,-2 3 0,7 4 0,-10 8 90,-1 13-90,-9 9-269,-4 11-181,0 4-270,-1 6-89,0 0-271,0-2-179,1-5-360,0-7-2249,2-7 3958,9-12 0,4-19 0,8-11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02.251"/>
    </inkml:context>
    <inkml:brush xml:id="br0">
      <inkml:brushProperty name="width" value="0.08571" units="cm"/>
      <inkml:brushProperty name="height" value="0.08571" units="cm"/>
      <inkml:brushProperty name="color" value="#FF0066"/>
    </inkml:brush>
  </inkml:definitions>
  <inkml:trace contextRef="#ctx0" brushRef="#br0">282 73 9062,'35'-35'2698,"-4"6"-1708,-7 21-541,-2 13 1,-2 7-90,-6 12 0,-8 2-180,-4 3 90,-1 7-91,-5 3 1,0 8-90,-5 1 0,-2 2 0,-4 0 0,-1-2 0,-3-2 0,-1-3-399,-2-2 489,0-3-90,-2-4 90,1-6 0,-3-3 0,1-7-91,1-4 91,-1-4-90,-7-9-270,-12-32 180,13 9-90,-3-37 1,28 19 308,6-8-309,7 6 180,7 10 90,6 12-91,8 15 1,-2 7 90,3 8-90,-5 1 90,2 2 0,1 3-90,2 0 90,1 2-90,0-1 90,2 1-90,-1-2 90,0 0-90,1-2 89,0 0-89,-1-4 0,1-1 0,-3-3 0,1-2-90,-2-3 90,-1-3-90,1-3 0,0-4 0,1-4 0,-2-4 0,-2-4 0,0-3-90,-2-3 90,-2-1 0,-2 0 0,-3 0-90,-3 2 0,-3 1 90,-3-5-90,-7 5 90,-10 1-90,-11 12 90,-10 12 0,5 8 0,0 5 0,10 1 0,1 2 0,3 1 0,0 2 0,1 9 90,4 1-90,1 4 0,7-5-269,9-7 89,9-17 0,5-10 90,5-16 0,-5-3-90,-2 0-90,-4 5 270,-4 35 90,-7 2 90,-2 34 90,-4-8 0,2 4 89,5-2 1,3-5-90,4-7-90,6-9-90,3-13 0,5-12-90,-4-7 0,1-9-90,-6-4 90,0-6-90,2-5 90,0-3-90,-1-2 180,-1 2-90,-2 1 0,-2 4-90,-1 1 90,-2 5-90,-1 1 0,1-2 0,0 6 90,-6 23 90,-5 15-90,-6 16 90,-2 2-90,1-8 90,0 3 0,-1 1-90,0 1 90,0 1 0,-1-2 0,0 0 0,-4 8-90,3-10 0,-3 5 0,2-13-90,-6 4-540,-3-4-449,-7 0-810,-3-8-630,0-10-3597,0-6 6116,0-5 0,12 1 0,4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03.176"/>
    </inkml:context>
    <inkml:brush xml:id="br0">
      <inkml:brushProperty name="width" value="0.08571" units="cm"/>
      <inkml:brushProperty name="height" value="0.08571" units="cm"/>
      <inkml:brushProperty name="color" value="#FF0066"/>
    </inkml:brush>
  </inkml:definitions>
  <inkml:trace contextRef="#ctx0" brushRef="#br0">1 0 16168,'16'59'809,"-3"-6"-6199,-9-22 5570,-1 2 90,1 5 1408,2 20-1498,-1 8 194,1-1-374,-3-3 90,-1-21 0,-1 0-90,-1-3 90,0-2-180,0-3 180,0-2 3017,-2-2-3377,2 5-2158,-3-3 1528,-10-13 1311,3-26-771,-6-17 0,9-16 180,4 3 0,1-5 180,2-2 180,0 0 90,1 0 0,1 4 90,0 1 0,0 5 89,0 3-89,0-5 180,1 5 89,5 1 1,3 20-360,10 16 90,-2 11-90,5 7-1,-4-2 1,2 3 0,3 2-90,2 2 90,2 1-90,0 0 90,0-1-91,-3-3 91,0-1 90,-2-4 0,-3-1 90,-1-4 359,-2-1-269,6-1 90,-1-5-271,6-7-179,-1-15-90,-8-4 0,-1-9 0,-7 2-90,-1-3 90,0-2-180,-3 0 90,0 0-270,-3 0 0,0 2-809,-2 0-450,-1-11-360,-2 0-270,-2-6-359,-2 8 2518,-1 8 0,2 13 0,0 7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03.488"/>
    </inkml:context>
    <inkml:brush xml:id="br0">
      <inkml:brushProperty name="width" value="0.08571" units="cm"/>
      <inkml:brushProperty name="height" value="0.08571" units="cm"/>
      <inkml:brushProperty name="color" value="#FF0066"/>
    </inkml:brush>
  </inkml:definitions>
  <inkml:trace contextRef="#ctx0" brushRef="#br0">1 0 9781,'30'40'3688,"-3"2"-3238,-13-4 450,-4-5-451,1 8-89,-4-15 0,3 6 0,-2-9-1,0-1-89,1-1 90,1-1-90,2-2 0,0-1 0,2-3-1,6 1-89,4-8-180,9-5 0,-7-8 90,0-6-90,-6-3 0,-1-2 0,2-3 180,-3 1-90,0-1 180,-2 2 0,-2 2-90,4-5-90,-2 4 0,5-2-90,-9 20 90,-5 12-90,-7 25 0,-2-4-90,-1 7 0,2-10-90,0 2-90,0 1-90,1 0-90,-1-1-89,2-1-1,-1-1-899,1-2-450,2 8-450,-2-5 2339,6 0 0,-5-15 0,2-8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03.991"/>
    </inkml:context>
    <inkml:brush xml:id="br0">
      <inkml:brushProperty name="width" value="0.08571" units="cm"/>
      <inkml:brushProperty name="height" value="0.08571" units="cm"/>
      <inkml:brushProperty name="color" value="#FF0066"/>
    </inkml:brush>
  </inkml:definitions>
  <inkml:trace contextRef="#ctx0" brushRef="#br0">0 23 10231,'39'-16'4318,"-8"9"-3239,-8 21-719,-9 13 180,-4 0-181,-2 4 1,-4-6-90,0-1 0,0 2 0,-1-1 89,1 0-89,0 7 270,-1-1 629,0 5-89,0-5-990,5-26-90,-2-3 0,5-26 0,0-1 0,1-2-90,3-4 180,3-2-180,3-1 90,0 2-90,1 2 90,0 4-90,0 3 180,-2 3-180,0 5 90,7 6-90,1 11 180,-2 5-180,-3 10 90,-11 4 0,0 2 0,-2 5-90,-1 2 90,-2 1 0,-1-1 0,-1-1 90,-3 0 0,0-1 0,-1 9 360,-2-3 719,0 5-629,1-7-540,2-30 0,5-14 0,3-20 0,6-3 90,-2 7-180,3-1 180,2 1-180,1 1 90,0 2 0,0 2 0,1 2-3482,-1 4 3392,1 4 0,6 5 90,2 11-90,-2 3 0,-2 10-180,-10 1 90,0 5-90,-4 1-90,-1 4-89,-2 1-1,-1 1-90,-2 1 1,-1-1-721,-2 0-359,-1 10-450,-1 0 694,-2 4 1375,1-6 0,-1-19 0,2-4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04.346"/>
    </inkml:context>
    <inkml:brush xml:id="br0">
      <inkml:brushProperty name="width" value="0.08571" units="cm"/>
      <inkml:brushProperty name="height" value="0.08571" units="cm"/>
      <inkml:brushProperty name="color" value="#FF0066"/>
    </inkml:brush>
  </inkml:definitions>
  <inkml:trace contextRef="#ctx0" brushRef="#br0">69 210 10321,'43'8'2789,"-11"1"-2160,-13 12-89,-10 2-90,-2 3 89,-2 3-179,-3 2 90,-1 4-90,-2 0-91,-2 3 1,0-1 180,-7 14 0,-1-2-180,-2-2-1,0-9 181,3-17 0,-6 2-90,-4-10-180,-6-7-90,2-18-180,6-8 0,5-10 0,8-2 0,5-8-220,6-6 220,7-8-426,5-5 426,7-2 0,4 1 90,5 4-90,0 3 90,3 6 0,-1 5-90,-1 6 90,-1 6-89,-3 6 89,-2 5-90,-3 5 90,-2 5 0,3 4 0,-3 6 210,-2 8-210,-11 10-90,-14 7-180,-5-2 526,-8 0-616,2-5 0,-4-1-90,-1 0-89,-2 0-1,-1 0-180,0-3-89,-1-1-181,2-2 1,1-1-4138,0-1 5127,-6 2 0,14-6 0,-2 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48.708"/>
    </inkml:context>
    <inkml:brush xml:id="br0">
      <inkml:brushProperty name="width" value="0.08571" units="cm"/>
      <inkml:brushProperty name="height" value="0.08571" units="cm"/>
      <inkml:brushProperty name="color" value="#FF0066"/>
    </inkml:brush>
  </inkml:definitions>
  <inkml:trace contextRef="#ctx0" brushRef="#br0">0 1 13649,'8'15'6117,"-3"-11"-5847,-3 58-91,0-26 1,0 5-90,1 0-321,0 3 231,-1 0-180,1 1-90,-1 0-180,0 0 1,-1-2-181,0-1-90,-1-1-359,-1-4-1080,1-3-1539,-1 6 3698,2-7 0,0-6 0,0-13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04.738"/>
    </inkml:context>
    <inkml:brush xml:id="br0">
      <inkml:brushProperty name="width" value="0.08571" units="cm"/>
      <inkml:brushProperty name="height" value="0.08571" units="cm"/>
      <inkml:brushProperty name="color" value="#FF0066"/>
    </inkml:brush>
  </inkml:definitions>
  <inkml:trace contextRef="#ctx0" brushRef="#br0">1 0 16438,'21'42'1169,"3"-6"-989,3-20-180,7-8 90,-4-5-90,2-9 90,4-5 90,-9 1-90,8-4 89,-13 5 1,6-2 0,-3 3 180,4 4-180,-4 15 0,-6 5 0,-2 10-90,-6 0-90,0 4 90,0 1-90,-1 4 0,-1 0-90,0 3 0,-2-1 0,-2 0-90,-1-2-90,-2-1-90,0-3-89,-4-1-181,1-2-90,-3-2-269,-1-2-180,-2-3-2609,-3-2 3778,-6 0 0,8-11 0,-3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05.284"/>
    </inkml:context>
    <inkml:brush xml:id="br0">
      <inkml:brushProperty name="width" value="0.08571" units="cm"/>
      <inkml:brushProperty name="height" value="0.08571" units="cm"/>
      <inkml:brushProperty name="color" value="#FF0066"/>
    </inkml:brush>
  </inkml:definitions>
  <inkml:trace contextRef="#ctx0" brushRef="#br0">600 176 11400,'-7'-47'1979,"-2"7"-1619,-4 15-270,-6 4 0,-4 3 0,-3 4-90,0 5 90,2 8 0,-1 9-90,6 5 90,-1 9-90,5 0 90,-2 8 0,-2 6-90,-3 12-736,-1 7 736,-5 14-1185,0 8 1455,-2 10-91,0 7 1,15-47 0,0 4 135,-5 23 0,1 2-135,5-18 0,0 0 44,-3 19 1,1-1 0,7-22 0,1-2-45,0 1 0,2-1 0,1 0 0,1-1 90,-2 46-1,6-3 1,3 0-180,4-2 90,6 5 0,2-5-90,0-29 0,1-1 0,9 25-90,-7-31 0,1-3-90,10 10-180,2-4-238,4-5-751,19 14 269,-9-22-970,13 7 431,-14-27-1080,1-6-971,2-8 3580,5-6 0,13-12 0,4-5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05.792"/>
    </inkml:context>
    <inkml:brush xml:id="br0">
      <inkml:brushProperty name="width" value="0.08571" units="cm"/>
      <inkml:brushProperty name="height" value="0.08571" units="cm"/>
      <inkml:brushProperty name="color" value="#FF0066"/>
    </inkml:brush>
  </inkml:definitions>
  <inkml:trace contextRef="#ctx0" brushRef="#br0">0 154 9062,'19'-37'2338,"-3"5"-7548,-2 13 5840,10-5 1048,-3 7-1048,33-3-450,-20 15 1129,37 16-1219,-33 7-121,15 19 211,-17 3 2494,-2 10-2494,0 14 180,-3 10-1399,-3 12 1399,-5 8-180,-12-45 0,-3 3 134,2 27 1,-2 3-1416,-2-18 1,-2 1 1279,1 23 1,-1 0 0,-3-24 0,-1-2-164,0 3 1,-1 0 117,1-1 1,-2 1-218,0-1 1,0 1 217,-1-2 0,0 0 0,-1-2 0,-1 1 89,-2 21 1,0 1-90,0-22 0,1 0-45,-3 15 0,0-1 90,-6 22 0,-1-11 45,0-6-135,-2-10 1783,1-5-1873,-2-9-90,1-5-90,1-9 476,-1-6-836,1-6 1325,-1-8-3034,-1-4-1203,-7-7-1406,-1-13 4985,3-5 0,8-3 0,11 2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05.997"/>
    </inkml:context>
    <inkml:brush xml:id="br0">
      <inkml:brushProperty name="width" value="0.08571" units="cm"/>
      <inkml:brushProperty name="height" value="0.08571" units="cm"/>
      <inkml:brushProperty name="color" value="#FF0066"/>
    </inkml:brush>
  </inkml:definitions>
  <inkml:trace contextRef="#ctx0" brushRef="#br0">0 1 13199,'49'10'-179,"-2"-3"-271,-14-2-90,4-2-359,3 1-810,3 0-360,5-2 2069,-2 1 0,10 0 0,-1-1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20.021"/>
    </inkml:context>
    <inkml:brush xml:id="br0">
      <inkml:brushProperty name="width" value="0.08571" units="cm"/>
      <inkml:brushProperty name="height" value="0.08571" units="cm"/>
      <inkml:brushProperty name="color" value="#FF0066"/>
    </inkml:brush>
  </inkml:definitions>
  <inkml:trace contextRef="#ctx0" brushRef="#br0">900 57 11041,'-59'0'719,"3"1"-539,17 3 0,-2 1 270,-43 1-4612,29-1 4252,-30-2-38,22-3-52,15-1 0,-28-3-539,19-3 179,2 0-90,10-2-179,17 4-181,3-3-629,2 1 90,1-3 1349,3 0 0,8 3 0,3 2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20.182"/>
    </inkml:context>
    <inkml:brush xml:id="br0">
      <inkml:brushProperty name="width" value="0.08571" units="cm"/>
      <inkml:brushProperty name="height" value="0.08571" units="cm"/>
      <inkml:brushProperty name="color" value="#FF0066"/>
    </inkml:brush>
  </inkml:definitions>
  <inkml:trace contextRef="#ctx0" brushRef="#br0">120 6 9512,'-24'-5'1978,"6"4"-1618,-5 38-90,8-3 0,1 7-90,1 4-90,4 4 90,5 1-90,5 5-989,7 4 989,7 5-833,9 8 833,8 2-1680,8 3 1320,5 0-360,4-4-539,4-2-540,2-2-270,2-5 1979,0-2 0,0-8 0,1-3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08.368"/>
    </inkml:context>
    <inkml:brush xml:id="br0">
      <inkml:brushProperty name="width" value="0.08571" units="cm"/>
      <inkml:brushProperty name="height" value="0.08571" units="cm"/>
      <inkml:brushProperty name="color" value="#FF0066"/>
    </inkml:brush>
  </inkml:definitions>
  <inkml:trace contextRef="#ctx0" brushRef="#br0">129 3 9781,'-43'-2'3329,"1"1"-1890,15 2 180,13 20-1349,11-10-1,20 19 91,12-14-90,13 3 0,9 3-2345,15 1 2255,9 0 90,11 0-91,7 0-179,-43-12 0,0 0 90,3 0 0,0 0-45,2 0 0,2-1 0,3 0 0,1 1 0,-1-1 0,-1 0 0,2-1 0,2 1 0,20 3 0,-1-1 0,-20-2 0,0-2-45,17 4 0,-2-1 0,22 3 45,-41-7 0,-2 1-45,23 2 55,8 0-145,-39-3 0,-6-3-179,-7 1-361,-3-2-5756,3 0 4407,-38 0-450,4-2 2841,-42 1 0,-3 0 1,-6 0-1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08.738"/>
    </inkml:context>
    <inkml:brush xml:id="br0">
      <inkml:brushProperty name="width" value="0.08571" units="cm"/>
      <inkml:brushProperty name="height" value="0.08571" units="cm"/>
      <inkml:brushProperty name="color" value="#FF0066"/>
    </inkml:brush>
  </inkml:definitions>
  <inkml:trace contextRef="#ctx0" brushRef="#br0">0 1 14639,'36'11'4677,"-12"-2"-4587,25-3 0,8-1-2357,27 3 2357,9 1-45,-41-4 0,1 1-45,3 0 0,0 1-627,1-1 1,1 1 581,0 0 0,0 1-45,1-1 0,-1 1-45,-1-1 0,0 0-45,-1 1 1,-1-1-91,-1 0 0,-1 0-90,-1 0 0,-2-1-629,42 5 557,-7-2-963,-34-5 1,2 0-4003,45 2 5159,-6-2 1,-12-5 0,-27-1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45.322"/>
    </inkml:context>
    <inkml:brush xml:id="br0">
      <inkml:brushProperty name="width" value="0.08571" units="cm"/>
      <inkml:brushProperty name="height" value="0.08571" units="cm"/>
      <inkml:brushProperty name="color" value="#FF0066"/>
    </inkml:brush>
  </inkml:definitions>
  <inkml:trace contextRef="#ctx0" brushRef="#br0">321 73 9961,'-9'-41'2699,"-7"13"-8000,-2 24 6111,-32 36-181,6 11 117,5 1 1,2 7-342,9 4 0,4 1-270,3-9 0,3-1 134,1 43 937,19-44-1026,5-1 90,5 2-90,5-2-1,4-1 1,6-4 0,0-3 0,4-4 90,2-4 0,18 1-180,-12-13 0,13-2 0,-16-15 0,1-4-90,1-8 0,-1-6 3025,1-7-3025,-1-7 0,-3-3 0,-4-4 0,-3 1 0,-4 3 0,-4 1 930,-3 5-930,-3 4-90,-1 3 176,-3 0 4,-15 14-90,-2 12 0,-11 11 0,3 10 0,6-3 90,1 2-180,2 1 180,1 1-90,2 1 0,3 12 90,2-8 0,4 8 0,1-14 0,1 0 0,3-2 90,-1-2 90,3-2-181,8 1 91,3-6-180,12-6 0,-7-9 90,2-9-90,-6-3 0,-1-3 0,0-2 0,-1-1 0,-3 2 0,-1 0-90,-3 3 0,4-4 0,-2 5 90,7 6 0,-7 14 0,0 12 90,-2 9 0,1 1 0,5-1 180,-2-5 90,7 1-180,-1-10 0,6 0-180,5-12 90,-8-5 0,0-7-90,-8-2 90,-1-5-90,0-5 90,-1-4-180,0-2 180,-2-1-90,0-2 0,-3 1 0,-1 1 0,-2 3-90,-1 1 0,1-4 0,-1 3 0,2-3 0,-6 26 90,-2 11 0,-1 25 0,0 8 0,1-6 0,0 3-90,-1-11 0,-1 0 90,-1 12-90,-1 0 90,-4 9-180,0-11-90,-8 0-180,-3-10-179,-8 0-181,-4-7-269,-5-7-360,1-8 89,1-5-89,3-6-180,3-6-989,6-4 2608,6-5 0,7 10 0,4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45.692"/>
    </inkml:context>
    <inkml:brush xml:id="br0">
      <inkml:brushProperty name="width" value="0.08571" units="cm"/>
      <inkml:brushProperty name="height" value="0.08571" units="cm"/>
      <inkml:brushProperty name="color" value="#FF0066"/>
    </inkml:brush>
  </inkml:definitions>
  <inkml:trace contextRef="#ctx0" brushRef="#br0">1 74 15628,'58'-9'540,"6"0"-6111,3 4 5571,-11 1 0,2 1 784,38-4-1279,-17 3 1,1 0-316,16-2 383,-38 3 0,-2 0-652,13 0-1080,-7-1-797,-10 2 2956,-5-2 0,-23 2 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10.738"/>
    </inkml:context>
    <inkml:brush xml:id="br0">
      <inkml:brushProperty name="width" value="0.08571" units="cm"/>
      <inkml:brushProperty name="height" value="0.08571" units="cm"/>
      <inkml:brushProperty name="color" value="#FF0066"/>
    </inkml:brush>
  </inkml:definitions>
  <inkml:trace contextRef="#ctx0" brushRef="#br0">29 175 9961,'-8'-47'2879,"0"5"-3689,1 8-2248,2 5 3058,15 12 0,15 12 0,16 12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49.304"/>
    </inkml:context>
    <inkml:brush xml:id="br0">
      <inkml:brushProperty name="width" value="0.08571" units="cm"/>
      <inkml:brushProperty name="height" value="0.08571" units="cm"/>
      <inkml:brushProperty name="color" value="#FF0066"/>
    </inkml:brush>
  </inkml:definitions>
  <inkml:trace contextRef="#ctx0" brushRef="#br0">98 333 12030,'38'-6'3598,"-1"0"-2968,-3 4-270,5-1-271,5-2 91,-8 1-180,-4-3 90,-10 1 0,-1-3 0,0-1-90,-3-4 90,-1-1-90,3-44 0,-15 28 0,-2-32 0,-18 41 0,-4 1 90,-5 3 0,-4 4-937,-3 3 1026,-2 5-468,-3 5 469,0 3 0,-1 5 0,1 3-90,0 4 0,2 6 90,3 1-90,4 4 89,6 1-89,3 2-90,6 2 90,4 1 975,6-1-1065,5 0 90,5 1-90,6 0 0,5-2 90,5 0-90,4-5 0,3-2 0,3-4 0,1-4 0,2-5 0,3-2 0,1-6 172,4-4-172,2-5 0,6-7-2270,2-5 2270,1-7 90,1-4-196,-4-4 196,-3-1-90,-4-3-236,-5 3 326,-4 1 0,-6 2 189,-4 5-189,-5 0 2201,-4 6-1931,-2-5-47,-16 5-133,-9 7 346,-18 12-436,1 10 92,-1 8-182,8-1 90,0 4-90,1 1 90,2 1-90,2 1 90,3 1 0,2-1-90,2 9 90,5 0-180,6 3-180,8-6-270,9-10 0,7-9 271,7-12 89,-6-2 0,-1-6 0,-7 2 0,0 0 0,-2-1-180,6-2-89,-2 1-1,3-1-360,-2 5-1169,-4 9-1169,-4 10 3148,-7 11 0,-5-8 0,-3-1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46.117"/>
    </inkml:context>
    <inkml:brush xml:id="br0">
      <inkml:brushProperty name="width" value="0.08571" units="cm"/>
      <inkml:brushProperty name="height" value="0.08571" units="cm"/>
      <inkml:brushProperty name="color" value="#FF0066"/>
    </inkml:brush>
  </inkml:definitions>
  <inkml:trace contextRef="#ctx0" brushRef="#br0">0 23 6633,'43'-10'-539,"2"1"539,-3 8 0,13 0 0,3-1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48.351"/>
    </inkml:context>
    <inkml:brush xml:id="br0">
      <inkml:brushProperty name="width" value="0.08571" units="cm"/>
      <inkml:brushProperty name="height" value="0.08571" units="cm"/>
      <inkml:brushProperty name="color" value="#FF0066"/>
    </inkml:brush>
  </inkml:definitions>
  <inkml:trace contextRef="#ctx0" brushRef="#br0">364 146 9512,'-57'-75'4407,"8"23"-4227,-9 34 0,23 17-90,1 5 90,13 2-90,1 2 90,1 1-1,-3 7-89,3 5 0,1 6 90,8 4 0,8 1-90,6-1 0,5 0-90,1-4 90,0-4 90,1 0 180,-2-3-360,1 3 0,-6-12 0,0-2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48.839"/>
    </inkml:context>
    <inkml:brush xml:id="br0">
      <inkml:brushProperty name="width" value="0.08571" units="cm"/>
      <inkml:brushProperty name="height" value="0.08571" units="cm"/>
      <inkml:brushProperty name="color" value="#FF0066"/>
    </inkml:brush>
  </inkml:definitions>
  <inkml:trace contextRef="#ctx0" brushRef="#br0">362 12 11311,'-39'-8'2068,"2"4"-1528,8 16-270,2 6 0,3 10-90,9 6-90,11 9 0,7-6-90,7 2 89,3-8-89,3 3 90,4 2 0,1 1-344,3 2 344,-1-1 89,0 0-179,-2-1 90,-1-1 0,-3-2 90,-2-1 0,-3-3 0,-1-1 180,-3-3 90,-1 7-1,-6-1-179,-5 4 90,-13-7-90,-11-10 75,-12-12-256,4-7 1,-2-7 0,10-3 0,-2-1-180,1-3 0,1 0-89,0-2-1,3-1-270,1-2 0,3 0-179,2 0-91,3-1-180,3-1 1,3 1-990,1-1-989,2-8 2878,5-2 0,7-13 0,5-1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50.059"/>
    </inkml:context>
    <inkml:brush xml:id="br0">
      <inkml:brushProperty name="width" value="0.08571" units="cm"/>
      <inkml:brushProperty name="height" value="0.08571" units="cm"/>
      <inkml:brushProperty name="color" value="#FF0066"/>
    </inkml:brush>
  </inkml:definitions>
  <inkml:trace contextRef="#ctx0" brushRef="#br0">132 276 12930,'-40'-10'1978,"7"6"-1348,19 22-270,11 4-180,8 2 0,13-4 180,5-7-91,4-6 1,3-8-180,-1-8 90,-6-4-90,-4-4 0,-3-7-90,-5 0 90,-3-8-180,-10 5 360,-9 7-90,-13 13 90,-1 10 179,-5 11-179,-6 20 0,9-3-90,-8 15 90,15-7 0,3 4-180,5 2-3213,3 1 3303,6 1 90,6 2-609,4 1 609,5 1 0,7 2 0,4-1-90,7-1 89,2-2-179,2-8 90,0-4-90,1-7 90,2-6-90,16-3-90,-10-11 0,12-5-90,-14-13 90,0-7-180,4-11 1834,-1-9-1834,1-13 90,0-11-180,-3-13 180,-2-8 0,-4-5 0,-14 24 1,-1-1-1,7-26 45,-11 32 0,-3 2 45,0-7 0,-4 7 779,-3 8-869,-3 6 0,-2 6 90,-6-4-90,-5 14 180,-10 8-90,1 16 90,-3 15-90,5 5 180,1 7-180,1 3 90,3 5-90,2 3 89,3 4-89,3 2 90,4 5-90,5 4-2812,3 2 2812,3 3 0,3-3-1460,1 1 1370,1-7-701,-1-2 521,1-4-240,-1-5 60,1-4-180,-2-6-89,1-3 1934,1-5-3284,-2-4 3118,11-6-1769,3-10 1041,0-5-591,0-9 240,-9 0-60,0-2 270,-2 0 0,0-1 180,-3 2-1,0-2 541,-1 1-91,4-5-89,1 0 0,3-6-91,1 2-359,0 0 0,-4 4 0,0 2 0,-4 5-90,1 0-1,-1-1-89,1 0 90,1-2-90,-2-1 0,1 0 0,-3-1 90,1 0-90,-3 0 0,0-8-90,-5 1 0,-7-3 0,-13 10 0,-15 14 0,0 9 0,-18 17 0,17-2 90,-7 10-90,12-4 0,4 2 90,1 3-90,4 1 0,4 2 0,3 0 90,5 0-90,4 0 0,4 0 0,6 0 0,4-2 0,6 0 0,4-2-90,7-2-90,1-3-90,4-4 0,0-4-90,2-4 91,1-5-721,20-7 451,-11-6-361,37-15 450,-35 0-354,19-12 715,-26 7-1,1-3 90,8-8 90,-16 10-1,5-7 1,-20 15 0,-3 2 810,-1-1-630,-18 6 179,-4 8-269,-18 15 714,6 7-624,-1 12 0,8 0-90,5 9-90,11 1 0,3-10 0,8-3-90,-2-13 0,3-2 89,2-3-89,2-3 0,13-6 0,-8-4-89,11-8-91,-11-4 90,2-8-90,-1-5-385,2-12 385,0-5 180,11-35 180,-11 19-689,5-19 869,-15 31-1,-2 4-89,-3 7-311,-1 2 221,-3 9 0,-1 2 270,0 2 62,1 18-422,-1 14 788,-3 15-788,-2 11 0,-2 0-90,2 2 0,0 6-29,1 5-61,0 2-180,0 3 0,0-1-89,-2-2-181,0-2-90,-2-4-989,-3 13 540,-1-16-1,-3 6-1348,-1-20-2429,-7 0 4857,-4-8 0,5-4 0,0-9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50.163"/>
    </inkml:context>
    <inkml:brush xml:id="br0">
      <inkml:brushProperty name="width" value="0.08571" units="cm"/>
      <inkml:brushProperty name="height" value="0.08571" units="cm"/>
      <inkml:brushProperty name="color" value="#FF0066"/>
    </inkml:brush>
  </inkml:definitions>
  <inkml:trace contextRef="#ctx0" brushRef="#br0">19 367 11850,'-18'-36'1799,"42"-11"0,14 1-1979,-1 6 90,10-2 0,5 2-809,8 15-1260,-14 7 1529,15-4-270,-21 10 51,-1 1-770,-3 3-359,-1-1 2055,-3 4 0,-14 1 0,-5 2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50.704"/>
    </inkml:context>
    <inkml:brush xml:id="br0">
      <inkml:brushProperty name="width" value="0.08571" units="cm"/>
      <inkml:brushProperty name="height" value="0.08571" units="cm"/>
      <inkml:brushProperty name="color" value="#FF0066"/>
    </inkml:brush>
  </inkml:definitions>
  <inkml:trace contextRef="#ctx0" brushRef="#br0">0 4 12300,'53'-1'-450,"-1"0"-3999,27 0 0,5 1 3189,3 1 1260,3-1 0,0 2 0,-14 2 0,2 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50.808"/>
    </inkml:context>
    <inkml:brush xml:id="br0">
      <inkml:brushProperty name="width" value="0.08571" units="cm"/>
      <inkml:brushProperty name="height" value="0.08571" units="cm"/>
      <inkml:brushProperty name="color" value="#FF0066"/>
    </inkml:brush>
  </inkml:definitions>
  <inkml:trace contextRef="#ctx0" brushRef="#br0">1 0 7443,'80'8'2698,"12"0"-4694,-47-4 1996,17 1 0,-19-1-180,3-1 396,-2 0-666,2 0 0,-1 0-629,0-2 449,-1 0 630,0-1 0,6-3 0,0 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51.660"/>
    </inkml:context>
    <inkml:brush xml:id="br0">
      <inkml:brushProperty name="width" value="0.08571" units="cm"/>
      <inkml:brushProperty name="height" value="0.08571" units="cm"/>
      <inkml:brushProperty name="color" value="#FF0066"/>
    </inkml:brush>
  </inkml:definitions>
  <inkml:trace contextRef="#ctx0" brushRef="#br0">0 192 16258,'14'48'1439,"1"3"-5221,-3-5 4052,4 10 0,0 2-330,2 6 240,1 1 133,-1 0-223,0-1 90,5 18-90,-7-22-90,2 10-117,-8-28 117,-1-5 90,-1-4 180,0-5 1827,-3 4-2097,-16-23 1408,4-5-1498,-13-25 180,10-8-90,1-10-90,1-8 630,3-9-630,4-10-231,4-5 231,6-13 90,5-1 0,5-1 0,5 2-45,-5 32 0,2 1-135,12-24 90,11-10-179,-13 39 89,2 7-180,-1 8 0,-1 6-90,0 7-809,-2 7 450,7 7-181,-10 5-359,4 7-1170,-14 5 2620,-2 3 1,-6 20 0,-1 7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52.196"/>
    </inkml:context>
    <inkml:brush xml:id="br0">
      <inkml:brushProperty name="width" value="0.08571" units="cm"/>
      <inkml:brushProperty name="height" value="0.08571" units="cm"/>
      <inkml:brushProperty name="color" value="#FF0066"/>
    </inkml:brush>
  </inkml:definitions>
  <inkml:trace contextRef="#ctx0" brushRef="#br0">58 187 12210,'-38'-13'3238,"19"-4"-2878,29-3 0,16 0 0,5 4-1,7 1-89,7 1-90,4 3-563,6 3 562,0 3 1,5 3 0,-1 5-90,5 4 90,-1 5-90,3 3 0,-5 5 0,-2 2-90,-4 4 90,-4 2 0,-6 1-90,-6 0 90,-6 0-90,-6-1 90,-5 0-90,-6-3 0,-4 0 90,-7 6-90,-8-1 0,-8 4 743,-8-8-743,-4-10 0,-3-15 0,10-11 0,7-13 0,12 1 0,9-5 0,2 6 0,5-3 0,5-1-90,3-1 90,4-1 0,1 1 0,2 0 0,0 1 0,0 2 0,-2 2 0,-1 1 0,-3 3-90,-3 1 90,-2 3 0,-3 0-90,6-1 90,-5 3 90,8 8 0,-12 15 0,-2 9-90,-6 14 90,-1-8 0,2 1 0,-1-7 0,2-1 0,2 0 0,1-1 90,2 0-90,1-3 0,1-1 89,0-2 1,8-1-90,0-5-90,6-7 90,-6-12-180,-6-12-90,-8-10 0,-9-6-3481,-7 6 3301,-5 1-720,-8 2 451,3 8-181,-6-5-179,4 11-91,-1 1 91,0 2 3212,0 1-5282,1 0 3059,-2-1 0,9 7 0,1-1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52.779"/>
    </inkml:context>
    <inkml:brush xml:id="br0">
      <inkml:brushProperty name="width" value="0.08571" units="cm"/>
      <inkml:brushProperty name="height" value="0.08571" units="cm"/>
      <inkml:brushProperty name="color" value="#FF0066"/>
    </inkml:brush>
  </inkml:definitions>
  <inkml:trace contextRef="#ctx0" brushRef="#br0">1 0 9152,'35'33'2428,"-4"-2"-7458,-10-6 5659,-2 1-89,-2 2 1697,4 13-1787,-7-11 1409,1 9-1049,-8-6-181,-4-3-179,-5 4 3631,-5-9-3901,-11-14-89,9-21-1,1-11-90,12-6 0,7 1 0,0 7 0,1 0 0,1 0 0,2 0 0,1 0 0,1 3 0,-1-2 0,1 3 0,0 1 0,1 1 0,0 2-90,0 1 90,7 0 0,2 5-90,5 3 90,0 8 0,-3 8 0,-6 1 0,-3 3 0,-7-4 0,4 8 90,-1 0 180,2 4 900,-2-4-271,-1-1-629,3-14-180,-1-5 0,6-19-180,-8 0 180,3-4-180,-5 4 180,1 1-180,0-1 0,0 2 90,6-4 0,1 3 0,4-1 0,1 8 90,-1 6-90,0 6 90,-1 5-90,0 3 0,-2 2 90,-1 1-90,-1-2 90,1-1-90,1-7 0,5-3 0,-2-7-90,1-3-270,-3-1-539,0 1-271,4 1-449,-1 3-180,0 6-1439,-6 5-1709,-8 11 4947,-7 3 0,-4-5 0,-3-4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49.760"/>
    </inkml:context>
    <inkml:brush xml:id="br0">
      <inkml:brushProperty name="width" value="0.08571" units="cm"/>
      <inkml:brushProperty name="height" value="0.08571" units="cm"/>
      <inkml:brushProperty name="color" value="#FF0066"/>
    </inkml:brush>
  </inkml:definitions>
  <inkml:trace contextRef="#ctx0" brushRef="#br0">5 0 12840,'-3'62'2608,"1"-13"-2158,5-11-90,1-9-3104,3 50 1,2 9 2743,-3-21 0,2 16 0,-1-11 0,-6-56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54.102"/>
    </inkml:context>
    <inkml:brush xml:id="br0">
      <inkml:brushProperty name="width" value="0.08571" units="cm"/>
      <inkml:brushProperty name="height" value="0.08571" units="cm"/>
      <inkml:brushProperty name="color" value="#FF0066"/>
    </inkml:brush>
  </inkml:definitions>
  <inkml:trace contextRef="#ctx0" brushRef="#br0">302 1 11760,'-39'0'1979,"3"4"-1619,10 15 90,-2 6 134,-4 13 1,1 4-405,-2 8 45,2 13 0,4 2-135,17-12-3057,2 28 2967,13-35 90,5-2 682,4 1-772,2-3 90,4-3-90,1-3 90,1-4-90,2-4 0,-1-4 90,1-4-90,1-3 0,-2-4 0,1-3 0,-2-3 2554,8-2-2554,-1-5 0,9-4 0,-3-7-90,-2-5 90,-3-4 0,-4-3 0,-3 1 0,-2 0 0,-5 2 0,0 1 0,-3 1 0,0 0 0,-2-1 0,0 0 270,-1 0-90,1-3 360,0 2-181,2 14 91,-3 8-90,2 19-90,-1 5-90,3 5-90,0-5 0,0 1 0,-2-10 0,0 1 0,2-2-90,1-1 89,0-1 1,1-1 0,21 3-90,-9-12 0,19-6 0,-23-10-90,0-7 90,-8 0 0,0-3 0,0-1 0,-2-1 180,-2 2 90,-1 2-90,2-7-90,-2 2 180,2-1-90,-2 24 90,-2 10-1,2 21 1,1 1-180,6 1 90,0-8-90,8 1 0,-1-12 0,9-2-180,11-17 90,-13-5-90,6-12 90,-18 2-90,0-4 0,0-2 90,-3-2-90,0 1 90,-2-1-90,-2 2 90,-1 2-90,-1 2 0,1-4 0,-1 4 90,4 0 90,-1 22-90,-1 15 90,-1 11-90,-4 5 90,-2-4 0,-1 2 90,1 2-90,-2 3 90,1 0-90,-1 0 90,-2 1-90,1-3 90,-3 0 0,0-2-180,-5 8 90,0-10-90,-4 5-90,-1-13-360,-2-2-540,-9-2-449,-6-4-540,-7-7 720,-3-9-180,10-5-180,4-6-1080,11 1-1618,4-4 4317,2-3 0,3 10 0,2 2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54.280"/>
    </inkml:context>
    <inkml:brush xml:id="br0">
      <inkml:brushProperty name="width" value="0.08571" units="cm"/>
      <inkml:brushProperty name="height" value="0.08571" units="cm"/>
      <inkml:brushProperty name="color" value="#FF0066"/>
    </inkml:brush>
  </inkml:definitions>
  <inkml:trace contextRef="#ctx0" brushRef="#br0">0 43 9871,'52'-20'3508,"-7"3"-3578,-17 12 970,-1 4 277,0 5-457,0 5 99,1 4-189,-1 6-90,0 4-91,0 4 1,0 5-180,-1 3-340,0 2 250,-2 3 0,-1 2-180,-1 1-180,-2-1-90,-4-3 392,-1-2-1292,-1 11-719,-6-14-539,-2 18-1170,-12-19 3598,-8 2 0,5-17 0,-3-7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54.606"/>
    </inkml:context>
    <inkml:brush xml:id="br0">
      <inkml:brushProperty name="width" value="0.08571" units="cm"/>
      <inkml:brushProperty name="height" value="0.08571" units="cm"/>
      <inkml:brushProperty name="color" value="#FF0066"/>
    </inkml:brush>
  </inkml:definitions>
  <inkml:trace contextRef="#ctx0" brushRef="#br0">5 265 12570,'-4'-42'1529,"4"10"-1169,28 18-90,1 4 89,6 0-89,7 0-313,3 0 492,4 0-89,2 0 0,-1 0 90,1 0-180,-2 0 89,0-1-89,-2 1 0,-5-1 0,-3 1 99,-5 1-99,-4 0-90,-3 0 90,-4 1 179,2-2-449,-25 10 0,-3 6 394,-18 7-394,1 5 0,8-2 90,-2 8-90,5 3 90,2 7 90,11-1 90,8-3-90,9-8-90,4-7 90,2-10-180,-1-9-90,-1-8-360,-6-7-449,-6-3-451,-7-5-539,-7-1-539,-3 0-1260,-3-1 3688,1-1 0,2 14 0,3 2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55.235"/>
    </inkml:context>
    <inkml:brush xml:id="br0">
      <inkml:brushProperty name="width" value="0.08571" units="cm"/>
      <inkml:brushProperty name="height" value="0.08571" units="cm"/>
      <inkml:brushProperty name="color" value="#FF0066"/>
    </inkml:brush>
  </inkml:definitions>
  <inkml:trace contextRef="#ctx0" brushRef="#br0">0 0 10231,'42'18'2789,"-6"-1"-1980,-20-3 540,4 13-719,-3-4 359,8 22-629,-10-15 360,6 19-360,-10-20 89,6 15 1800,0 8-1439,-2-13-631,7-4 1,-8-36-180,5-21 0,-4 0 0,2-3 0,-3 7 0,1-1 0,0 2 0,0 1-90,1 1 90,6-2-90,1 7 90,5 4 0,-2 13 0,-2 11 0,-2 10-89,-4 5-1,-3 2 180,-3-3 629,-2-4 181,0-2-720,10-17-91,-1-9-89,5-12 90,-4-6-90,-4 4 0,1 0 90,-1 0-90,1 0 90,-2 2-90,7-5 0,-1 3 0,5 0 0,0 7 0,-1 5 0,1 6 0,2 4 0,-1 5 0,3 1 0,2 1-90,0-4-90,3-2 91,1-6-91,-7-4 0,0-4 0,-8-3 0,0-4 0,1-3 0,0-6 90,-1-2 0,-2-2 0,0-2-90,-4 0 180,-2 1-180,-2 1 91,-3-6 89,-6 3 0,-9 1 0,-13 11 0,-11 15 0,3 7 0,-2 7 0,9 3 89,2 1-89,1 4 0,1 2-89,3-1-1,3 2-360,2-1-450,2 8-269,5-1-450,5 5-270,7-7-270,7-10-89,5-9 449,3-13-360,-3-5 2159,0-7 0,-12 7 0,-3 2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55.442"/>
    </inkml:context>
    <inkml:brush xml:id="br0">
      <inkml:brushProperty name="width" value="0.08571" units="cm"/>
      <inkml:brushProperty name="height" value="0.08571" units="cm"/>
      <inkml:brushProperty name="color" value="#FF0066"/>
    </inkml:brush>
  </inkml:definitions>
  <inkml:trace contextRef="#ctx0" brushRef="#br0">1 50 10141,'71'-44'6746,"-24"38"-6116,6 9 90,-35 34 359,-11-10 540,-1 2-90,0-5-1259,14-10-180,2-12 0,8-10-90,-2-3 90,-4 1-90,2-1 0,1 1-180,0 0-90,-1 1-180,-1 1-989,-1 1-720,9-1-3957,-5 3 6116,4 6 0,-16-1 0,-6 5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4:18.900"/>
    </inkml:context>
    <inkml:brush xml:id="br0">
      <inkml:brushProperty name="width" value="0.08571" units="cm"/>
      <inkml:brushProperty name="height" value="0.08571" units="cm"/>
      <inkml:brushProperty name="color" value="#FF0066"/>
    </inkml:brush>
  </inkml:definitions>
  <inkml:trace contextRef="#ctx0" brushRef="#br0">2396 53 9512,'15'-29'449,"-17"9"-449,-32 16 0,-9 6 0,-1 2-603,-7-1 603,-6 1 0,-7 1 0,-4-1-821,-7 1 821,-2-1-1079,-4 2 1079,-1-1 0,19-2 0,-1 0 0,-31 3 0,31-3 0,2 0 0,-19 2 0,3 0 0,3-1 0,6 0-48,5 0 48,-13 1 0,23-1 58,-11 1-58,27-2 0,4 0 851,3 2-941,4 0 1289,3 3-1199,1-1 61,2 3 29,-4 8 292,8-1-382,-4 10 0,8-2 0,1 5 0,-1 7 90,0 7-256,-1 12 346,-1 9-1130,-1 15 1130,-3 11-685,10-41 0,-2 4 640,-6 34 0,0 3-1190,5-21 0,-1 1 1100,-6 28 0,2-2 45,5-30 0,2-5-457,-1 2 0,1-2 412,0-3 0,1-1 89,0 1 1,1 0 0,-1-1 0,1 0-45,0 0 0,0 0 0,1-1 0,-1 0 0,1-1 0,-1-1 45,0 0 0,1 0-90,-1-2 0,0 1 45,0-3 0,0 2 44,-3 19 1,0-1-90,2-17 0,1-2-45,-3 14 0,0-3 90,-3 17 0,1-8 286,3-6-376,-1-4 90,3-6-90,0-3 0,2-6 90,0-2 90,3-6 180,2 11-180,2-14 574,4 8-575,5-16 2161,4-2-2250,5-2-1,8-1 1,5-1 0,7-1-90,3-1 730,8 0-730,4-1 0,8 1 0,2-1 45,-13-3 0,1 0-45,32 10 0,-28-9 0,-1 1 90,26 10-90,-23-8 0,1 1 0,29 13 45,-30-12 0,-1 0-45,20 10 0,0 2 0,-2-1 0,-3 2 0,-4-3 0,-5 0 88,-5-2-88,-1 0 90,-3 1-90,-1-1 0,-4 0 0,1 0-90,-3 0 180,-1-2-90,-2-1 0,0-3 0,2 4 89,23 7-89,-16-7-891,16 4 981,-22-13-180,2 0-63,0-2 243,2-2-90,0 0 0,1-1 89,0-3-89,0-1 0,0-1 90,19 1-90,-17-5 530,12 1-530,-24-4 0,-1-1 196,-5 0-376,0-4-90,-2 1-179,-1-4-271,-1-3-180,-3-3-89,-2-4-4318,10-18 5307,-10 3 0,8-22 0,-12 7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4:19.445"/>
    </inkml:context>
    <inkml:brush xml:id="br0">
      <inkml:brushProperty name="width" value="0.08571" units="cm"/>
      <inkml:brushProperty name="height" value="0.08571" units="cm"/>
      <inkml:brushProperty name="color" value="#FF0066"/>
    </inkml:brush>
  </inkml:definitions>
  <inkml:trace contextRef="#ctx0" brushRef="#br0">76 278 9332,'-32'-45'1709,"5"4"-1080,16 16-449,6-5 0,8 8 0,12-3-4342,12 8 4342,51-3-90,0 3-795,-18 8 1,2 1 749,-6 3 0,1 1-547,8 0 0,2 2 546,4 0 1,2 1-45,7 0 0,1 1 45,0 1 0,5 0-45,-4 1 0,6 1 0,-4 0 0,16 1 0,-1-1 0,-13 1 0,4 0 0,-5 0-45,8 0 0,-5 1 45,0-1 0,0 1-45,-2 0 1,-1 0 44,-2 0 0,-2 0 0,-2 0 0,-2 0 0,-7 0 0,-1 0 0,-5 0 0,2-1-45,14 2 0,0 0 90,-24-2 0,-1 0-45,16 1 0,-4 0 0,12 2-90,-9-2 180,-5-1-180,-8 1 90,-4 0 0,-6 1 90,-4-1-90,-5 3 89,-3 0 91,-2 5-90,-2 2 90,-1 6-90,-2 6 90,-1 7-90,0 9 270,5 40 1182,-7-5-1453,-11-22 1,0 1 1446,2 41-1491,-9-47 0,0 2 45,-1 3 0,0 1 0,-1 1 0,0 0-1,0 3 1,0 0 45,-1 2 1,0 0-91,0 5 0,0 1 0,1-2 0,-1-1 0,-1 5 0,1-1 45,0-3 0,-1-1-90,-1 0 0,0 0 90,0 0 0,-1-1-90,-1-1 0,0 2 90,-4 22 0,-1 1-45,0-22 0,-2-1-45,-2 18 0,-2-3 45,0-26 0,-2-4-45,0 0 0,-2-2 90,-21 45-90,-7-7-1088,-6-6 1088,-10-6 0,25-37 0,-3-2 0,-4-2 0,-1-1 45,-6 0 0,-1-2-45,-4-2 0,-3-2 0,-2-1 0,-3-2 0,-2-3 0,-3-1 0,-2-2 0,-3-1-90,-2-2 0,-1-1 0,-2-3 0,-1-1-90,-2-1 0,0-1-90,-2-2 1,1-1-136,-1-2 0,-1-1-135,0-1 1,1-2-1394,-1-2 1,0-1 133,2-1 0,0-2 1799,2-1 0,-1-2 0,-9-4 0,-1-2 0,0-2 0,-1 1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02.131"/>
    </inkml:context>
    <inkml:brush xml:id="br0">
      <inkml:brushProperty name="width" value="0.08571" units="cm"/>
      <inkml:brushProperty name="height" value="0.08571" units="cm"/>
      <inkml:brushProperty name="color" value="#FF0066"/>
    </inkml:brush>
  </inkml:definitions>
  <inkml:trace contextRef="#ctx0" brushRef="#br0">482 58 9602,'-18'-31'2968,"-1"4"-989,-50 33-900,8 26-719,-28 13-1380,47-2 1,6 4 1288,-4 15 1,-10 23-90,26-24 0,6-2 0,7 1 103,7-4-193,6 1 90,9 0-90,6 1 0,8-1-90,7-3 180,27 14-90,-8-19-906,21 8 816,-16-25 0,2-6 90,4-6-90,-4-6-449,2-5 359,-4-7 90,-1-6-90,-1-6 90,0-7-90,20-22 90,-18 3 945,11-17-945,-27 11 0,-5-2-90,-4 2 90,-5-1 270,-5 5-180,-4 2-90,-3 2 998,-3 5-998,-3 2 600,-3-5-600,-5 6 1003,-7-2-1003,-8 19 194,0 11-194,2 15 90,9 7 90,6 2 0,7 4 0,6-1 0,6-4-90,5-4 0,4-11-90,4-10 90,-6-7-90,1-9 0,-8-1 90,8-12 0,-8 7-90,4-7 90,-11 12-90,3-3 0,0 2 0,5 8 90,-7 12 179,2 17-89,-4 10 90,0-1-90,2 0 0,0-8-90,2 1 90,3-1-90,0-1 0,3-1 0,0-4 0,1-2 0,0-4 89,0-2-179,12-5 90,-9-4-90,7-4 90,-10-4-90,-1-5 0,-1-5 0,-1-5 0,0-5 0,-3-2 0,5-20-242,-9 14 242,4-13 0,-8 21 90,-2 3-90,-1 3-90,2-7-89,-1 4 268,3 1-89,-2 22 152,2 17-152,-3 12 90,-2 7-90,0-4 90,1 5 0,-1 2-90,0 2 90,0 0 90,0 18-180,-2-15 90,-1 12 0,-4-19-90,0-2 90,-3-1-90,0-1 90,-3-3-180,-3-1 0,0-2-90,-5-2-90,-1-4-90,-1-2-89,-2-2-631,0-2-539,-7 0-450,-1-6-899,-4-6-3418,8-11 6386,8-15 0,8 12 0,5-3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02.316"/>
    </inkml:context>
    <inkml:brush xml:id="br0">
      <inkml:brushProperty name="width" value="0.08571" units="cm"/>
      <inkml:brushProperty name="height" value="0.08571" units="cm"/>
      <inkml:brushProperty name="color" value="#FF0066"/>
    </inkml:brush>
  </inkml:definitions>
  <inkml:trace contextRef="#ctx0" brushRef="#br0">0 21 10051,'47'-14'4048,"-11"7"-2519,5 20-899,-18 3-1,7 10-179,-10 0-90,0 6-1106,-2 4 1016,0 4-90,-1 2 90,3 23-181,-1 8-268,-1 1-181,-6-7-90,-6-22-270,-1-3-89,-3-1-270,-1-4 174,-2 0-2783,-6 7 720,0-12 3013,-7 3 1,8-23-1,0-4 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02.706"/>
    </inkml:context>
    <inkml:brush xml:id="br0">
      <inkml:brushProperty name="width" value="0.08571" units="cm"/>
      <inkml:brushProperty name="height" value="0.08571" units="cm"/>
      <inkml:brushProperty name="color" value="#FF0066"/>
    </inkml:brush>
  </inkml:definitions>
  <inkml:trace contextRef="#ctx0" brushRef="#br0">35 475 11041,'-22'-38'3957,"9"0"-3507,15 14 90,9 1 0,6 4-91,6 1 1,9-3-90,5 1-90,10-2 89,4 0-89,7 1 0,1 0-90,2 2-848,-3 3 758,-2 0 0,-5 4 0,-3-1 102,1 4 1,1 1-103,7 3 0,34 4-90,-60 20 90,-10 2 0,-7 16 0,-7-12 0,1 10 642,-4-8-642,2 1 90,0 2 90,2-1-90,1 2 180,3-1-90,1-2 89,3 0-89,2-3 0,2-2 0,1-2 0,2-4 90,1-3 449,11-3-539,2-9 180,3-4-360,1-13 90,-15-2-91,0-7 1,-10 2-90,-3-3 0,-3-1 90,-5 0-180,-3-2 90,-5 1-90,-3-2-179,-3 0-91,-4 0-90,-4 1-90,-2 1 1,-2 2-91,-1 2-90,-2 1-89,0 3-91,0 1 1,-1 1-2339,-5-2 989,1 3-4227,-1-3 6476,18 0 0,5 10 0,10-1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50.058"/>
    </inkml:context>
    <inkml:brush xml:id="br0">
      <inkml:brushProperty name="width" value="0.08571" units="cm"/>
      <inkml:brushProperty name="height" value="0.08571" units="cm"/>
      <inkml:brushProperty name="color" value="#FF0066"/>
    </inkml:brush>
  </inkml:definitions>
  <inkml:trace contextRef="#ctx0" brushRef="#br0">0 82 10411,'39'-9'4228,"-3"11"-3599,-15 12-89,-2 8-90,-7-1-90,-2 1-91,-1 3 1,-1 0-90,-2 2 0,-2 0 90,-1 0-90,-3 9 90,-3-1-1,-3 5 271,-4-11-360,-3-21-90,9-17-90,2-13 90,11-7-90,2 4 0,3-3 0,3 0 0,2-1 0,2 1 0,2 0-90,2 2-180,0 0 90,0 4-180,0 0 1,1 3-271,-1 1 90,-2 3-269,-1 1-900,-2 3-450,6-2-2788,0 4 4947,5 2 0,-15 3 0,-4 4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03.572"/>
    </inkml:context>
    <inkml:brush xml:id="br0">
      <inkml:brushProperty name="width" value="0.08571" units="cm"/>
      <inkml:brushProperty name="height" value="0.08571" units="cm"/>
      <inkml:brushProperty name="color" value="#FF0066"/>
    </inkml:brush>
  </inkml:definitions>
  <inkml:trace contextRef="#ctx0" brushRef="#br0">0 1 8702,'74'26'3958,"-9"0"-8269,-24 4 4940,-8-3 1,7 12 220,-13-6-310,-2 2-180,-2 1 90,-3-1-1047,-2-1 1047,-3 0-90,-1-2-1,-2 2 1,-1-5 1949,-3-1-1950,0-4 1416,-2-2-515,2 6 3661,0-3-3662,0 2-1079,-4-29-90,2-10-90,-3-19 0,3-1 90,1 6-90,3-2 0,1-1 0,2 1-90,1 0 90,1 2 0,0 3-90,0 3 90,0 3-90,1 2-90,7 2 90,2 9 90,8 7-90,-9 6 90,-2 6-90,-9-1 90,3 9 0,-4-4 0,3 12 90,-7-7 630,1 4 629,-2-1-1259,0-22 0,1-11-90,2-23 0,-1 0 0,2 3 0,-1 6 0,0 2-90,5-5 0,2 5 0,5 1 90,6 11 0,-1 10 0,0 5 0,-5 5 0,-6-1 0,1-1 0,0 2 90,2 0-90,2-1 0,-1 0 0,2-2 90,0-1-90,1-3 0,1 0 90,0-3-180,15-3 90,-11-3-90,12-4 90,-12-3-90,1-5-90,0-4 90,0-5 0,-2-3 0,1-5 90,-2-1-90,-4 0 90,-2 0-90,-4 2 90,0 1 0,-4 2-90,-2 2 0,-3-4 90,-9 6 0,-9 3 0,-13 19 0,0 8 0,-3 10 0,6 1 90,2 4-90,1 2 0,2 3 0,2 2 90,3 1-90,3-1 0,2 2 0,4 9-90,2-10-90,5 8-179,2-15-91,2-1-90,1-3-719,3-2-90,8 0-270,3-6 719,10-7 91,-7-9-1,1-9 180,-8-2 181,1-4-1,1-1 180,-2-1 0,2-1 270,-2 2-90,1 0 90,-2 5-90,0 0 270,-1 4 180,6 1 180,1 5-270,6 10-1,-9 4 1,-3 8-90,-6 1 90,-1 1-90,-2 2 90,-1 1 90,-1 1-1,0 9 91,-3-2 630,1 6 179,-3-3-1169,9-27 0,-3-1 0,8-24-90,-1 2 90,1-3-90,3-1-90,2-1 0,1 0 0,2-1-180,2 1 90,0 1-180,1 1-90,0 1-179,-1 2-91,0 1-89,0 2-181,-2 2-269,-2 0-270,-1 3-1170,-1 1 2699,0 0 0,-11 4 0,-1 2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04.033"/>
    </inkml:context>
    <inkml:brush xml:id="br0">
      <inkml:brushProperty name="width" value="0.08571" units="cm"/>
      <inkml:brushProperty name="height" value="0.08571" units="cm"/>
      <inkml:brushProperty name="color" value="#FF0066"/>
    </inkml:brush>
  </inkml:definitions>
  <inkml:trace contextRef="#ctx0" brushRef="#br0">0 1 15358,'5'59'1979,"-1"2"-2262,0-5 0,-1 3 553,1 23-180,1-16 0,1 1 89,2 12-3100,1 0 3101,1 0-180,-1-2 479,2-2-659,-1-2-180,-1-7-89,0-3-91,-2-7-270,-1-2-359,0-7-180,-3-3-1440,0-8 2789,-2-3 0,0-16 0,-1-5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04.688"/>
    </inkml:context>
    <inkml:brush xml:id="br0">
      <inkml:brushProperty name="width" value="0.08571" units="cm"/>
      <inkml:brushProperty name="height" value="0.08571" units="cm"/>
      <inkml:brushProperty name="color" value="#FF0066"/>
    </inkml:brush>
  </inkml:definitions>
  <inkml:trace contextRef="#ctx0" brushRef="#br0">35 688 11490,'-24'-35'3688,"13"1"-3418,25 14 0,11 2 0,14 6 0,3 4-90,6 1-496,12-2 586,4 2-180,7 0 90,2 0-91,0 0 91,-1 0-180,-7 0 90,-2 0 0,-9 0 0,-5 0 0,-4 0 0,-6 0-90,-5-2 90,-4 1 122,-5-1-212,-1-2 90,-20-1-180,-14 6 180,-15 2-90,-8 13 0,5 1 0,-1 2 90,0 2-180,1 1 180,1 1-90,2 2 0,3 0 89,2 0-89,4 0 270,3 0-90,1 7 0,9 1-180,9 5 90,6-9-180,10-7-90,-1-8 0,3-4 0,1-3 1,3-4-1,1-3 464,0-3-464,0-2 90,-2-2 0,-2 2 90,-3-2-90,-2 3 0,3-2 90,-4 2 180,-1 16 90,-10 6 90,-5 20-181,-1 2 91,2-4-90,3 1 90,2-9 0,2-1 0,2-2-90,3-1 0,2-2-1,2-2 1,1-2 0,14-2-90,-7-7-90,9-3 90,-10-7-90,0-4 0,1-5 0,0-7-90,0-5 90,-1-8-645,-1-9 555,-2-8 90,-1-8-90,-3-6 0,-2-2 90,-2-1 90,-3 7 0,-2 2 90,-1 10-90,-2 4 0,-1 7-90,-1 6 0,-2 4 270,1 3 179,-6 27-179,-1 21 1097,1 40 0,-1 39 1,0 17-1,1-4 0,0-27-1367,2-21 0,1-1-414,-2 20 0,-2 27 1,2 1-1,1-24 1,6-51 551,14-89 1,-20 11 0,-1-6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04.785"/>
    </inkml:context>
    <inkml:brush xml:id="br0">
      <inkml:brushProperty name="width" value="0.08571" units="cm"/>
      <inkml:brushProperty name="height" value="0.08571" units="cm"/>
      <inkml:brushProperty name="color" value="#FF0066"/>
    </inkml:brush>
  </inkml:definitions>
  <inkml:trace contextRef="#ctx0" brushRef="#br0">64 1 13283,'5'51'90,"-7"1"2418,-5-12-2508,-6-3 0,0-13 0,-3 1 0,7-12 0,1-2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04.879"/>
    </inkml:context>
    <inkml:brush xml:id="br0">
      <inkml:brushProperty name="width" value="0.08571" units="cm"/>
      <inkml:brushProperty name="height" value="0.08571" units="cm"/>
      <inkml:brushProperty name="color" value="#FF0066"/>
    </inkml:brush>
  </inkml:definitions>
  <inkml:trace contextRef="#ctx0" brushRef="#br0">68 53 20575,'-67'-53'0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05.494"/>
    </inkml:context>
    <inkml:brush xml:id="br0">
      <inkml:brushProperty name="width" value="0.08571" units="cm"/>
      <inkml:brushProperty name="height" value="0.08571" units="cm"/>
      <inkml:brushProperty name="color" value="#FF0066"/>
    </inkml:brush>
  </inkml:definitions>
  <inkml:trace contextRef="#ctx0" brushRef="#br0">1 84 10771,'8'-32'3058,"7"3"-2428,10 16-1,9 3-179,17 11-180,-14 2-4342,9 11 4252,-21-1 860,1 5-860,-2 2-1,-1 2 1,-2 2 0,-2 2-90,-3 0 3482,-1 0-3482,-3 0 90,-2-1 90,-3-1-90,-3 10-90,-5-8 0,-3 5-90,-5-10 90,-2-2-1,-4-1 1,-3-1-90,-1-1 0,-2-2 90,-2-2-90,0-3 0,0-1 0,-1-2-180,-10-1-449,0-4-451,-7-2-539,6-5-1619,7-3 3238,7-6 0,11 7 0,5-1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05.781"/>
    </inkml:context>
    <inkml:brush xml:id="br0">
      <inkml:brushProperty name="width" value="0.08571" units="cm"/>
      <inkml:brushProperty name="height" value="0.08571" units="cm"/>
      <inkml:brushProperty name="color" value="#FF0066"/>
    </inkml:brush>
  </inkml:definitions>
  <inkml:trace contextRef="#ctx0" brushRef="#br0">10 0 11850,'-1'16'3418,"2"-14"-3238,-6 64 0,2-30 0,2 5-90,0 2 0,1 2 90,0 2-90,1 0 0,0 42-270,1-32-1270,0 29 1000,0-44-179,0-3 191,0-4-3520,3 8 3958,2-8 0,-2-8 0,0-12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06.079"/>
    </inkml:context>
    <inkml:brush xml:id="br0">
      <inkml:brushProperty name="width" value="0.08571" units="cm"/>
      <inkml:brushProperty name="height" value="0.08571" units="cm"/>
      <inkml:brushProperty name="color" value="#FF0066"/>
    </inkml:brush>
  </inkml:definitions>
  <inkml:trace contextRef="#ctx0" brushRef="#br0">21 366 12930,'37'-20'2338,"0"1"-2701,-16 8 723,2-1 145,-4 1-235,2-3 29,0-1-119,1-2-90,-1-2 90,-1-1-90,0-2-90,-3-2 90,-1-2 0,-3 3 0,-4 0 188,-3-5-278,-11 1 90,-11 2 0,-19 15 0,0 11 90,-7 12 0,9 4-443,0 5 353,1 3 180,2 6-221,4-1 221,4 4 89,5-1-89,5 0 630,6 0-720,18 31 0,4-22-1198,17 22 1018,1-29-90,7-2-185,5-2-85,1-5-180,0-5-89,-1-3-271,0-5-345,-2-2-284,-2-5-180,-3-3-899,-2-2-1440,-4-3 4048,-3-2 0,-14 2 0,-4-1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06.846"/>
    </inkml:context>
    <inkml:brush xml:id="br0">
      <inkml:brushProperty name="width" value="0.08571" units="cm"/>
      <inkml:brushProperty name="height" value="0.08571" units="cm"/>
      <inkml:brushProperty name="color" value="#FF0066"/>
    </inkml:brush>
  </inkml:definitions>
  <inkml:trace contextRef="#ctx0" brushRef="#br0">0 0 12210,'11'19'1709,"-5"-7"-1619,57 5-90,-14-10-540,42 4-45,-38-7 1,2 1-195,0-1 0,2 1-1245,15-2 0,-4 0 2024,10-2 0,-24 0 0,-1-1 0,18-2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08.872"/>
    </inkml:context>
    <inkml:brush xml:id="br0">
      <inkml:brushProperty name="width" value="0.08571" units="cm"/>
      <inkml:brushProperty name="height" value="0.08571" units="cm"/>
      <inkml:brushProperty name="color" value="#FF0066"/>
    </inkml:brush>
  </inkml:definitions>
  <inkml:trace contextRef="#ctx0" brushRef="#br0">59 1 14549,'-22'41'899,"3"0"-6289,13-5 5839,-1 42-449,4-26 1589,1 32-1499,10 7-450,3-14 405,2 15-675,0-33-270,-4-24-89,1-2-270,1-5 2061,4 5 1,-8-18 0,2 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51.018"/>
    </inkml:context>
    <inkml:brush xml:id="br0">
      <inkml:brushProperty name="width" value="0.08571" units="cm"/>
      <inkml:brushProperty name="height" value="0.08571" units="cm"/>
      <inkml:brushProperty name="color" value="#FF0066"/>
    </inkml:brush>
  </inkml:definitions>
  <inkml:trace contextRef="#ctx0" brushRef="#br0">0 71 11311,'10'-46'7195,"3"21"-6565,-1 33-90,0 18-90,-1 13-91,-4-1 1,-2 4 360,3 49-630,-6-33 44,0-2 1,0 0-45,-3-7-552,0 10 552,1-23 450,-1-5 315,0 7-46,0-6-719,12-19 0,-1-13 0,11-25 0,0-3 90,2-3-90,4-4 192,4 1-102,-1 1-1,5 1 1,-3 4 0,1 4-90,-4 3 0,-1 5 0,1 2 0,-2 6-90,0 3 0,-3 6 90,1 2-90,-2 4 315,-1 6-405,0 2 0,-2 4-629,9 13 89,-9-7 0,4 10-269,-11-11-91,-3 0-89,-1 0-1799,-3 0-2339,-1 8 5217,-3-2 0,-1-7 0,-1-8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09.187"/>
    </inkml:context>
    <inkml:brush xml:id="br0">
      <inkml:brushProperty name="width" value="0.08571" units="cm"/>
      <inkml:brushProperty name="height" value="0.08571" units="cm"/>
      <inkml:brushProperty name="color" value="#FF0066"/>
    </inkml:brush>
  </inkml:definitions>
  <inkml:trace contextRef="#ctx0" brushRef="#br0">0 1 11580,'2'56'1619,"-1"-10"-1259,-4-5-90,3-8 90,0 2-90,3 1 629,11 37-629,-2-28-737,9 26 647,-5-38 0,1-1 211,3-3-121,0-3 107,2-3 72,-1-5 181,0-3-270,7-4-3244,2-10 3064,-2-4-90,-3-11 90,-10-5-180,-2-5 90,-1-6 0,-3-4 0,-3-3 0,-2-2 0,-3-1 0,-2-1-90,-3 1 0,-3 2 0,-2 2 0,-2 3-540,-9-8 180,4 11-89,-8-4-181,5 15 0,0 4-899,1 3 3122,-8 3-4831,-1 5 3238,-5 5 0,14 2 0,4 2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09.991"/>
    </inkml:context>
    <inkml:brush xml:id="br0">
      <inkml:brushProperty name="width" value="0.08571" units="cm"/>
      <inkml:brushProperty name="height" value="0.08571" units="cm"/>
      <inkml:brushProperty name="color" value="#FF0066"/>
    </inkml:brush>
  </inkml:definitions>
  <inkml:trace contextRef="#ctx0" brushRef="#br0">342 10 11400,'-32'-8'1799,"0"7"-1259,6 14-90,-4 7 180,-18 21-361,12-6 1,-9 14 90,18-11-90,4 2 90,4 2-319,6 0 319,5 1-91,5-2 91,6 1 0,5 2-840,7 0 750,7 2-90,6-1 0,7-1-98,21 8 98,-11-15-180,16 3 90,-2-16 0,-13-10-352,12-2 262,-20-11-90,-1-5 90,0-5 0,-2-3 0,0-4 0,-2-4-90,-2-2 90,-3-2 90,-4 0-180,-3-1 90,-1-2 804,-3 0-804,-2 1 104,-1 0-104,-4 1 90,1-9-90,-2-1 430,0-7-430,-3 3 90,-3 1-90,-2 3 0,-1-1 90,-2 1 90,0-1 0,-2 3-180,2 3 0,-2 2 0,-2 24 0,1 12 90,-1 18-90,2 7 0,3-4 0,0 2 90,1 2-90,1 2 90,0 2-90,2 1 89,1 0-89,1 0 90,1-1-90,0-2 90,2-1-90,0-2 0,3-1 0,0-3 90,3-2-90,0-4 0,2-2 90,0-4-90,1-3 0,3-3 90,11-3-180,3-7 90,0-4 0,-1-8-90,-11-3 90,1-3 0,-3-3 0,0-3 0,-3-1 0,-2-3 0,-3-1 0,-3 1-90,-3 0 90,-4-9 0,-2 8 0,-4-6-90,-2 12 90,-2 2 0,-2 1 0,0 2 0,-2 2-90,-2 2-269,-7-3-181,-3 4-270,-5 0-89,-2 8-450,3 7-360,0 6-450,4 6 2159,2 2 0,11-6 0,3-2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10.241"/>
    </inkml:context>
    <inkml:brush xml:id="br0">
      <inkml:brushProperty name="width" value="0.08571" units="cm"/>
      <inkml:brushProperty name="height" value="0.08571" units="cm"/>
      <inkml:brushProperty name="color" value="#FF0066"/>
    </inkml:brush>
  </inkml:definitions>
  <inkml:trace contextRef="#ctx0" brushRef="#br0">1 1 15808,'23'51'1619,"-5"-9"-1349,-16 4-90,0-8 0,0 4 179,4 42-269,-1-29-90,-1-2 0,0 0-179,1-4-91,0 15-180,-2-23-719,2 11 449,-2-15-989,2 7-1709,-1-12 3418,3-7 0,-3-5 0,1-11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10.593"/>
    </inkml:context>
    <inkml:brush xml:id="br0">
      <inkml:brushProperty name="width" value="0.08571" units="cm"/>
      <inkml:brushProperty name="height" value="0.08571" units="cm"/>
      <inkml:brushProperty name="color" value="#FF0066"/>
    </inkml:brush>
  </inkml:definitions>
  <inkml:trace contextRef="#ctx0" brushRef="#br0">0 1 12750,'5'28'5397,"5"-15"-5217,-14 60-1,10-39-89,0-11 0,2 0 0,1-1 0,2-2 0,-1 0 0,2-4 0,1-1 0,10 0-270,2-7 90,11-7 90,-7-7-90,0-9 90,-8-2 0,-1-3 0,0-2 0,-2-1 90,-2 1 0,-2 1 90,-2 3-90,3-6 0,-2 3 0,3-1 0,-10 22 180,0 8-90,-4 22-90,5 4-1,2 5-178,2-7-91,0-3-450,-1-10-270,5 5-719,3-1-899,4 0-4408,3-8 6926,2-13 0,-12-1 0,0-6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11.030"/>
    </inkml:context>
    <inkml:brush xml:id="br0">
      <inkml:brushProperty name="width" value="0.08571" units="cm"/>
      <inkml:brushProperty name="height" value="0.08571" units="cm"/>
      <inkml:brushProperty name="color" value="#FF0066"/>
    </inkml:brush>
  </inkml:definitions>
  <inkml:trace contextRef="#ctx0" brushRef="#br0">1 1 14009,'26'27'3058,"-3"6"-2518,-16 6-90,2 4-180,0-1-91,-1-5 91,0-3 630,-2-7-271,1-2-539,7-17 0,2-9-90,8-19 90,-5 0-90,0-2 0,2 3 0,1 0-90,5 1 90,4 8 90,-6 11-90,3 10 0,-9 9 90,-3 3-90,-3 2 630,-3-3 1888,0 1-1168,0-5-991,5-15-179,2-10-90,0-11 180,8-8-180,-8 10 0,7-5 0,2 3-90,-5 6 0,7-2-270,2 8 90,3 4-180,1 3-179,-2 4-1,-11 4-180,-1 0 1,-2 3-91,-1 1 1,-2 1-181,-2 2-179,-1 1-2069,-4 3-5397,0 7 8635,-5 3 0,-1-9 0,-3-4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12.891"/>
    </inkml:context>
    <inkml:brush xml:id="br0">
      <inkml:brushProperty name="width" value="0.08571" units="cm"/>
      <inkml:brushProperty name="height" value="0.08571" units="cm"/>
      <inkml:brushProperty name="color" value="#FF0066"/>
    </inkml:brush>
  </inkml:definitions>
  <inkml:trace contextRef="#ctx0" brushRef="#br0">330 0 12300,'-22'56'720,"2"3"-6111,13-3 5481,-1 10 557,-1 7-557,0 5 319,2-18 1,1 5-140,-3 19 0,-1 5-135,0 1 0,1 1-472,-1-5 1,1-3 426,-1-7 0,2-6 90,-3 13-180,4-31 0,0 0 180,-3 17 1695,-3-3-1785,3-4 201,-2-5-291,2-3 90,1-4 0,0-4-90,0-3 0,2-5 90,-1-3 358,2-3 2,-2-3 1334,1 4-1155,0-2 929,-1 3-1109,1-2 351,6-5-800,10-9 90,10-6-90,17-13-90,-5-1 90,7-1 0,-5 0-90,3 0 90,3-2 0,3 0-280,2-2 280,1-1-90,1-2 90,-1-1-90,-2-2 90,-1-3 0,-2-2-90,-3-3 90,-2-1 0,-2-3 0,7-13 0,-13 8 90,5-8 0,-15 13-90,-2 2 179,-3 1-89,-2 1-90,2-4 90,-2 2-90,-2 18 281,-4 12-191,-4 30-90,-2-5 0,0 6 90,1-10-90,0 0 0,1 2 0,-1 1 0,1-1-270,0 2 0,-1-2-89,-1 1-181,0-2-90,-1-1-179,-1-2-181,-1-1-359,-1-1-5037,-1-2 6386,-5 3 0,7-13 0,-3 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14.307"/>
    </inkml:context>
    <inkml:brush xml:id="br0">
      <inkml:brushProperty name="width" value="0.08571" units="cm"/>
      <inkml:brushProperty name="height" value="0.08571" units="cm"/>
      <inkml:brushProperty name="color" value="#FF0066"/>
    </inkml:brush>
  </inkml:definitions>
  <inkml:trace contextRef="#ctx0" brushRef="#br0">487 204 9332,'-16'-54'2698,"-1"5"-2158,0 20-5751,-3 2 5571,-3 5 0,-4 3 1181,-68 15-1362,45 10 187,0 1 1,2 5-188,16 13-278,3 3 279,5 2 179,3 21-179,11-10 0,2 16 90,12-13-180,5 5 90,7 5 1996,5 2-1996,5 4-90,6 4 225,4 0-225,4 2 0,-2-5 0,13 18 0,-17-27-90,7 13 90,-20-30-50,-2-4 230,-4-4 449,-3-4-269,-3 3 445,-10-5-625,-11-1 844,-17-10-1114,-2-8 90,-7-5-90,6-4-90,-1-1 656,0-3-836,1-2-90,1-2 0,2-3-179,4-2-1,3-1-180,5-3-989,6 1 810,7-10 89,7 7-89,8-6 269,6 12-89,4 0 269,4 3-90,3 2 270,4 3 1,2 2 89,2 1 180,1 2 90,1 2 0,2 0 269,0 1-179,3 1 270,0-1-180,2 1-150,0-2 240,2-1 90,0-1-1,-1-2 1,-4-1-180,-2-2 90,-5-1 0,-1-2-91,-4-1-3282,-3-2 3193,-4 0-251,-2-2 251,-6 1 212,-2-1-122,-6-6 179,-9-1 91,-12 0 2904,-15 8-3175,-1 12 1,-5 9-90,8 7 90,-2 4 0,-1 6-180,1 4 90,0 4 0,2 4-91,5 0 1,3 3 90,5-1-90,3 2-90,4 0 90,5 2 0,4-1-90,5 0 90,4-1-90,5 0 0,4-2-360,18 10 1,-6-14-1,11 3 0,-12-15 0,3-6 298,0-3-207,0-4-181,1-4 0,-1-5 0,1-4-359,16-18 449,-13 3-147,12-14 327,-17 7 0,-3-1 90,-2-2 90,-1-2 90,-4 2 0,-2 0 90,-2 2 0,-5 2 0,0 2 90,-4 2 180,-1 2-91,1-6-89,-3 2-90,1-4-90,-2 6 417,0 2-417,3 3-90,7 9 90,1 7 180,10 5 629,-6-1-359,2-7-270,-6-4-270,-3-5 0,-3-2 0,-1-2-90,-2-3 90,1-2 0,-3-2 0,1-6 0,-4-3-90,-1-7 90,-2-2-90,-1 3 90,-1 5 450,-3 10-181,-5 21 271,-5 23-270,1 13 90,0 14 179,1 20-359,6-10-1293,-3 23 1292,7-19 1,0 3-456,3 0 456,1 2-90,4 0 0,-1-1-90,3 1 90,0-3-180,3-2-180,1-2-720,3-4 1,1 1 359,2 2-179,14 34-181,-17-63-89,2-4-1709,-1-5 449,12-5-989,-5-7 3328,7-5 0,-1-12 0,1-4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14.950"/>
    </inkml:context>
    <inkml:brush xml:id="br0">
      <inkml:brushProperty name="width" value="0.08571" units="cm"/>
      <inkml:brushProperty name="height" value="0.08571" units="cm"/>
      <inkml:brushProperty name="color" value="#FF0066"/>
    </inkml:brush>
  </inkml:definitions>
  <inkml:trace contextRef="#ctx0" brushRef="#br0">88 537 14549,'35'-38'3328,"-3"6"-3058,-16 19-180,1-1-90,0-1-90,-1-4 0,-1-5 0,-2-3 90,-4-1-90,-6 1 90,-8 4 180,-9 7-90,-11 10 90,1 7-1,-4 6-89,6 4 90,0 3 0,0 3 0,1 3-90,2 2 0,2 2 90,2 1-90,3 0-90,4 1 90,2 0 0,6-1-90,1 1 0,6-2 0,1 2-90,5-2-180,4 1 0,4-4-180,3-2 91,4-3-91,1-3-90,3-4 0,0-4 1,3-3-91,0-4-90,3-4 91,1-4 89,1-5 90,1-3 91,0-3-1,-2-2 180,-2-2 180,-5 2 90,-2 0 0,-6 3 0,-2 1 270,-6 2 1888,0 0-1528,-22 15-540,0 9 90,-14 12-1,5 6-89,6-4 270,2 2-270,2 12 0,4-7 0,2 8-90,4-11 0,2-1 0,4-2 0,3 0-90,3-3 0,4-2-180,14 0 90,-6-8 0,10-2-90,-8-7-180,15-13 180,-9-1-270,24-26-529,-27 6 799,11-21-90,-17 6 90,-1-9 180,-3-4-90,-2-4 270,-4 1 0,-2 4 0,-3 3 90,-2 6 0,-3 6 0,-2 3 179,0-3 1170,-3 7-1079,-9 17-360,1 29 0,-7 19-90,7 14-3037,3-4 3037,1 4-90,1 4 307,1 1-487,2 4 0,-1 2-180,3-1-89,-2-1-181,0-4-90,0-2-179,-3-3-181,1-3-179,-2-4-90,-1-4-4678,-2-3 6027,-5 3 0,5-16 0,-3 2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15.080"/>
    </inkml:context>
    <inkml:brush xml:id="br0">
      <inkml:brushProperty name="width" value="0.08571" units="cm"/>
      <inkml:brushProperty name="height" value="0.08571" units="cm"/>
      <inkml:brushProperty name="color" value="#FF0066"/>
    </inkml:brush>
  </inkml:definitions>
  <inkml:trace contextRef="#ctx0" brushRef="#br0">1 192 12480,'25'-34'1889,"2"3"-5652,-6 17 4033,6-1 1146,3 1-1416,18-3-2061,-9 4 1791,13-1-179,-14 5-519,1 2 68,-1 0-885,17 1-554,-14 1 2339,9 1 0,-31 3 0,-5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15.848"/>
    </inkml:context>
    <inkml:brush xml:id="br0">
      <inkml:brushProperty name="width" value="0.08571" units="cm"/>
      <inkml:brushProperty name="height" value="0.08571" units="cm"/>
      <inkml:brushProperty name="color" value="#FF0066"/>
    </inkml:brush>
  </inkml:definitions>
  <inkml:trace contextRef="#ctx0" brushRef="#br0">33 1 8522,'36'13'5757,"-1"18"-5217,-15-5-91,-4 14 361,-10 12-630,-3-17 0,-1 19-90,-2-24-90,-2-1-270,0-2-360,-2 11-539,-1-2-360,-3 2-1080,-3-10 1260,-9-17 989,1-15 360,-1-8 270,5-10 270,6 3 89,0-3 181,2-1 899,1 0-180,-1-9 0,2 1-270,3-6-539,13 17-450,7 12 0,4 14-90,4 12-1,-5 2-179,4 5 0,2 3-269,2 4-1,-1 1-641,1 3 461,-3 1-269,-1 1-181,-3-1-179,-2-2-391,-5 0-778,-4-6 2248,-4 0 0,-6 10 0,-3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51.151"/>
    </inkml:context>
    <inkml:brush xml:id="br0">
      <inkml:brushProperty name="width" value="0.08571" units="cm"/>
      <inkml:brushProperty name="height" value="0.08571" units="cm"/>
      <inkml:brushProperty name="color" value="#FF0066"/>
    </inkml:brush>
  </inkml:definitions>
  <inkml:trace contextRef="#ctx0" brushRef="#br0">0 62 11760,'33'-22'-4407,"-1"3"4407,-6 8 0,-12 4 0,-1 4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15.971"/>
    </inkml:context>
    <inkml:brush xml:id="br0">
      <inkml:brushProperty name="width" value="0.08571" units="cm"/>
      <inkml:brushProperty name="height" value="0.08571" units="cm"/>
      <inkml:brushProperty name="color" value="#FF0066"/>
    </inkml:brush>
  </inkml:definitions>
  <inkml:trace contextRef="#ctx0" brushRef="#br0">15 301 9332,'-11'-42'4137,"7"-1"-3777,7 12-90,8 1-180,3 10-90,4 0-180,5 2-270,4 0-89,4 3-3753,3 1-475,19-3 4767,-11 6 0,22-2 0,-15 4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16.301"/>
    </inkml:context>
    <inkml:brush xml:id="br0">
      <inkml:brushProperty name="width" value="0.08571" units="cm"/>
      <inkml:brushProperty name="height" value="0.08571" units="cm"/>
      <inkml:brushProperty name="color" value="#FF0066"/>
    </inkml:brush>
  </inkml:definitions>
  <inkml:trace contextRef="#ctx0" brushRef="#br0">1 10 7443,'47'-1'-30,"6"-3"0,-14-1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16.693"/>
    </inkml:context>
    <inkml:brush xml:id="br0">
      <inkml:brushProperty name="width" value="0.08571" units="cm"/>
      <inkml:brushProperty name="height" value="0.08571" units="cm"/>
      <inkml:brushProperty name="color" value="#FF0066"/>
    </inkml:brush>
  </inkml:definitions>
  <inkml:trace contextRef="#ctx0" brushRef="#br0">42 640 13829,'-19'41'1709,"4"-1"-6919,16-5 5569,0 3 1,1 2 1367,2 2-1277,0-1-90,2 0-90,1-1 449,5 26-179,-5-26 968,5 26-699,-8-39-629,-11-14-90,1-13 3426,-10-25-3516,8-2 180,-1-8-11,1-7-79,1-9-90,2-6-1812,3-7 1722,3-8 0,3 13 0,2-2 90,6-35-45,-2 31 0,2 1-44,9-21-91,2 8-90,3 8 0,0 10-180,4 6-89,0 8-209,1 8 118,-1 9-180,0 8-809,-3 7-629,9 7-181,-5 14-1259,-2 3 3688,-11 11 0,-12-12 0,-3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17.575"/>
    </inkml:context>
    <inkml:brush xml:id="br0">
      <inkml:brushProperty name="width" value="0.08571" units="cm"/>
      <inkml:brushProperty name="height" value="0.08571" units="cm"/>
      <inkml:brushProperty name="color" value="#FF0066"/>
    </inkml:brush>
  </inkml:definitions>
  <inkml:trace contextRef="#ctx0" brushRef="#br0">1 107 16707,'55'8'1440,"-2"1"-2178,10 3 1008,-12-1-3377,16 10 3287,-16-3 0,-3 5-761,0 2 671,-4 1-137,-6 0 47,-4 3 0,-5-3 367,-6 3-367,-2 7 2460,-8 1-2370,-6 8 2429,-11-5-2429,-8-6 205,-3-8-384,-3-10-1,4-18 0,7-12 0,9-8 90,9-5-90,2 5 90,5-3-90,1-1 90,5-1 0,4-1-90,1-1 90,3 0 0,0 1 0,-1 1 0,0 3-90,-4 2 90,-3 3-90,-2 2 180,-2 2 90,1 2 0,1 12 0,-8 12 89,-1 10 181,-9 11 90,3 1-270,5 0 269,0-6 91,11 0-180,0-10 0,8-4-1,2-10-269,0-13-90,-8-3 0,-3-7 0,-9 2-90,-3-1 90,0-2-450,-5-10 0,-5-3 1,-3 0-181,-4 2 0,-2 12-89,0 0-181,-3 3-899,2-1 90,-6-4-1799,2 2 2608,6-9 271,14 15 359,18 2 270,3 13 90,4 4-1,-6 3 181,2 2 0,1 4 90,0 1 0,-1 4-1,-1 1 1,-1 3 90,-1 2-91,-2 2 1,-2 1 0,-1 0-90,-2 0 0,-2 0-91,-1-3 361,3 9 90,-5-11 269,6 14 90,-7-13 361,2 3-1350,4-20-90,-1-23-90,5-15 90,-4-5 0,-2 5-180,5 2 180,-4 8-90,7-4 0,-6 11 0,7 1-90,1 6 90,5 4-90,-3 10 90,-5 6 90,-4 6 0,-4 1 360,-5 5-90,0-4-180,1-12 0,2-10 0,5-18-90,5-2 0,3 0 0,6 3-270,0 5-360,2 9-359,0 7-540,0 10-360,-3 6-990,-6 8-4946,-6 4 7825,-8 4 0,-6-16 0,-2-3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23.041"/>
    </inkml:context>
    <inkml:brush xml:id="br0">
      <inkml:brushProperty name="width" value="0.08571" units="cm"/>
      <inkml:brushProperty name="height" value="0.08571" units="cm"/>
      <inkml:brushProperty name="color" value="#FF0066"/>
    </inkml:brush>
  </inkml:definitions>
  <inkml:trace contextRef="#ctx0" brushRef="#br0">212 111 9781,'19'-42'4678,"-3"4"-2699,-3 9-1530,-3 27-89,-7 8 0,-4 27-90,-6-1 0,-2 7-90,-4 5-91,0 4 181,-9 30-180,4-15-2899,-5 17 2809,7-24-90,0-5-441,1-1 171,0-2 0,1-4-192,1-2 12,-1-5-89,3-4-1,1-4-2158,-4 7 3468,1-9 0,4-5 0,2-10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23.298"/>
    </inkml:context>
    <inkml:brush xml:id="br0">
      <inkml:brushProperty name="width" value="0.08571" units="cm"/>
      <inkml:brushProperty name="height" value="0.08571" units="cm"/>
      <inkml:brushProperty name="color" value="#FF0066"/>
    </inkml:brush>
  </inkml:definitions>
  <inkml:trace contextRef="#ctx0" brushRef="#br0">133 19 10951,'-45'6'3328,"5"3"-2249,17 3 1170,6 2-1080,9 5-539,14-4-360,13-6-180,4-9 90,2-9-180,-8-5 0,7-22 0,0-8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23.523"/>
    </inkml:context>
    <inkml:brush xml:id="br0">
      <inkml:brushProperty name="width" value="0.08571" units="cm"/>
      <inkml:brushProperty name="height" value="0.08571" units="cm"/>
      <inkml:brushProperty name="color" value="#FF0066"/>
    </inkml:brush>
  </inkml:definitions>
  <inkml:trace contextRef="#ctx0" brushRef="#br0">0 108 11580,'41'35'5487,"-6"-6"-4227,-13-22-631,-5-11-179,0-9-270,-10-16-270,-7 3-360,-6-4-359,-6 7-271,-4 3-269,-4 4-3328,-2 5 4677,-2 7 0,10 2 0,3 3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24.251"/>
    </inkml:context>
    <inkml:brush xml:id="br0">
      <inkml:brushProperty name="width" value="0.08571" units="cm"/>
      <inkml:brushProperty name="height" value="0.08571" units="cm"/>
      <inkml:brushProperty name="color" value="#FF0066"/>
    </inkml:brush>
  </inkml:definitions>
  <inkml:trace contextRef="#ctx0" brushRef="#br0">1 156 8972,'17'-32'1709,"1"4"-900,-1 15 181,3 1 269,-2 1-539,-8-7-720,-6 0 0,-6 3 0,-1 6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25.286"/>
    </inkml:context>
    <inkml:brush xml:id="br0">
      <inkml:brushProperty name="width" value="0.08571" units="cm"/>
      <inkml:brushProperty name="height" value="0.08571" units="cm"/>
      <inkml:brushProperty name="color" value="#FF0066"/>
    </inkml:brush>
  </inkml:definitions>
  <inkml:trace contextRef="#ctx0" brushRef="#br0">30 1 14998,'-16'46'1350,"3"-1"-6651,13-11 5931,2 21-270,1-12 1152,3 15-1332,-1-18 269,8 32-269,-6-28-180,6 21 180,-8-36 973,0-5-614,1 8 631,-1-6-1080,7-19 3231,-4-6-3231,5-27-90,-1 5 0,2-3 0,5 0 0,1 1 0,15-4 90,-7 9-180,11-2 304,-11 13-214,1 4 0,-1 4 0,1 5 0,-1 3 0,2 4 0,-3 3 90,-2 4-90,-3 2 0,3 16 90,-9-10-90,0 11 0,-11-13 90,-4 0-90,-3 0 0,-7 1 0,-3-2 0,-5 0 90,-4-2-90,-3-1 0,-2-2-3482,-3-3 3482,-1-2-387,-14 1-153,11-8 0,-20 0 1,25-9-271,-7-3 91,14-5-181,2-2-179,3-4-1350,4-1-90,3-12-1168,7 3 4520,4-9 1,12 0-1,2-1 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25.427"/>
    </inkml:context>
    <inkml:brush xml:id="br0">
      <inkml:brushProperty name="width" value="0.08571" units="cm"/>
      <inkml:brushProperty name="height" value="0.08571" units="cm"/>
      <inkml:brushProperty name="color" value="#FF0066"/>
    </inkml:brush>
  </inkml:definitions>
  <inkml:trace contextRef="#ctx0" brushRef="#br0">0 1 9871,'31'35'2519,"-3"-2"-5231,-12-6 3162,-2 0 859,-2 1-1129,-3-1 89,-1 0 343,-2-2-1062,-1 11-539,-1-2-720,-1 6 2154,-1-6 0,-3-17 0,2-5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51.909"/>
    </inkml:context>
    <inkml:brush xml:id="br0">
      <inkml:brushProperty name="width" value="0.08571" units="cm"/>
      <inkml:brushProperty name="height" value="0.08571" units="cm"/>
      <inkml:brushProperty name="color" value="#FF0066"/>
    </inkml:brush>
  </inkml:definitions>
  <inkml:trace contextRef="#ctx0" brushRef="#br0">363 103 11670,'6'-48'5757,"-11"8"-4408,-37 26 180,-27 25-1169,5 6-1318,-1 19 1228,33-6 0,3 4-90,5 3 0,5 1-180,7 2 179,5 0-179,7 2 90,4 1-90,6 2-90,6-1-179,4-2-38,3-4-232,4-2-1,3-4-180,3-4 1,2-3-1080,15-2 629,-11-9 1,11-3-90,-15-11-1,-1-6-808,4-6-721,-1-7 2789,2-5 0,3-10 0,-1-3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25.585"/>
    </inkml:context>
    <inkml:brush xml:id="br0">
      <inkml:brushProperty name="width" value="0.08571" units="cm"/>
      <inkml:brushProperty name="height" value="0.08571" units="cm"/>
      <inkml:brushProperty name="color" value="#FF0066"/>
    </inkml:brush>
  </inkml:definitions>
  <inkml:trace contextRef="#ctx0" brushRef="#br0">94 379 8972,'-8'-47'1979,"0"4"-4424,2 16 2805,0 0 747,-1 1-927,0 0 0,-2 1 0,2 1-180,-2 3-357,0-6-2791,0 2 3148,4-6 0,2 15 0,4 3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26"/>
    </inkml:context>
    <inkml:brush xml:id="br0">
      <inkml:brushProperty name="width" value="0.08571" units="cm"/>
      <inkml:brushProperty name="height" value="0.08571" units="cm"/>
      <inkml:brushProperty name="color" value="#FF0066"/>
    </inkml:brush>
  </inkml:definitions>
  <inkml:trace contextRef="#ctx0" brushRef="#br0">285 1 14549,'-55'-1'629,"6"4"-449,24 9 90,-9 11-270,9-3 90,-5 6 0,14-4 0,2-2-90,2 2 90,3-1 0,0 9 90,4-2-90,3 4 0,10-11 0,15-10 89,7-12 91,10-6-90,-4-2 360,-1 7-180,-5 13 89,-8 5-89,-4 14 720,-5 35-721,-6-18-624,0 31 624,-6-31 91,-2 4-90,-1 2 90,-1 1-180,-1-3 89,1-2-89,0-4 0,-1-1-90,2-4-156,-2-1 156,2-5-1,-1-3 271,0 6 270,0-4-990,1 8-188,12-25-82,4-18-199,7-18-70,-3-14-91,-4 4-89,2-6-695,-1 1 514,0-2-1946,5-12 328,-6 12-1620,4-9 3615,-8 17 0,-4 13 0,-3 4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27.548"/>
    </inkml:context>
    <inkml:brush xml:id="br0">
      <inkml:brushProperty name="width" value="0.08571" units="cm"/>
      <inkml:brushProperty name="height" value="0.08571" units="cm"/>
      <inkml:brushProperty name="color" value="#FF0066"/>
    </inkml:brush>
  </inkml:definitions>
  <inkml:trace contextRef="#ctx0" brushRef="#br0">53 1 13739,'-15'39'1709,"1"-2"-1079,6-12-90,3 3-1,-1 1 451,3 14-631,1-10 361,10 34-540,-2-34 0,7 17-90,-2-28 90,1-1-90,3-3 0,9 2-90,4-8 0,9-4-90,-6-10 0,-1-8 0,-9-5 0,1-3 90,-2-4-90,-1-2 90,-1-2 0,-1-2-90,-2 1 180,3-7-90,-5 9-90,5-9 90,-7 13 90,-2 19 0,-3 9 0,-4 24 90,3-4 0,4 8-91,-1-13 1,4 5 0,-2-9 0,2-1 0,2-1 0,1-2 0,1-2 0,10 0-90,3-6 90,2-3-180,-2-6 90,-6-4 0,0-4-90,1-4 0,0-4 0,-1-4 0,-1-3 90,-2-2-90,-1-1 90,-2 0-90,-2 0 90,-3 3-90,-2 1 1,-1-5 89,-9 4 0,-13 9 0,-3 11 89,-7 17-89,9 4 0,0 2 90,1 3 0,2 2-90,1 2 90,3 0 0,2 1 0,3 12 0,2-9 0,5 8-90,2-13 90,3-1-90,3-2 0,2-2 0,3-2 0,2-3-90,3-2 90,1-3-90,1-4-90,1-3 90,1-4-90,1-3 1,0-5-1,1-4 90,-1-4 0,-1-2-3392,10-9 3392,-10 6 90,5-5-90,-13 11 90,-2 3-90,-2 0 0,3-3-90,-1 2 90,3-1 3302,-2 3-3212,2 6 90,2 4 0,5 4-90,2-1 0,4-3 0,-5-1-180,3 0 90,-4 4 0,2 4 0,0 5 90,-3 5 0,-3 7 0,-3 1 90,-6 3 0,-3 3 630,-7 2-720,4-21-180,0-3-90,8-24 90,6 1-90,2 2 90,3 0-89,-2 3 179,1 4 90,-3 8 90,-6 12 90,-7 9-91,-11 9 1,-5-1 720,-1 1-810,13-12 0,6-13-90,9-9 0,2-12 0,-3 2 90,0-2-180,13-11 180,-9 5-90,8-7 90,-10 9 0,0 0 0,-1-1 0,-2 3 0,-2 1 90,-2 2-90,4-3 0,-1 2 0,2-2 90,-1 6-90,-2 11 90,-1 8-90,1 8 90,1-2-180,4-3-90,4-9 180,4-6-90,-4-3 0,6-7 90,-12 4-90,10-7 90,-8 5 180,3 0 180,-4 10-180,-3 16 90,-6 9-90,-2 12 0,-6 3 0,-1 5-1,-2 5-89,-2 5 0,-1 3 90,-2 1-90,-2 0 0,-3-1 0,-3-1 0,-1-3 90,-11 15-180,7-21 90,-8 9-90,8-25 0,0-3 90,-1-6-90,-5 0-180,-1-8-450,-1-10-179,6-19 269,11-19 0,6-3-89,8-5 89,3 10-90,1 2-269,1 1-91,1 2-359,0 4-1169,0 2 2518,0 3 0,-6 11 0,0 1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29.808"/>
    </inkml:context>
    <inkml:brush xml:id="br0">
      <inkml:brushProperty name="width" value="0.08571" units="cm"/>
      <inkml:brushProperty name="height" value="0.08571" units="cm"/>
      <inkml:brushProperty name="color" value="#FF0066"/>
    </inkml:brush>
  </inkml:definitions>
  <inkml:trace contextRef="#ctx0" brushRef="#br0">135 1 10771,'-5'15'3238,"3"-10"-2968,1 42 0,1 14-90,1 1 134,-1 20 1,0 4-135,-2 4-1507,-1 3 0,0-1 1416,-3-5 1,2-31 0,-1-2 292,-3 19-202,-1-6 0,1-4-90,-1-5 90,-1-4-90,1-3 90,0-6 0,1-4 0,0-5-1,2-5 361,0-3-90,-2 6 90,2-6 1706,6 4-2246,12-21 476,9-7-566,14-14 90,-6 4 0,4 1 0,-7 2 0,1 1 0,2 0 0,1 2 0,0 0 0,0 0-90,14 0 90,-12 0 0,9 0 0,-4-4 0,-10 1-90,7-4 90,-13-1 0,-1-2 0,-1-3 90,-2-2 0,-1-5 0,-1-2 90,-2-2 90,-1 0 0,-3 0 179,-1 1 271,-1 0-270,2-4-180,-1 1 359,1-2-359,-4 28-90,-3 12-180,-3 17 180,-4 4-180,1-8 90,0 3 0,-2 1-90,1 1 90,-2 1-90,0-1 0,0 0 90,-1-2-90,0 0 0,0-4-90,0 0-360,-1-2-450,-4 5-539,0-2-630,-3 2-7762,0-7 9500,-1-5 1,8-8-1,0-2 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33.697"/>
    </inkml:context>
    <inkml:brush xml:id="br0">
      <inkml:brushProperty name="width" value="0.08571" units="cm"/>
      <inkml:brushProperty name="height" value="0.08571" units="cm"/>
      <inkml:brushProperty name="color" value="#FF0066"/>
    </inkml:brush>
  </inkml:definitions>
  <inkml:trace contextRef="#ctx0" brushRef="#br0">6184 0 15988,'0'56'1079,"0"-12"-809,0-1-5750,1-9 5929,0 21-269,1-9 97,0 27 0,1 4-97,-1-8-79,0 1 0,0-1 79,-2-16-90,-1 3 0,0 0-235,1-3 235,-2 2 0,1-2 0,-2 3 90,-2 23-90,0-20 0,-2 17 0,0-25 0,0-2 90,-2 0-91,0-2 91,-2-1 0,-8 18-90,2-17 90,-6 13 0,3-22 0,-3-1 0,-2-2 0,-4-1 0,-3-3 89,-29 13-179,9-14 90,-15 0 0,-5-2 295,-13-2-430,15-6 0,0-2-45,-21-1 90,-6-2-135,47-8 0,-1-1 90,-2-1 0,0-1-45,-2 1 0,0-2 0,-3 0 0,0 0 0,0-1 0,-2-1 45,-1 0 0,-1 0-176,-1-1 1,0-1 175,-6-1 0,-1 1-90,0-2 0,-3 1 75,1-2 0,-5 1 0,3-1-30,-12-1 0,1 0-426,11 1 1,-3-1-1,5 1 471,-7-1 0,5 0-45,-4 0 0,1 0 0,0 0 0,0 0 0,0 0 0,-1 1 0,0-1 0,1 1 0,-1 0 0,0 0 0,3 0 0,-4 0 30,8 1 0,-5-1 0,5 1-30,-9-1 0,2 0 148,10 1 0,-2 0 0,5 0-148,0 0 0,4-1-61,-1 1 1,0 0 60,2 0 0,-1 0 45,2 0 0,0-1-45,2 1 0,1 0 0,1-1 0,1 1 0,2 0 0,1 0 0,-43-3-90,7 0 180,8 0 365,4 1-455,7-1 0,6 1 1304,-12-2-1214,22 2 1250,-10-1-1250,28 3 1244,3 0-1334,3 1 913,-6-2-1003,3 1 893,-4 0-893,1-1 441,6 1-351,-2-1 99,4 1 260,1 0-449,4-4 1,14-4-1,11-17-90,9 3 90,5-13 90,-2 5-90,-3 5 90,1-1-90,-4 8 90,0 0-90,0 0 90,0 1-90,3-6 90,-2 2 0,2-4-90,-2 6 0,0 0 90,-17 20 180,1 5-90,-17 20 0,2 4 90,-2 4 90,-13 23-180,9-10 179,-8 15-89,12-17 90,3 1 0,1-1 0,4-1 0,2-3 179,5 10-269,5-12 0,6 7-90,7-17 0,7-1-270,8-1-270,7-4-179,7-2-181,5-4-269,5-3-270,4-2-270,2-3-4318,27-1-1402,-18-3 7339,17-1 0,-22-4 0,-1-1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44.475"/>
    </inkml:context>
    <inkml:brush xml:id="br0">
      <inkml:brushProperty name="width" value="0.08571" units="cm"/>
      <inkml:brushProperty name="height" value="0.08571" units="cm"/>
      <inkml:brushProperty name="color" value="#FF0066"/>
    </inkml:brush>
  </inkml:definitions>
  <inkml:trace contextRef="#ctx0" brushRef="#br0">1 1 15088,'22'45'990,"-2"-3"-720,-14-10 449,1 15 1,0 5-1464,2 12 924,-1-5 0,-1 0-566,0 7 656,0 4 0,0 7-90,1 1-1026,0 2 1026,1 7 90,1 0-90,2 7-90,-1-6 90,-2-28 0,0 1 0,5 28-91,-5-32 1,1-1 90,3 23-90,1-3 90,1 1-90,0-1 0,0-1 90,0 0-396,-4-23 1,1 4 350,3 17 0,1 2-439,-3-14 0,1-1 304,1 10 0,0-5 90,2 4 34,0-3-124,1-1 0,1-3 90,1-1-90,3-3 0,0-1 582,3-3-492,1-1-90,18 17 0,-9-20-193,14 14 193,-11-26 0,24 12 1292,-16-16-1292,-2-8 0,0-1-90,8-2 90,19 6-90,-20-14 0,1-1-90,2-2 90,-1-2 0,2-2 240,-2-2-150,2-1-180,-3-1 90,-2-1 90,-3 0 0,-3-2 160,-2-1-160,-1 0 0,-3-2 0,0 0 0,-4-3-90,10-5 180,-13 2 718,6-5-808,-17 1 0,8-19 0,-11 9 353,7-23-263,-18 11 519,0-11-430,-7 0 120,-3 2-209,-2 5 0,0 6 90,-1 2-90,6 26-90,3 13-3302,3 19 3302,3 8-98,-3-6 98,2 3 0,-2 2 0,2 1 0,-3 1 0,0-1 90,-2-1-90,-1 0 0,-2-2 90,-1 0-180,-2-2 0,0 0 3119,-1-3-3209,-1-2-809,-4 9 359,1-10-798,-3 5-1180,-4-6-1890,-3-6 4498,-6-1 0,10-9 0,2-5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46.277"/>
    </inkml:context>
    <inkml:brush xml:id="br0">
      <inkml:brushProperty name="width" value="0.08571" units="cm"/>
      <inkml:brushProperty name="height" value="0.08571" units="cm"/>
      <inkml:brushProperty name="color" value="#FF0066"/>
    </inkml:brush>
  </inkml:definitions>
  <inkml:trace contextRef="#ctx0" brushRef="#br0">19 0 16977,'-7'49'2159,"-2"30"-1889,7-38-3011,1 11 1,2 1 2381,3-4-1,3 27-300,7-1-4467,3-1 809,0 0 4318,-2-18 0,-12-42 0,0-4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47.819"/>
    </inkml:context>
    <inkml:brush xml:id="br0">
      <inkml:brushProperty name="width" value="0.08571" units="cm"/>
      <inkml:brushProperty name="height" value="0.08571" units="cm"/>
      <inkml:brushProperty name="color" value="#FF0066"/>
    </inkml:brush>
  </inkml:definitions>
  <inkml:trace contextRef="#ctx0" brushRef="#br0">6 186 10681,'-5'-47'3058,"5"7"-2518,9 6 0,9 8-181,7 4 91,6 8-270,6 11-90,-7 7 90,0 7 0,-11 1 0,1 3-90,-1 2 89,0 4 1,-2 1 0,-3 0 0,-1 0 90,-3 1-90,-2 1 180,-2-1-90,-3 10-1,-4 2-179,-6 6-90,-3-9 90,-4-5 0,2-10-180,-7 4-359,-2-2-361,-6 1-1529,2-6 2339,-1-6 0,13-4 0,2-3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48.375"/>
    </inkml:context>
    <inkml:brush xml:id="br0">
      <inkml:brushProperty name="width" value="0.08571" units="cm"/>
      <inkml:brushProperty name="height" value="0.08571" units="cm"/>
      <inkml:brushProperty name="color" value="#FF0066"/>
    </inkml:brush>
  </inkml:definitions>
  <inkml:trace contextRef="#ctx0" brushRef="#br0">167 0 13199,'1'14'7826,"-1"-14"-7556,5 65 90,-5-29-91,0 1-89,-1 2 0,-2 2 0,0-2-90,-2 1 0,-2-2 0,-1-2 0,-6 12 0,3-14 0,-6 8 0,7-20-90,-1-2 90,-4-2-90,-4-11 0,1-12 0,0-18 90,9-14-90,6-5 90,5-1-90,5 5 0,5 7 0,7 11 0,8 11-180,9 11 0,-3 6-180,1 7-719,5 7 359,-9-2-89,9 6-91,-12-6-89,0 2-271,-2 0-179,-1 0-180,0-1-899,-2 0-1440,-1-1 3958,0-2 0,-10-8 0,-3-3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48.505"/>
    </inkml:context>
    <inkml:brush xml:id="br0">
      <inkml:brushProperty name="width" value="0.08571" units="cm"/>
      <inkml:brushProperty name="height" value="0.08571" units="cm"/>
      <inkml:brushProperty name="color" value="#FF0066"/>
    </inkml:brush>
  </inkml:definitions>
  <inkml:trace contextRef="#ctx0" brushRef="#br0">1 86 15988,'36'-33'-5667,"0"5"5667,-17 15 0,-6 6 0,-5 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52.317"/>
    </inkml:context>
    <inkml:brush xml:id="br0">
      <inkml:brushProperty name="width" value="0.08571" units="cm"/>
      <inkml:brushProperty name="height" value="0.08571" units="cm"/>
      <inkml:brushProperty name="color" value="#FF0066"/>
    </inkml:brush>
  </inkml:definitions>
  <inkml:trace contextRef="#ctx0" brushRef="#br0">65 302 8162,'27'-47'6926,"-1"27"-6386,-5 17 90,-7 25-91,-7 13-89,-4 0 90,0 4-90,-1 4-556,-1 2 466,0 2 0,-1 2-90,0 0 89,-2-1-89,0-1-90,-3-1 0,2-3 0,-3-3 0,2-3 114,-2-5-114,1-3 90,-1-5-90,-6 0-90,-5-10 0,-9-12-90,5-10 0,0-15 0,8-3-90,2-8 0,5-8-99,2-8 99,7-12-1021,4-6 1021,7-11 90,7-1-90,7-2 90,5 5 0,3 5-90,1 11 90,2 6 0,0 10 0,0 8 0,0 6-90,-3 9 90,0 6 0,-5 8 0,0 4 0,-3 6-90,-5 5 393,-1 3-393,-5 5 898,-5 4-988,-5 14 180,-6-5-90,-7 12 0,-5-9 90,-4 0 0,-4 5-89,-2-2 89,-4 3 0,1-1-249,-1 0 159,2-1 90,1-2 0,-4 11 0,7-12 90,-3 8-90,12-14 0,2-1 0,7 10 0,4-9-180,9 9-180,3-12-719,17 8 359,-5-8-359,13 5-181,-9-12-269,3-2-1079,1-3-1350,3-3 3958,1-4 0,9-5 0,2-3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49.913"/>
    </inkml:context>
    <inkml:brush xml:id="br0">
      <inkml:brushProperty name="width" value="0.08571" units="cm"/>
      <inkml:brushProperty name="height" value="0.08571" units="cm"/>
      <inkml:brushProperty name="color" value="#FF0066"/>
    </inkml:brush>
  </inkml:definitions>
  <inkml:trace contextRef="#ctx0" brushRef="#br0">1 62 13649,'44'26'1889,"-3"2"-7099,-19 0 5659,1 4-179,2 3 1220,-2 1-1220,0 1 795,3 13-885,0 12-90,-6-10 0,-8 13-90,-13-37 90,-4 7-180,-2-13 180,-3-3-180,-2-3 180,-1-1 3222,-8-3-3222,-2-7 243,-4-9-333,3-15-90,10-14 90,8 2-90,9-3 90,7 9 0,4 0-90,4-1 90,4 1 0,4 0 0,3 2 0,3 0 0,3 2 0,-1 3 0,1 1 0,-1 2 0,1 1 0,1 1 0,-1-1 0,2 2 0,-1-1 0,1 1 0,-1 0 90,-1 0 0,-1 0-90,-1-1 90,-1 0 0,-2-1 90,-2-1-91,-2 0 91,-3 0 450,3-7-360,-5 2 90,0-5-1,-22 4-89,-16 11-90,-9 6 90,-8 11-90,6 4-90,-2 3 0,-1 2 90,2 2-180,2 2 90,1 1-90,3 1 90,3 2-90,4 0 90,3-1-90,3 2-90,4 5-180,10 4 90,1-2-270,8-4 90,2-10-179,4-1-91,2-3 0,3 0-89,1-3-91,2-2-89,-1-2-1,3-2-89,0-2-1,0-2 1,0-2-1170,1-1-629,0-2 2788,2-1 0,-14 2 0,-3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0.305"/>
    </inkml:context>
    <inkml:brush xml:id="br0">
      <inkml:brushProperty name="width" value="0.08571" units="cm"/>
      <inkml:brushProperty name="height" value="0.08571" units="cm"/>
      <inkml:brushProperty name="color" value="#FF0066"/>
    </inkml:brush>
  </inkml:definitions>
  <inkml:trace contextRef="#ctx0" brushRef="#br0">333 31 13559,'-55'-18'2609,"10"6"-7730,13 22 5571,6 2 0,0 2 1570,-20 23-1840,19-13 270,-20 37-450,33-24 1067,-1 14-1067,16-15-90,8-10-90,8-10 3308,6-13-3218,4-15 90,-4-3 254,0-7-164,-7 2 90,1-2 180,-2 0 0,0 1 0,-1 2 269,-1 1-179,2-4 1079,0 3-1079,7 8-180,-9 14-90,3 20-180,-7 11-180,-1-1-90,0 0-270,-2-7-90,0-2-89,0 1-181,0-2-1258,1-1-631,2 7-1438,1-3 4227,3 2 0,-5-13 0,-2-7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0.604"/>
    </inkml:context>
    <inkml:brush xml:id="br0">
      <inkml:brushProperty name="width" value="0.08571" units="cm"/>
      <inkml:brushProperty name="height" value="0.08571" units="cm"/>
      <inkml:brushProperty name="color" value="#FF0066"/>
    </inkml:brush>
  </inkml:definitions>
  <inkml:trace contextRef="#ctx0" brushRef="#br0">182 0 13379,'34'16'2789,"-7"3"-1350,-17 19-899,-3-4-91,0 15-5299,-7 6 5209,-1-12 1116,-9 31-1296,-1-29 659,-6 11-658,-1-18-90,-1-4-1,-3-4-1983,-1-5 1984,1-2 1984,-1-3-1984,3-4 543,-8-3-633,4-12 494,4-9-494,12-7 3392,18-6-3303,13 4-178,11 5 89,8 5-270,-7 7 0,2 4-180,-8 2-90,1 2-3481,2 1 3301,0 1-179,0 1-181,0 0-179,0 2-180,-2-1-1260,-1 0-1528,-3-2 4227,-2 1 0,-10-6 0,-5-1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0.765"/>
    </inkml:context>
    <inkml:brush xml:id="br0">
      <inkml:brushProperty name="width" value="0.08571" units="cm"/>
      <inkml:brushProperty name="height" value="0.08571" units="cm"/>
      <inkml:brushProperty name="color" value="#FF0066"/>
    </inkml:brush>
  </inkml:definitions>
  <inkml:trace contextRef="#ctx0" brushRef="#br0">1 74 14729,'42'-15'1619,"-6"2"-2158,-4 7 449,-3 1-1341,5 2 1162,3-1-181,4 1 76,1 1-526,2-1-179,0 1-1170,2 0-809,2-1 3058,-3 1 0,8-4 0,-2 1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1.136"/>
    </inkml:context>
    <inkml:brush xml:id="br0">
      <inkml:brushProperty name="width" value="0.08571" units="cm"/>
      <inkml:brushProperty name="height" value="0.08571" units="cm"/>
      <inkml:brushProperty name="color" value="#FF0066"/>
    </inkml:brush>
  </inkml:definitions>
  <inkml:trace contextRef="#ctx0" brushRef="#br0">270 101 11400,'-5'-44'4858,"-6"7"-3689,-8 23-180,-9 9-539,-6 10-90,4 4-2004,1 7 1824,8-2-389,-5 16 299,6-8 0,-6 22 0,16-17 0,-1 8-540,20 37 0,2-33 1,15 33 1893,3-51-1624,4-8 679,5-10-589,-8-4 90,-1-5-90,-8 0 90,-1-2-90,0 1 180,0-1 0,6-2 539,29-16-989,-21 9-1978,18-12-1620,-39 11 3958,-3-2 0,-5 8 0,-2 2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1.444"/>
    </inkml:context>
    <inkml:brush xml:id="br0">
      <inkml:brushProperty name="width" value="0.08571" units="cm"/>
      <inkml:brushProperty name="height" value="0.08571" units="cm"/>
      <inkml:brushProperty name="color" value="#FF0066"/>
    </inkml:brush>
  </inkml:definitions>
  <inkml:trace contextRef="#ctx0" brushRef="#br0">142 120 11311,'25'-32'6026,"-2"0"-5126,-18 6-361,-9 8-359,-12 6 0,-2 17-90,0 10 0,8 9-90,8 37 90,3-25-90,7 26 0,-2-37 0,0 0-90,1 1 90,-1-1-90,2 2 0,-3-2 180,2 7 180,-3-3-90,-4 6-90,-6-6 0,-7-7-360,-6-7-360,-4-8-539,-3-7-630,-1-6-540,3-5-3957,3-5 6296,7-4 0,6 9 0,5 1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1.784"/>
    </inkml:context>
    <inkml:brush xml:id="br0">
      <inkml:brushProperty name="width" value="0.08571" units="cm"/>
      <inkml:brushProperty name="height" value="0.08571" units="cm"/>
      <inkml:brushProperty name="color" value="#FF0066"/>
    </inkml:brush>
  </inkml:definitions>
  <inkml:trace contextRef="#ctx0" brushRef="#br0">0 80 9961,'36'14'5577,"-3"7"-4318,-5 12-899,-9-1 0,-1 4-90,-7-7 90,1 0-180,-1 2 179,0-2-179,-1 1 0,0-2-90,-2-2 90,1-2 0,-2-1-90,3 7-90,1-2 0,3 4-90,1-9 90,1-8-90,8-10 90,-3-9-90,2-13 0,-7-9 270,-4 0-180,-1-14 180,-6 14 0,2-9-180,-3 10 180,0 0-180,1-1 180,-1 0-1,2 0 1,1 1-90,1 0 0,0 1-90,2 0 180,0 2-180,1 1 0,0 1-180,-1 2-270,2 1-629,4-4-450,0 1-720,3 0-5756,-1 4 8005,0 4 0,-9 6 0,-1 1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2.010"/>
    </inkml:context>
    <inkml:brush xml:id="br0">
      <inkml:brushProperty name="width" value="0.08571" units="cm"/>
      <inkml:brushProperty name="height" value="0.08571" units="cm"/>
      <inkml:brushProperty name="color" value="#FF0066"/>
    </inkml:brush>
  </inkml:definitions>
  <inkml:trace contextRef="#ctx0" brushRef="#br0">150 0 17787,'-18'50'1979,"0"-1"-1440,-3-9-5839,2 3 5840,-7 27-271,10-16-205,4 18 0,2 1-154,5-3 516,2-8 0,2 0-1146,12 8-45,0-18 135,5 10 572,16-1-1022,-11-26 1673,14 14-593,-7-28 0,-15-11 0,4-1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3.046"/>
    </inkml:context>
    <inkml:brush xml:id="br0">
      <inkml:brushProperty name="width" value="0.08571" units="cm"/>
      <inkml:brushProperty name="height" value="0.08571" units="cm"/>
      <inkml:brushProperty name="color" value="#FF0066"/>
    </inkml:brush>
  </inkml:definitions>
  <inkml:trace contextRef="#ctx0" brushRef="#br0">1503 80 8252,'-41'-23'1979,"0"2"-5040,-17 4 3511,9 8-90,-24-1-1687,-18 14 1686,17 3 1,2 6 0,-2 4 360,-17 12-540,28-6 0,2 2 90,-23 21 45,21-2 0,1 4-763,16-10 1,1 3 582,-16 17 0,2 3-45,21-14 0,4 0 63,0 3 1,3 1-64,4-1 0,2 0-45,2 2 0,2-1 0,5-1 0,3 0 0,1 2 0,3-1 45,-1 48-90,9-48 0,2 0 90,9 47-90,-1-47 0,1-1 0,3-2 0,3 1 45,13 17 0,3-2-45,-6-16 0,2-2 0,10 13 0,3-3 1847,24 13-1802,3-18 0,6-3-101,-27-20 1,1-1 100,30 12 0,-1-7 45,7-16 90,2-10 0,2-10 44,-24-8 1,1-5-90,-15 2 0,0-2 246,14-9 0,-2-3-111,18-24-180,-40 20 0,-2-2 90,28-37-135,-31 27 0,-3-2 0,-5 0 0,-2-2 0,-1-3 0,-2-2-45,-4 0 0,-2-4 45,1-23 0,-5-7-45,-5-5 0,-3 0-104,0-2 0,-2 2 14,-6 6 0,-3 5-45,-1 27 0,-2 3-90,0 1 1,-2 1-226,-17-42-180,-6 8 1,-3 11-91,-4 12-126,-2 11 36,-2 12-269,1 10-1,-1 8-898,3 10-811,0 7 2789,0 10 0,-4 9 0,-4 6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5.122"/>
    </inkml:context>
    <inkml:brush xml:id="br0">
      <inkml:brushProperty name="width" value="0.08571" units="cm"/>
      <inkml:brushProperty name="height" value="0.08571" units="cm"/>
      <inkml:brushProperty name="color" value="#FF0066"/>
    </inkml:brush>
  </inkml:definitions>
  <inkml:trace contextRef="#ctx0" brushRef="#br0">75 0 14099,'-5'42'1619,"1"-7"-2948,-14 6 1418,7-11-718,-8 40 89,11-31 246,0 22-605,7-28-181,2 1-1079,2 2-809,1-1 2968,3 1 0,-3-17 0,-1-4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52.606"/>
    </inkml:context>
    <inkml:brush xml:id="br0">
      <inkml:brushProperty name="width" value="0.08571" units="cm"/>
      <inkml:brushProperty name="height" value="0.08571" units="cm"/>
      <inkml:brushProperty name="color" value="#FF0066"/>
    </inkml:brush>
  </inkml:definitions>
  <inkml:trace contextRef="#ctx0" brushRef="#br0">151 368 12570,'7'46'3598,"-2"-7"-6430,-13 3 3462,1-7-90,0 2 323,0 3-503,-1 0-90,2 1-90,-1 0 180,-2 15-270,2-14 0,-2 9 664,4-20-575,1-4-89,-2 4 90,-1-7 1710,-10-9-1890,1-23 673,-1-12-673,6-15 90,7 0-90,3-9-445,4-8 445,4-8-733,4-5 823,4-3-90,4-1 90,3 2-180,15-24 0,-5 25-90,11-16-90,-10 33-180,-1 7-89,1 5-207,-1 7 116,-2 4-179,0 5-181,-3 4-1168,-3 5-4200,5 3 6358,-5 11 0,-7-3 0,-7 7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5.792"/>
    </inkml:context>
    <inkml:brush xml:id="br0">
      <inkml:brushProperty name="width" value="0.08571" units="cm"/>
      <inkml:brushProperty name="height" value="0.08571" units="cm"/>
      <inkml:brushProperty name="color" value="#FF0066"/>
    </inkml:brush>
  </inkml:definitions>
  <inkml:trace contextRef="#ctx0" brushRef="#br0">150 1 13379,'-34'-1'2699,"1"9"-2339,14 10-1,0 4-89,8-4 0,1 1-90,1 2 0,2 1-90,1 11 0,5 1-90,4 9 90,6-6-90,4-5 90,5-12 0,6-14 0,0-15 0,-1-7 179,-4-5 91,-7 3 0,1 0 360,-2-1-271,3-4-89,-1 2 719,1-3-629,2 15-180,-5 13-180,4 17 0,-7 4 0,2 2-90,0-4 90,1 1-90,3 1 90,1 1-90,0-2 0,2 0 0,-1-5 90,0 1-90,-1-4-90,6 3-180,0-6 180,8-5 0,1-16 0,-6-5 90,0-9-90,-8 1 180,1-5-90,-1-1 90,-1 0 0,-3-1 0,0 4 0,-2 0 90,-1 2 0,2-3-180,-1 1 360,3 0-271,1 16 1,-2 14 0,5 20-90,-6 2 0,2 4 0,-2-6 90,2 2-90,1 1 0,-1 2 0,1 0 0,5 15-180,-1-1 90,-2 1-89,-4-9 89,-6-4-90,-6-4 90,-7 7-180,-11-9-270,-11-5-359,-7-9-271,-4-5-539,-1-9-449,2-4-631,4-7-3507,8-5 6296,8-6 0,10 10 0,6 1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5.997"/>
    </inkml:context>
    <inkml:brush xml:id="br0">
      <inkml:brushProperty name="width" value="0.08571" units="cm"/>
      <inkml:brushProperty name="height" value="0.08571" units="cm"/>
      <inkml:brushProperty name="color" value="#FF0066"/>
    </inkml:brush>
  </inkml:definitions>
  <inkml:trace contextRef="#ctx0" brushRef="#br0">0 0 14189,'42'2'3058,"-9"8"-2878,-19 23 0,-5-4-90,-2 3-270,-1-8 0,-1 1-270,1 1 1,-1 1-181,0-1-180,0 0-1168,-1 0-3689,0 7 5667,-2-2 0,0-8 0,-2-8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6.497"/>
    </inkml:context>
    <inkml:brush xml:id="br0">
      <inkml:brushProperty name="width" value="0.08571" units="cm"/>
      <inkml:brushProperty name="height" value="0.08571" units="cm"/>
      <inkml:brushProperty name="color" value="#FF0066"/>
    </inkml:brush>
  </inkml:definitions>
  <inkml:trace contextRef="#ctx0" brushRef="#br0">206 31 11940,'-47'-20'4498,"2"10"-3509,4 25-719,14 1 270,-1 8-271,17 5-179,5 4 0,5 1-90,7 1-180,4-10 1,2 0-91,4 0-90,2-3-180,3 0-89,1-2-91,2-3-3482,0-1 3213,1-3-90,-1-2-2070,-1-3 3149,9-1 0,-17-4 0,4-1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6.977"/>
    </inkml:context>
    <inkml:brush xml:id="br0">
      <inkml:brushProperty name="width" value="0.08571" units="cm"/>
      <inkml:brushProperty name="height" value="0.08571" units="cm"/>
      <inkml:brushProperty name="color" value="#FF0066"/>
    </inkml:brush>
  </inkml:definitions>
  <inkml:trace contextRef="#ctx0" brushRef="#br0">1 0 14908,'35'3'4138,"-6"2"-3328,-12 21 359,6 18-809,-5-4 179,8 19 1,0 3-540,-1-1-1458,-3-4 1,0-2 1187,-6-6-270,-1-1 500,-2-1-590,-1-4-269,-3-3-1,-2-3-1169,-2-3 1,-3 6-91,-3-6 2159,-7 1 0,4-17 0,-3-9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7.747"/>
    </inkml:context>
    <inkml:brush xml:id="br0">
      <inkml:brushProperty name="width" value="0.08571" units="cm"/>
      <inkml:brushProperty name="height" value="0.08571" units="cm"/>
      <inkml:brushProperty name="color" value="#FF0066"/>
    </inkml:brush>
  </inkml:definitions>
  <inkml:trace contextRef="#ctx0" brushRef="#br0">64 480 9512,'-30'-59'5127,"4"-3"-4228,20 30-539,5-8 0,6 10-90,5 3-1,4 9 1,3 1-90,5 0 0,3 1 0,4 0-90,3 2 0,2 0 0,2 2-90,1 0 90,0 1 90,0 0-90,0 1 89,-3 1 1,8-1 90,-11 2 360,10 0 269,-15 6-89,0 7-180,-12 9-181,-9 12-89,-7 7-90,-2 7-90,2 3 0,4 3-180,3-10 90,4-3 0,1-10 0,4-2-90,0-2 0,3-1 0,1-3 90,0-2-180,3-3-90,8-1-90,0-7 270,7-6-180,-11-6 90,-1-15-180,-12-2 0,-6-13 0,-7 7-269,-6-1 89,-3 9-90,0 1-179,-3-1-91,2 2 1,-1 1-91,0 1-989,1 1 180,-1-6-270,3 3 1350,10-5 449,11 14 270,17 8 90,-2 11 0,4 5 179,-7 3 1,2 3 90,-1 3 0,1 2-1,-1 1 91,-1 2-90,-1 0 0,-2 1 89,-2-1-179,-1 0 180,-2-2 359,-3 0 181,3 3 359,-4-2 270,2 5-1170,-12-24-89,0-10-270,-3-26-90,5 3 90,5-2-90,1 5 0,3 1 0,3-1 0,2 3-90,2 2 90,3 3-90,1 3 90,0 3-90,1 4 0,11 5 90,-9 3-90,9 5 0,-13 3 0,0 2 0,-3 1-3392,-1 2 3482,-2 1 0,-2 0-90,2 8 179,-4-2 361,1 10 90,-12-6-360,-3-18 3391,2-11-3391,3-16-180,11 0 0,5 6 0,4 3-90,5 7-180,4 6-449,-5 3-541,5 7-359,-6 0-270,5 3-719,-5-1 2518,-3 0 0,-12-7 0,-3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8.234"/>
    </inkml:context>
    <inkml:brush xml:id="br0">
      <inkml:brushProperty name="width" value="0.08571" units="cm"/>
      <inkml:brushProperty name="height" value="0.08571" units="cm"/>
      <inkml:brushProperty name="color" value="#FF0066"/>
    </inkml:brush>
  </inkml:definitions>
  <inkml:trace contextRef="#ctx0" brushRef="#br0">0 0 18596,'33'9'0,"-7"-2"0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8.666"/>
    </inkml:context>
    <inkml:brush xml:id="br0">
      <inkml:brushProperty name="width" value="0.08571" units="cm"/>
      <inkml:brushProperty name="height" value="0.08571" units="cm"/>
      <inkml:brushProperty name="color" value="#FF0066"/>
    </inkml:brush>
  </inkml:definitions>
  <inkml:trace contextRef="#ctx0" brushRef="#br0">135 59 15628,'-18'-34'3868,"-3"9"-3149,-3 29-269,-1 5-90,4 8-180,4 6 0,9 6-270,8 6 90,7-7-90,5 0 0,2-8-90,4-2 90,3 0-180,2-2 270,1-2-180,1-1 90,-1-2-89,0-2 89,-1-2-270,10 1 270,1-1 90,6 0 0,-5-2 0,-2-2 180,-4-2-90,0-4-2519,-11-7-1799,-9-7 4228,-11-5 0,-2 8 0,-1 4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9.541"/>
    </inkml:context>
    <inkml:brush xml:id="br0">
      <inkml:brushProperty name="width" value="0.08571" units="cm"/>
      <inkml:brushProperty name="height" value="0.08571" units="cm"/>
      <inkml:brushProperty name="color" value="#FF0066"/>
    </inkml:brush>
  </inkml:definitions>
  <inkml:trace contextRef="#ctx0" brushRef="#br0">229 180 13020,'7'26'5666,"7"-21"-5576,-15 58 0,12-40-90,2-2 0,6-9 0,-2-9 0,2-12 90,-6-8-180,-2-3-719,-4-3-1800,-9 5 720,-10 2 270,-7 7 4048,-6 0 1978,-26-30-2788,28 37-1349,-9 7-90,33 26 0,9 21-3392,-4-22 3302,2-1-489,7 27 489,-5-22 0,4 17 0,-5-20 0,-1-4-90,2 4 1667,-1-6-2926,3-19 504,-4-11-684,-2-20-720,-7-2 990,-1-8 359,1 6 181,2-6 359,5 2 180,1 6 90,2-2 180,0 8-90,0-2 269,0 0 1,1 0 90,0-1 0,1-1 89,0 0 91,-1 0-90,-1 2 719,-1 1-270,2-6 630,-4 2-539,-8-3-91,-9 15-539,-16 12-180,2 12 90,-4 9-180,7 1 89,1 3 91,0 3-270,-11 31 0,12-19-90,-7 23 0,17-27 0,2 1-90,2-2 0,3 0 0,2-3-90,1 0 0,1-1 1,1-2-271,0 0 90,2 4 90,-1-1 90,0 3 180,-6-6-180,-7-7-179,-9-6-271,-8-5-539,-3-5-360,-1-5-181,2-4-628,5-4-2879,6-5 5217,11-5 0,3 9 0,7-1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9.807"/>
    </inkml:context>
    <inkml:brush xml:id="br0">
      <inkml:brushProperty name="width" value="0.08571" units="cm"/>
      <inkml:brushProperty name="height" value="0.08571" units="cm"/>
      <inkml:brushProperty name="color" value="#FF0066"/>
    </inkml:brush>
  </inkml:definitions>
  <inkml:trace contextRef="#ctx0" brushRef="#br0">1 229 10771,'50'16'4317,"-11"-2"-9257,-17 5 6559,-3 7 329,-5-3-868,7 19-541,-10-16-179,3 9 949,-6-11-949,1-1 360,-1 0 89,3 5 181,-3-2 3121,4 3-3751,2-10-90,1-14-180,6-13 0,-4-7 0,1-7 0,-2 3 0,-1-4-90,2-1 90,-1-2-90,1-2 0,-2 2-360,7-12 0,-7 10-90,4-8-179,-9 13-181,0 0-179,0 2-91,-2-2-89,0 2-1440,-1-2 1,1-8-1080,1-3 630,1-10 3058,-1 8 0,-3 13 0,-2 11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59.950"/>
    </inkml:context>
    <inkml:brush xml:id="br0">
      <inkml:brushProperty name="width" value="0.08571" units="cm"/>
      <inkml:brushProperty name="height" value="0.08571" units="cm"/>
      <inkml:brushProperty name="color" value="#FF0066"/>
    </inkml:brush>
  </inkml:definitions>
  <inkml:trace contextRef="#ctx0" brushRef="#br0">0 1 11670,'58'13'7196,"-2"31"-6566,-18 3 0,-8 20-91,-16-21 1,-3 0-90,-1 2-583,-1 1 403,-3-2-90,0 0-90,-3-3-270,-2-1-90,-1-2-269,-3-2-91,-3-4-269,-4-1-181,-2-5-269,-5-1-360,-3-5-1529,-3-3-2069,-2-3 5307,-3-5 0,13-6 0,1-2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52.724"/>
    </inkml:context>
    <inkml:brush xml:id="br0">
      <inkml:brushProperty name="width" value="0.08571" units="cm"/>
      <inkml:brushProperty name="height" value="0.08571" units="cm"/>
      <inkml:brushProperty name="color" value="#FF0066"/>
    </inkml:brush>
  </inkml:definitions>
  <inkml:trace contextRef="#ctx0" brushRef="#br0">12 1 9691,'-12'33'2429,"15"-2"-2159,13-14-90,13-1-180,0-6-180,4 1-270,4-2-269,3 0-990,2-1-450,2-1 2159,-1-1 0,8-2 0,1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1:00.465"/>
    </inkml:context>
    <inkml:brush xml:id="br0">
      <inkml:brushProperty name="width" value="0.08571" units="cm"/>
      <inkml:brushProperty name="height" value="0.08571" units="cm"/>
      <inkml:brushProperty name="color" value="#FF0066"/>
    </inkml:brush>
  </inkml:definitions>
  <inkml:trace contextRef="#ctx0" brushRef="#br0">1 38 16528,'46'-15'-900,"1"2"-5390,-1 10 4491,37-1 540,-11 2 1079,6 2 0,2 0 1,10 0-1,-22 1 1,-1 0-1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1:00.701"/>
    </inkml:context>
    <inkml:brush xml:id="br0">
      <inkml:brushProperty name="width" value="0.08571" units="cm"/>
      <inkml:brushProperty name="height" value="0.08571" units="cm"/>
      <inkml:brushProperty name="color" value="#FF0066"/>
    </inkml:brush>
  </inkml:definitions>
  <inkml:trace contextRef="#ctx0" brushRef="#br0">0 1 9602,'50'3'1978,"0"0"-4182,27-2 1934,-10 0 1,30 3-451,-21-3 720,-3 0 0,2-2 0,21 1 0,-21-1 0,-1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1:01.765"/>
    </inkml:context>
    <inkml:brush xml:id="br0">
      <inkml:brushProperty name="width" value="0.08571" units="cm"/>
      <inkml:brushProperty name="height" value="0.08571" units="cm"/>
      <inkml:brushProperty name="color" value="#FF0066"/>
    </inkml:brush>
  </inkml:definitions>
  <inkml:trace contextRef="#ctx0" brushRef="#br0">178 0 11131,'-32'34'1439,"1"1"-899,2 13-1369,6-8 919,-6 18 0,13-14-180,4-3 169,7 1-529,5-3-90,8 2-269,9-2-1080,8 2-450,12-4 2339,6-1 0,13-4 0,3-1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19.199"/>
    </inkml:context>
    <inkml:brush xml:id="br0">
      <inkml:brushProperty name="width" value="0.08571" units="cm"/>
      <inkml:brushProperty name="height" value="0.08571" units="cm"/>
      <inkml:brushProperty name="color" value="#FF0066"/>
    </inkml:brush>
  </inkml:definitions>
  <inkml:trace contextRef="#ctx0" brushRef="#br0">352 1 11940,'-48'7'2159,"2"7"-6418,-3 27 4618,8-3-89,-11 17 910,4 28-910,21-28 0,-6 28 0,27-38 0,4-2-90,6 1-91,6 0 1,5 0 90,16 15-90,-2-17 627,11 9-717,-7-22-90,0-6 90,1-5-180,-2-5 90,0-6-90,-1-4 0,1-7 90,-1-6-90,2-7-25,-2-7 115,1-7 90,-3-4-90,-1-4 180,-3-1 90,-3 1 0,-2 2 0,-3 4-90,-3 4 2554,-2 4-2374,0-2 1204,-9 26-1295,2 7-89,-5 21 90,2 4-90,4-6 90,1 3-90,3 1 0,2 1 412,2-2-412,1 0 0,2-4-90,0 1 287,0-5-287,0-2 90,0-4-90,9 0 90,2-6-180,10-8 90,-10-6 0,1-8 0,-11 1 0,0-2 0,-1-1 0,-1 0-90,4-4 90,-3 2 0,6 1 0,-7 15 90,0 10 90,-2 16-90,-3-3 89,3 3-89,-2-7 90,2 1-90,1-2 90,0-1-90,2-1 90,-1-2-90,8 0 90,2-7-90,7-7-90,-7-7 0,-3-6 0,-9-3 90,0-4-90,-2-4 90,-1-6-90,-2-2 90,-1-3-90,-1-3 180,-1 0-439,-2 1 439,1 1 90,-2 4-180,0-8-90,1 6 0,-1-3 0,4 33 0,-4 16 0,3 33 0,-3-5 90,1 2-90,-2-9 438,0 0-438,-1 1 0,0-1-90,-1 0 0,0-1-450,0-2-179,-2 9-181,-2-2-89,-2 4-270,-4-7-720,-5-9 180,-9-10-450,3-14 270,-4-16-719,10-4 2698,5-9 0,6 16 0,3 1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20.134"/>
    </inkml:context>
    <inkml:brush xml:id="br0">
      <inkml:brushProperty name="width" value="0.08571" units="cm"/>
      <inkml:brushProperty name="height" value="0.08571" units="cm"/>
      <inkml:brushProperty name="color" value="#FF0066"/>
    </inkml:brush>
  </inkml:definitions>
  <inkml:trace contextRef="#ctx0" brushRef="#br0">0 1 11670,'47'20'2069,"-8"1"-7190,-22-3 5571,-2 4 1319,2 5-1229,4 15-271,-4-7 477,2 10-566,-5-11-180,-3-1 0,0 0-180,-2 1 0,-2-4 2842,-1 1-3562,-3 7-179,-4-2 90,-8 6 573,-7-9 326,-8-8 450,-2-10 270,-2-9 179,3-8 181,3-4-810,12-16 0,10 7 90,11-11-181,8 11 91,4-2 0,8-2 90,3-1-90,5-2 0,1 1 90,1 1-328,1-1 328,1 2-90,-2-1 90,-4 3-90,-3 2 0,-5 1-90,-3 3 90,-3 0 89,4 0-179,-7 10 0,-9 12 0,-8 11 327,-11 15-147,7 3-90,3-5 0,6-1 0,3-9-90,1-1 90,5 0-90,1-2 0,2-2 0,0-2 90,1-5 89,0-2-89,8-3 90,2-6-270,6-9 90,-9-6-90,-6-6 90,-10 0-90,-3-2 0,-2-1-180,-3-12 0,-4 7-179,-2-9-91,-4 12-90,-1 1 0,-2 0-89,-1 2-1,-1 1-809,0 2-90,-4-5-1260,2 2 1890,6-10 359,11 15 450,14-1 540,11 16-90,7 5 90,-6 3-1,1 4 451,1 9-540,-7-2 89,7 8-89,-11-4 90,-1 2-90,-2 2-1,-1-2 1,-1 1 0,-1-1 0,-3-1 0,-1-1 359,-1-1 91,1 6 89,-1-1 540,2 3-359,-2-6-900,2-22 0,-1-10-180,2-14 90,-2-4-180,1 5 180,1-2-1,3 0 1,0 1-180,2 2 180,-2 2-90,2 3 0,-2 1 0,9 3 0,2 5 90,10 6-180,-8 5 180,-1 6-90,-9 1 0,-1 2 0,-1 0 0,-2 2 0,0-1 0,3 7 0,0 0 90,1 3 360,-2-3 809,-2-3-1169,3-14 0,-3-8-360,1-15-1169,-3-3-90,4 5-450,2 11 630,3 10-450,-4 9-360,-3 4-1169,-4 3 3328,1-1 0,-5-7 0,-1-3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20.450"/>
    </inkml:context>
    <inkml:brush xml:id="br0">
      <inkml:brushProperty name="width" value="0.08571" units="cm"/>
      <inkml:brushProperty name="height" value="0.08571" units="cm"/>
      <inkml:brushProperty name="color" value="#FF0066"/>
    </inkml:brush>
  </inkml:definitions>
  <inkml:trace contextRef="#ctx0" brushRef="#br0">0 395 13469,'38'-34'2429,"-5"6"-2069,-11 13-180,4 4-90,6 0 0,-4 2-1,2 1-89,-7 1 90,0 1 0,0-2-90,0 0 90,0-3 0,-1 0-90,-1-2 90,0-2 0,-4 0-90,-1-3 90,-3 1 0,-2-2 90,-3-8-90,-9 0 0,-9-5 0,-5 10 0,-15 4-90,-1 14 0,-10 5 90,9 6-3482,3 6 3392,12 1 0,2 2 90,2 3-90,2 1-90,4 3-90,2 11-90,5-8-90,4 8-90,3-11 3303,3-1-3483,2-2-179,2-2-990,1-2-270,10-2-1529,2-6 3598,11-8 0,-18 1 0,-2-8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20.717"/>
    </inkml:context>
    <inkml:brush xml:id="br0">
      <inkml:brushProperty name="width" value="0.08571" units="cm"/>
      <inkml:brushProperty name="height" value="0.08571" units="cm"/>
      <inkml:brushProperty name="color" value="#FF0066"/>
    </inkml:brush>
  </inkml:definitions>
  <inkml:trace contextRef="#ctx0" brushRef="#br0">1 65 10321,'68'-13'4318,"-13"14"-3959,-45 26 1,-4 4 0,-2-5-90,-3 0-90,1 2 90,-2 0 269,-1-1 91,-1 11 0,-1-3 449,-2 7 0,-1-7-899,2-31-180,7-13 0,3-22 90,8-2-180,1 3 180,3-1-180,1 0 90,5-2-90,-1 3 0,4-1-90,-2 2-179,0 5-1,-1 1-180,-1 5 90,-1 2-89,-1 3-541,-1 3-179,7 3-450,-2 7-1619,5 8 3328,-8 9 0,-9-6 0,-7 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1:09.787"/>
    </inkml:context>
    <inkml:brush xml:id="br0">
      <inkml:brushProperty name="width" value="0.08571" units="cm"/>
      <inkml:brushProperty name="height" value="0.08571" units="cm"/>
      <inkml:brushProperty name="color" value="#FF0066"/>
    </inkml:brush>
  </inkml:definitions>
  <inkml:trace contextRef="#ctx0" brushRef="#br0">912 105 15088,'-3'-21'4228,"21"6"-4138,33-5 90,8 9-180,-9 3 90,1 1 0,2 0 0,-1 2 0,-3 1-90,-3 0 90,-4 3-90,-3-1 0,-3 3 0,8 2 90,-12 2-90,6 2 0,-15 1 89,-3 1 91,-1 4-90,-4 1 90,-1 3 0,-4 2 0,0 3 90,-3 3-90,0 2 180,-2 23-181,-2-9 91,-2 22-404,-1-11 404,-2 6-90,0 9-90,-1 5 90,0 6-90,-2 4-1347,0 2 1347,-1 8 0,1 4-45,2-21 0,0 3 0,1-19 0,0 1-45,0 20 0,1 0 45,1-21 0,-1-3-45,1 3 0,1 0 45,-1 0 0,1 1-45,0 1 0,0 0 44,0 0 1,0 0-45,0 0 0,1 0-822,-1 1 0,0-1 867,0 0 0,1 0-45,-1-1 0,1 2 135,1 25 0,1 0-45,-1-20 0,0-1 0,1 20 0,1-1-45,-3-25 0,1-4 44,0 1 1,0 0 0,-1 0 0,0-2 0,0 1 0,0-2 0,-1-2 0,0-2 0,-1 49 180,-2-9-90,0-2-352,-4-3 442,1-27 0,-1 0 0,-4 28-572,2-31 0,-1-2 572,-5 15-1,-3-3 91,-3-4-90,-5-4-180,-2-3-90,-5-4 0,-4-3 0,-4-6 746,-4-3-746,-30 4 0,13-14-122,-24 1 122,22-17 0,-6-8 0,-2-7 0,-8-9 0,-3-8-360,-4-9-450,1-7-314,26 4 0,1-2 539,15 8 0,0-3-989,-24-20 0,2-2-135,-3-8 719,27 21 1,3 2-2699,-7-9-2518,9 6 6085,2 3 0,3 1 0,-1 1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1:25.909"/>
    </inkml:context>
    <inkml:brush xml:id="br0">
      <inkml:brushProperty name="width" value="0.08571" units="cm"/>
      <inkml:brushProperty name="height" value="0.08571" units="cm"/>
      <inkml:brushProperty name="color" value="#FF0066"/>
    </inkml:brush>
  </inkml:definitions>
  <inkml:trace contextRef="#ctx0" brushRef="#br0">0 5 14459,'39'-5'1799,"0"15"-1529,-17 16 269,11 34-449,-16-24 0,6 21 0,-15-25 0,-2-2 0,-3 0 0,-2-2 0,-3 0 90,-2 0 0,-1-4 0,-3 0 89,0-3 361,-3-2-90,-7 3 179,-2-6-179,-12-3-270,7-14 90,1-13-180,11-10-90,11-10-180,4 5 0,7-1 0,2 6 0,3 1-180,3 0-90,3 0 0,1 2-179,1 0-91,1 3 0,0 0-179,0 1-91,-1 3-89,-1 0-270,-1 3-2519,-1 1 3778,4-2 0,-11 5 0,1 1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48.133"/>
    </inkml:context>
    <inkml:brush xml:id="br0">
      <inkml:brushProperty name="width" value="0.08571" units="cm"/>
      <inkml:brushProperty name="height" value="0.08571" units="cm"/>
      <inkml:brushProperty name="color" value="#FF0066"/>
    </inkml:brush>
  </inkml:definitions>
  <inkml:trace contextRef="#ctx0" brushRef="#br0">1 39 12660,'48'9'629,"-3"-1"-449,-17-4-5210,59 9 5120,-33-4 574,-5-1 1,3 0-485,30 5-91,-15-3-1425,26 4 1426,-23-5-90,1 1-46,1-2 91,-20-2 0,1 0 45,29 2 837,-29-3 0,0 0-837,22 1-532,1-1 442,0 0 90,0-1-90,2-1 0,0 1 90,1-1 1580,2-1-1670,-2 1 0,2-1 90,-1-1-90,2 0 0,-1 0 0,2-1 0,-1 1 0,0-2 0,1 0 0,0-3 90,-1 1-90,-20-2 0,0 0 0,31-1 0,-31 2 0,-1-1 0,21-2 0,-1-1 0,1 0 0,3-1 0,-3 1 0,3-1 0,-6 1 0,-1 0 0,1 0 0,-2 1 0,2-1 45,-23 3 0,1-1-45,31-2-45,-31 3 0,0-1 45,23-1 0,0-1 0,-1 0 0,1 1 0,-1 0 0,-24 3 0,2 1-90,28-3 135,-29 3 0,-2 0-45,20-2 0,-5 1 0,-2 2 0,-2-1 90,0 2-90,0-2 0,1 1 0,33-1 0,-24 3 0,-24-1 0,-1 0 0,16 1 0,5 1 0,-4 0 0,8-1 0,-8 0-90,7 0 90,-7 2 0,2-1 0,-5 1 0,2 0 129,-1-1-129,29 2 0,-23-1-367,22 1 457,-29-1-90,-1 1 0,1-1 0,-2 0 0,2 0 0,-2 0 0,2-1 0,-1 1-90,2-1 90,1 0 826,-1 0-826,30 0 0,-23 0-1504,24 0 1414,-31-1 180,1 1-295,0-1 295,-1 0-180,1 0 330,0 0-330,5 0 180,0 0-90,5 0 0,-21 0 0,0-1 0,29 1-463,-29 0 1,0-1 552,22 0-90,1 0 0,0 0 0,1 1 0,0-1 0,0 0 1420,-1 0-1420,1 0-90,0 1 90,0-2 0,0 2 0,0 0 0,0 0 0,-23-1 0,0 1 0,31 0 0,-31 0 0,0-1 0,22 1 0,0-1 0,1 1 0,0-1 0,1 2 90,1-2-90,0 2 0,2-1-90,1 0 90,-1 0 0,2 0 0,-23 1 0,1-1-847,33 2 847,-33-2 0,0 1 0,24 0 0,-26 0 0,4 0 0,3 1 0,0-1 0,3 1 0,0-1 0,-3 1 0,-3 0 0,29 0 0,3 1 0,-2 0 0,3 1 0,2 0 0,-1-1 0,-49 0 0,0-1 0,50 2 0,-50-1 0,0 0 0,0-1 0,0 1 0,0 0 0,0-1 0,49 4 0,-1-1 0,-7 0 0,0-1 0,-6 0 0,0 1 0,0-1 0,1-1 0,5 1 0,-3-1 0,9 1 90,-9-1-180,10 1 90,-5-1 0,7 0 0,-1 1 0,0-1 0,-30-1 0,1 0 0,-19 0 0,1-1 0,15 1 0,-2-1 0,22 1 0,1-1 0,0 0 0,1-1 0,0 1 0,6-1 0,1 0 0,-45 0 0,0 0 0,45 0 0,-46-1 0,1 1 0,46 0 0,-25 0 0,3-1 0,-18 1 0,0 0-281,17 0 1,0 0 280,-22-1 0,-2 1 0,2 0 0,-2 0 651,46-1-651,-24 1 0,0 0 45,-21-1 0,0 1-302,22-1 1,-1 1 346,24-1-90,-23 0 0,1 0-45,-18 1 0,0-1 90,16 1 0,-2-1-45,29 0 571,-8 1-526,-22-1 0,1 1-45,30-1-595,-33 1 1,0 0 594,20-1 90,2 1-527,-1-1 437,0 1 0,-1 0 90,1 0-90,-1 1 0,1-1 0,-2 1 89,2 0-89,-2 0 0,2 0 0,-2-1 0,2 2 0,-1-2 0,1 0 0,-1 0 90,0 0-39,-1-1 39,0 2-90,-1-1-252,0 0 342,-2 0-90,0 0 90,0 0-90,-1 0 0,-1 0 90,0 0-90,-23-1 0,0 0 0,32 0 0,-30 0 0,-2 1 0,24-1 0,1-1 0,-1 1 0,2 0 0,-1 0 0,1 1 0,1-1 0,-25 1 0,0 0 90,33 0-90,-33 0 0,0 1 0,22 0 90,-1 1-90,-1-2 0,0 1 1847,-2 0-1802,-22 0 0,0 0 45,24 0-135,-25 0 1,-1 0 134,12 0-90,3 0 872,-4 0-872,-1 0 90,-1 0 0,0 0-90,-2 0 180,25 1-90,-21-1-90,18 1 90,-32 0-1,-2-1 1,-6 0 0,-1 0 0,-6 0 1062,-3 0-1242,6-1-659,-3 1-4378,5-2 5492,-13-3 0,-12 2 1,-8-2-1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53.112"/>
    </inkml:context>
    <inkml:brush xml:id="br0">
      <inkml:brushProperty name="width" value="0.08571" units="cm"/>
      <inkml:brushProperty name="height" value="0.08571" units="cm"/>
      <inkml:brushProperty name="color" value="#FF0066"/>
    </inkml:brush>
  </inkml:definitions>
  <inkml:trace contextRef="#ctx0" brushRef="#br0">7 44 17697,'-5'38'2518,"4"-8"-1978,50-18-270,-11-5-180,20 1-696,-10-3 516,5 0-728,2-1 458,0-2-180,0-1-89,-1-2-181,-2-1-90,-2-3-1618,18-8 1079,-18 0-990,11-7-1259,-22 0 3688,-4-2 0,3-6 0,-1-3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01.133"/>
    </inkml:context>
    <inkml:brush xml:id="br0">
      <inkml:brushProperty name="width" value="0.08571" units="cm"/>
      <inkml:brushProperty name="height" value="0.08571" units="cm"/>
      <inkml:brushProperty name="color" value="#FF0066"/>
    </inkml:brush>
  </inkml:definitions>
  <inkml:trace contextRef="#ctx0" brushRef="#br0">138 130 15538,'-10'53'1619,"1"1"-6829,8-4 5569,-1 5 1,2 6 1319,-2 2-960,2 32-224,0-18 0,0 0-367,-1-22 1,1-2-39,0 18 0,0-7 90,-1-20-90,0-4 180,0-5 360,1-4 2734,-3 5-3184,-2-11-90,-8-8-90,-1-16 1079,-3-15-1079,4-8-90,1-6 90,0-11-90,2-7-721,3-10 631,4-12-1069,5-6 1249,6-14-90,7-5 0,6-4-1280,6 2 1280,5 6 90,3 7-805,2 6 715,0 13 32,1 9-32,-2 15 722,0 8-632,-2 11 1324,-1 9-1324,0 9-90,0 8 90,1 7 0,-1 7 0,-2 6 0,-4 4 0,-3 4-90,-7 0 0,-5 3 0,-5-3 1053,-6 3-1233,-14 15 180,-2-11 0,-13 11-623,1-19 623,-2-3 0,-3-5 365,0-3-365,0-4 90,2-4 0,0-3 0,2-3 180,1-2 90,-5 0 1453,3-1-1543,-6 0 90,10 3 0,14 7-180,14 7 0,9 1 0,9 2-90,0-5 0,3 3 89,2 2-178,2 1-91,2 1 0,2 1-90,-2-2-180,-1 0 0,-1-2 1,-3-2-181,0-1 90,-1-1-89,0-1-91,0-2-179,-2-3 89,2-2-809,-2-4 809,11-4 1,-7-6-1,9-4 1,-10-7 179,3-5 270,1-5 91,0-6 179,0-3 180,-2-2 89,0 0 91,-1 1 180,-3 2-90,-3 3 90,-3 3 359,-2 4 2159,-1-2-2068,-16 23-540,-1 8-90,-12 17 179,5 5-89,5-5 0,3 2 0,2 1-1,5 2-89,1 0 0,5 2 0,2-2-180,3-1 90,1-2 0,2-4-90,1-2-90,-1-4 180,1-5-90,7-3-90,0-11 90,4-11-180,-10-5 180,-6-9-180,-9 3 180,-3-2-180,-2-1 0,-4-2-270,-7-13 0,0 10 0,-8-8 0,3 15-89,0 4-91,-2 2-180,1 3 1,-1 2-900,0 3-180,-8 0-3508,1 3 5307,-8 3 0,16 3 0,2 2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01.655"/>
    </inkml:context>
    <inkml:brush xml:id="br0">
      <inkml:brushProperty name="width" value="0.08571" units="cm"/>
      <inkml:brushProperty name="height" value="0.08571" units="cm"/>
      <inkml:brushProperty name="color" value="#FF0066"/>
    </inkml:brush>
  </inkml:definitions>
  <inkml:trace contextRef="#ctx0" brushRef="#br0">0 5 11041,'46'-4'4677,"-6"7"-3957,-15 9-181,-7 5 91,-6 1-180,0 1-1,-1 4 1,0 3-90,-2 1-90,0 3 0,-1-2-90,-1 0-1,-1-2 181,0-1 0,1 7 270,-1-3 449,2 5-449,-3-7-540,4-23 0,2-12-90,1-16 0,2-6 0,0 6 0,2-4-90,1 2 180,2 0-180,0 2 90,0 1 0,-1 4 0,0 1 0,0 6 0,6 2 0,3 9 90,-1 5-90,-3 8 180,-8 3-180,-2 3 89,-2 3 1,-1 2-90,-1 2 90,-2 0 0,-2 0 0,-1 1 180,0 6 450,0 0 1708,-1 3-2338,8-25 0,-4-8 0,9-22 0,-3-2-90,2 0 90,3-3-90,0 2 0,2 0 90,-1 3-90,0 1 0,-2 4 0,0 1 0,7 2-90,1 6 0,7 7-90,-8 6-180,-3 8-89,-7-1-91,-3 2-90,0 3-809,-3 0-270,2 12-270,-2 2-90,0 7-359,-3-3-2789,0-5 5217,1-4 0,-4-14 0,3-3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02.073"/>
    </inkml:context>
    <inkml:brush xml:id="br0">
      <inkml:brushProperty name="width" value="0.08571" units="cm"/>
      <inkml:brushProperty name="height" value="0.08571" units="cm"/>
      <inkml:brushProperty name="color" value="#FF0066"/>
    </inkml:brush>
  </inkml:definitions>
  <inkml:trace contextRef="#ctx0" brushRef="#br0">296 40 12120,'-26'-24'2519,"-6"9"-2070,6 19-89,-5 6 720,-25 28-901,26-13 91,-22 22-90,37-23 0,2 1 90,4-1 0,3 8-90,8 1 0,7 4-90,11-9-180,7-11 90,10-15 90,-8-7-1,1-7 181,-7-1 0,-2 0 180,1-2 0,-4 2-91,0 0 181,-1 1-270,4-1 180,-2 1-270,4 10-90,-9 10-270,-2 18-360,-9 10-270,0 7-269,-1 3-270,1 0-270,-1-6-1170,3-6-988,5-8 3777,7-19 0,9-18 0,6-17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02.365"/>
    </inkml:context>
    <inkml:brush xml:id="br0">
      <inkml:brushProperty name="width" value="0.08571" units="cm"/>
      <inkml:brushProperty name="height" value="0.08571" units="cm"/>
      <inkml:brushProperty name="color" value="#FF0066"/>
    </inkml:brush>
  </inkml:definitions>
  <inkml:trace contextRef="#ctx0" brushRef="#br0">0 46 11311,'41'-29'5307,"-8"12"-3958,-17 28-360,-8 13-89,-5 8-181,-3 5-179,-2 1 539,0-4 720,0 2-1709,9-29 0,4-8-90,7-20 90,1-4 0,-5 8 0,2 1-90,-1 2 90,1 0-90,6 0 0,2 6 0,5 6-90,0 15 0,-8 4-180,-2 5 0,-7-2-179,-1 1 89,-1 1-180,0 2-89,0-1-1,0 0-90,0-1 1,-1 0-900,1-1-630,5 5 1080,3-3-1170,3-1-2698,10-6 5037,2-13 0,-10 0 0,-2-6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02.697"/>
    </inkml:context>
    <inkml:brush xml:id="br0">
      <inkml:brushProperty name="width" value="0.08571" units="cm"/>
      <inkml:brushProperty name="height" value="0.08571" units="cm"/>
      <inkml:brushProperty name="color" value="#FF0066"/>
    </inkml:brush>
  </inkml:definitions>
  <inkml:trace contextRef="#ctx0" brushRef="#br0">264 479 13379,'-24'-27'4048,"-7"13"-3418,-1 25-271,-3 7 1,9 2 0,2 0 90,-7 17-270,11-9 0,-3 12 0,13-13-1,3 1-89,7 7-90,5-9-90,6 5-179,5-14-1,3-4-90,4-4-90,4-4 0,0-5 1,5-3-181,2-8 90,2-5-179,2-6 269,1-10-90,0-7-720,3-13 1080,-2-7 270,0-10-932,-4-1 1292,-5 1 180,-4 3 1079,0-12-990,-7 21-179,0-6-90,-7 26 449,-3 9 1080,1-1-1259,-7 26-451,-2 18 1,-7 19-90,-1 14 0,1-2-270,-1 5 0,1 4-180,0 2-89,-1 1-1,1-1-180,0-1-180,0-6 819,-2-3-999,0-7 1,0-1-181,-3-6-179,0-3 0,-4-5-180,0-5-4858,-2-6 6297,-10-4 0,14-5 0,-5-3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02.863"/>
    </inkml:context>
    <inkml:brush xml:id="br0">
      <inkml:brushProperty name="width" value="0.08571" units="cm"/>
      <inkml:brushProperty name="height" value="0.08571" units="cm"/>
      <inkml:brushProperty name="color" value="#FF0066"/>
    </inkml:brush>
  </inkml:definitions>
  <inkml:trace contextRef="#ctx0" brushRef="#br0">0 134 9781,'32'-39'1709,"1"5"-1079,-4 20-4941,27-4 4941,-12 6 269,19-1 1319,-19 10-419,19 3-989,-15 3 809,33 13-899,-37-1 500,13 11-680,-23-3 359,6 14-629,-13-7-180,10 23-270,-20-21-809,4 21-720,-13-23 2089,-2 14-10211,-11-16 9770,-4 0 0,2-13 0,0-9 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03.014"/>
    </inkml:context>
    <inkml:brush xml:id="br0">
      <inkml:brushProperty name="width" value="0.08571" units="cm"/>
      <inkml:brushProperty name="height" value="0.08571" units="cm"/>
      <inkml:brushProperty name="color" value="#FF0066"/>
    </inkml:brush>
  </inkml:definitions>
  <inkml:trace contextRef="#ctx0" brushRef="#br0">10 49 10501,'-6'-27'0,"2"5"0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03.541"/>
    </inkml:context>
    <inkml:brush xml:id="br0">
      <inkml:brushProperty name="width" value="0.08571" units="cm"/>
      <inkml:brushProperty name="height" value="0.08571" units="cm"/>
      <inkml:brushProperty name="color" value="#FF0066"/>
    </inkml:brush>
  </inkml:definitions>
  <inkml:trace contextRef="#ctx0" brushRef="#br0">137 59 13199,'-11'-34'4138,"-4"10"-3508,-16 24-270,2 8-1,3 9-179,9 7-90,10 9-360,9-3 0,10 3-179,3-7-1,6 3-270,0-2 1,6 2-361,1-2-89,0-2-1349,1-3-1440,-1-4 3958,-2-3 0,-10-7 0,-5-3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09.160"/>
    </inkml:context>
    <inkml:brush xml:id="br0">
      <inkml:brushProperty name="width" value="0.08571" units="cm"/>
      <inkml:brushProperty name="height" value="0.08571" units="cm"/>
      <inkml:brushProperty name="color" value="#FF0066"/>
    </inkml:brush>
  </inkml:definitions>
  <inkml:trace contextRef="#ctx0" brushRef="#br0">210 0 10951,'-14'59'719,"1"1"-269,6 29-3238,1-10 2923,3-19 0,0 1 45,2-11 0,-1 3 90,0 32 0,1 4-180,0-19 0,-1 1 29,2-6 1,-1 4 0,0-3-527,0 11 0,1-2 542,0 7 0,0 1 0,0 1 0,0 1 0,1 1 0,0 0-634,0 3 0,1 0 634,-1 2 0,1 2 0,1 1 0,1 1-1,-1 3 1,1 1-45,-1-34 0,0 0 0,0 5 45,1 2 0,-1 4 0,1 2 0,0-4-15,-1 5 0,1-3 0,0 4-31,-1-5 1,1 5 0,-1 0 0,1-5 30,-1 1 0,-1-4 0,1 1 0,-1 1 0,0 0 0,0 0 30,0 0 0,-1 0 0,1 0 0,-1-2 0,0 1 0,0-1-31,1 0 1,-2-2 0,1 1 30,0-2 0,-1 0 0,0-1-30,0-1 0,-1 0 0,1 0 60,-2 30 0,-1 0-45,0-4 0,-2 3 74,0-11 1,-1 5 0,-1-5-120,0 12 0,-1-1-30,0-15 0,0 3 0,0-6 30,-2 2 0,0-4-45,0-1 0,0-1 0,0-7 0,0-2 0,0-2 0,0-2-353,0-6 0,1-2 263,0-1 1,1-2-136,-8 39-135,7-36 0,1-1-495,-5 36-539,2-10-711,7-17 890,17-45 1186,1-8-1366,13-27-988,-3-18 940,6-17 1398,1-15 0,4-14 0,-2-7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31.464"/>
    </inkml:context>
    <inkml:brush xml:id="br0">
      <inkml:brushProperty name="width" value="0.08571" units="cm"/>
      <inkml:brushProperty name="height" value="0.08571" units="cm"/>
      <inkml:brushProperty name="color" value="#FF0066"/>
    </inkml:brush>
  </inkml:definitions>
  <inkml:trace contextRef="#ctx0" brushRef="#br0">818 90 8072,'33'-23'2789,"-4"3"-2429,-8 7-91,-1 0 271,-1 2-450,-22 4 0,-9 4-90,-17 5 0,-2 1 90,4 1-90,-5-1 0,0 0 0,-4 1 0,0-1 0,0 2 90,2-2-90,1 0 0,3-1 0,0 0 0,2 0 0,-1 0 0,1 0 0,0-1 0,-8 2 0,3-2 0,-6 1-90,8 0 90,3 2 0,6 4-90,1 9 90,4 11 90,5 2-90,1 7 90,5-4-90,-1 5 180,0 7-690,1 4 690,0 7-180,0 4 90,1 8 90,0 3-90,0 8-1698,0 3 1608,2 1 90,0-21 0,0 1 0,0 34-135,0-33 0,0-1 135,0 26 0,-1 1-90,1-1 90,-2 0-90,1 1 89,-2 4 1,3-3-90,-3 2 90,4-5-2660,-2-1 2660,3-1-45,-1-26 0,0 1-1135,1 30 1135,-1-32 0,0-2-21,0 18 156,-2-3-90,2-5 90,-2 0-90,1-3 90,-1 0-90,-1-1 90,1-2 763,1-1-763,-2 19-90,1-21 1955,0 14-1865,2-26 0,1-3 2027,0-1-2027,0-5-90,0-1 983,1-6-623,0 11 90,2-3-91,4 7 295,8-8-564,2-12-90,9-7 0,-2-10 0,7-3 0,4-3-90,7-4 90,6-2-2100,4-3 1740,8-4 0,3-2-1555,2-4 1195,1-1-926,-1-1 27,-1-2-1349,-2-1-1890,-4-2 4768,-6 1 0,0-5 0,-4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11.058"/>
    </inkml:context>
    <inkml:brush xml:id="br0">
      <inkml:brushProperty name="width" value="0.08571" units="cm"/>
      <inkml:brushProperty name="height" value="0.08571" units="cm"/>
      <inkml:brushProperty name="color" value="#FF0066"/>
    </inkml:brush>
  </inkml:definitions>
  <inkml:trace contextRef="#ctx0" brushRef="#br0">0 1 8522,'21'55'2159,"-2"-4"-7280,-9-11 5661,-1 0 0,-2 3 650,2 19-830,-5-13 0,2 13-91,-4-20 361,0 14-450,-2-16 1336,-1 9-707,0-10 181,1-3 539,-2 3 1456,4-31-2895,1-7 0,24-44 0,5-18-90,-4 19-384,5-11 1,1 4 383,-11 28 0,1 2 0,-1 5-90,1 3 90,8 4 90,3 8-90,-2 4 0,-3 7 1995,-11 1-1905,0 4-90,-3 1 0,1 3-90,-3-1 90,0 2-180,-2-1-90,-1 0-89,-1 1-91,0-1-719,-2-1-271,2 5-538,1-2-3779,1 3 5757,7-12 0,-10-5 0,3-8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53.404"/>
    </inkml:context>
    <inkml:brush xml:id="br0">
      <inkml:brushProperty name="width" value="0.08571" units="cm"/>
      <inkml:brushProperty name="height" value="0.08571" units="cm"/>
      <inkml:brushProperty name="color" value="#FF0066"/>
    </inkml:brush>
  </inkml:definitions>
  <inkml:trace contextRef="#ctx0" brushRef="#br0">519 75 11850,'-23'-36'3598,"-7"4"-2698,2 26-451,-12 6-179,7 7 90,1 7-180,10 3 90,1 3-90,1 4-90,2 4 90,2 4-91,3 4-89,2 2 90,3 4-270,3 2 180,2 1 90,3 5-90,3 1 0,1 3-457,2-1 546,0-2-89,0-4 90,0-3-174,-1-5 84,-1-4 180,-1-4-90,-3 6 255,-5-5-345,-6 2 466,-9-13-826,-7-10-358,-6-10-542,-2-9-629,0-6-1798,4-6 3687,8-3 0,10 9 0,7 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39.776"/>
    </inkml:context>
    <inkml:brush xml:id="br0">
      <inkml:brushProperty name="width" value="0.08571" units="cm"/>
      <inkml:brushProperty name="height" value="0.08571" units="cm"/>
      <inkml:brushProperty name="color" value="#FF0066"/>
    </inkml:brush>
  </inkml:definitions>
  <inkml:trace contextRef="#ctx0" brushRef="#br0">37 0 12210,'-1'14'2788,"-2"-12"-2518,9 54 0,-6-24 0,0 5-180,-2 7 0,2-7 0,-3 0 0,1-11 0,-1 11-90,1-7 90,0 18-90,-1-19 90,1 17-90,-2-11-90,2 5-360,-2-4-629,1-3 1079,0-5 0,1-11 0,1-6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0:41.336"/>
    </inkml:context>
    <inkml:brush xml:id="br0">
      <inkml:brushProperty name="width" value="0.08571" units="cm"/>
      <inkml:brushProperty name="height" value="0.08571" units="cm"/>
      <inkml:brushProperty name="color" value="#FF0066"/>
    </inkml:brush>
  </inkml:definitions>
  <inkml:trace contextRef="#ctx0" brushRef="#br0">173 193 12480,'3'-41'1619,"4"7"-1259,8 14-90,4 4-1,2-1 1,4 2-90,0 0 0,1 3 90,0 1-180,1 4 90,1 2-90,2 5 0,-1 5 90,1 5-1,-2 7-89,-5 0 90,-4 3-90,-7-2 90,-2 3 0,-1 0 0,-2 3 0,-1 1 90,-3 1-180,-2 1 90,-1 2-1,-3-1 1,-2 2 0,-2 1 0,-2 0 90,-8 13-180,1-12 0,-6 10 0,3-16 90,-9 10-90,5-9 0,-7 5-90,5-12 0,2-2 90,-3-2-90,1-2 0,0-2 90,1-3-90,0-1-90,0-2-180,-8 1-270,0-3-180,-6-1-269,3-4-990,7-3-2248,1-5 4227,9-4 0,5 5 0,9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49.345"/>
    </inkml:context>
    <inkml:brush xml:id="br0">
      <inkml:brushProperty name="width" value="0.08571" units="cm"/>
      <inkml:brushProperty name="height" value="0.08571" units="cm"/>
      <inkml:brushProperty name="color" value="#FF0066"/>
    </inkml:brush>
  </inkml:definitions>
  <inkml:trace contextRef="#ctx0" brushRef="#br0">305 775 6903,'-22'-67'-210,"0"0"0,-1-1 0,-2-1 210,-2-2 0,-2-1 0,-7-14 0,-3-3 0,12 27 0,0 0 0,0 1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58.733"/>
    </inkml:context>
    <inkml:brush xml:id="br0">
      <inkml:brushProperty name="width" value="0.08571" units="cm"/>
      <inkml:brushProperty name="height" value="0.08571" units="cm"/>
      <inkml:brushProperty name="color" value="#FF0066"/>
    </inkml:brush>
  </inkml:definitions>
  <inkml:trace contextRef="#ctx0" brushRef="#br0">14 107 9512,'-11'-40'2428,"8"6"-5586,32 13 3248,-5 11 0,20 9 1144,14 19-1054,1 18-180,2-1 364,-17 10-364,-29-16 0,-4 16 90,-6-10-90,-5 13 0,-6-13 0,-2 1 0,-2 0 0,-1 1 90,2-1-90,0 1 0,3 0 0,1 0 0,4 0 0,2 1 89,4 0-89,3 0 0,2-1 180,9 17-180,-4-15 0,4 12 90,-6-19-90,-1-1 1976,-3-4-1976,-1 0 90,-5 5-90,-9 0 90,-4-3-90,-11-4 0,-1-11 394,-6-1-304,-3-3-90,-3-1 0,0-3 0,-2 0 90,3-2-90,2-2-90,3 0-540,-6-2-1438,5-4-1800,3-8 3868,23-6 0,15-8 0,15-1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59.015"/>
    </inkml:context>
    <inkml:brush xml:id="br0">
      <inkml:brushProperty name="width" value="0.08571" units="cm"/>
      <inkml:brushProperty name="height" value="0.08571" units="cm"/>
      <inkml:brushProperty name="color" value="#FF0066"/>
    </inkml:brush>
  </inkml:definitions>
  <inkml:trace contextRef="#ctx0" brushRef="#br0">0 165 9512,'31'52'1169,"-5"-10"-809,-15-12-180,0-6-1,4 1 1,2 2-90,3 0 0,4 1 90,3-1-180,3 1 90,0-4 0,0-3-90,-2-3 90,0-4 0,-3-3 0,8-4 90,-5-8-90,2-11 0,-11-15-90,-10-3 0,-9-8 0,-6 6 0,-3-2 90,-5-3-90,-2-1 0,-5 0 0,-4 0 0,-2 2 0,-3 3 0,-2 2 0,-1 3 0,-1 3 0,1 3-180,2 4-810,-7-3 990,3 7 0,10 2 0,9 7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59.212"/>
    </inkml:context>
    <inkml:brush xml:id="br0">
      <inkml:brushProperty name="width" value="0.08571" units="cm"/>
      <inkml:brushProperty name="height" value="0.08571" units="cm"/>
      <inkml:brushProperty name="color" value="#FF0066"/>
    </inkml:brush>
  </inkml:definitions>
  <inkml:trace contextRef="#ctx0" brushRef="#br0">210 1 9961,'23'49'1889,"-6"-1"-2146,-28 4 527,-1-7 225,-6 19-45,-13 31-360,12-33-868,3-13 0,1-1 868,1 4-90,0 0-39,0-1-231,3 0-179,-2-2-141,2-1-400,0-4-809,1-3-359,0-6 2158,0-1 0,5-16 0,1-5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59.339"/>
    </inkml:context>
    <inkml:brush xml:id="br0">
      <inkml:brushProperty name="width" value="0.08571" units="cm"/>
      <inkml:brushProperty name="height" value="0.08571" units="cm"/>
      <inkml:brushProperty name="color" value="#FF0066"/>
    </inkml:brush>
  </inkml:definitions>
  <inkml:trace contextRef="#ctx0" brushRef="#br0">25 66 9781,'-21'-32'-607,"20"9"0,-2 15 0,15 6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59.427"/>
    </inkml:context>
    <inkml:brush xml:id="br0">
      <inkml:brushProperty name="width" value="0.08571" units="cm"/>
      <inkml:brushProperty name="height" value="0.08571" units="cm"/>
      <inkml:brushProperty name="color" value="#FF0066"/>
    </inkml:brush>
  </inkml:definitions>
  <inkml:trace contextRef="#ctx0" brushRef="#br0">1 0 6273,'19'16'0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03.505"/>
    </inkml:context>
    <inkml:brush xml:id="br0">
      <inkml:brushProperty name="width" value="0.08571" units="cm"/>
      <inkml:brushProperty name="height" value="0.08571" units="cm"/>
      <inkml:brushProperty name="color" value="#FF0066"/>
    </inkml:brush>
  </inkml:definitions>
  <inkml:trace contextRef="#ctx0" brushRef="#br0">42 0 10951,'30'27'2788,"-5"-1"-7729,-18-4 5571,-2 2 1319,-3 5-1140,-3 19-539,0-8 640,-4 15-730,2-15 0,-3 1-180,2 0-360,-5 18-90,2-13-90,-3 11-359,1-19-271,-1-2-1438,-1-2-1350,0-6 4778,-1-3 1,6-13 0,0-3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03.639"/>
    </inkml:context>
    <inkml:brush xml:id="br0">
      <inkml:brushProperty name="width" value="0.08571" units="cm"/>
      <inkml:brushProperty name="height" value="0.08571" units="cm"/>
      <inkml:brushProperty name="color" value="#FF0066"/>
    </inkml:brush>
  </inkml:definitions>
  <inkml:trace contextRef="#ctx0" brushRef="#br0">9 111 12480,'-9'-49'-180,"11"9"-720,10 24-898,9 10-451,8 11 2249,-1 3 0,13 6 0,4 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53.896"/>
    </inkml:context>
    <inkml:brush xml:id="br0">
      <inkml:brushProperty name="width" value="0.08571" units="cm"/>
      <inkml:brushProperty name="height" value="0.08571" units="cm"/>
      <inkml:brushProperty name="color" value="#FF0066"/>
    </inkml:brush>
  </inkml:definitions>
  <inkml:trace contextRef="#ctx0" brushRef="#br0">0 1 13110,'31'12'4497,"-9"4"-3777,-25 16-181,-2 4-179,-1 6-90,2 3-90,3 1-90,3-4 90,3-3-180,3-9-270,8-9 90,2-15 90,10-13 0,-8-8 0,1-4 0,-6 4 90,3-6-90,0 1 540,2-3-270,-11 23-90,-5 9 0,-8 21 0,3 3 0,3 3-3392,8 0 3302,1-8 89,10 0-89,2-12 0,7-2 0,5-12 0,-7-6 0,0-5 90,-8-2 0,-2 0 3932,0-2-3392,4-4-91,-2 2-89,3-3 90,-3 2-360,-7 18-90,-4 7-270,-8 18-360,-3 6-629,0 4-450,0 1-540,1-2-3508,-1-3 5667,1-1 0,0-16 0,0-3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03.733"/>
    </inkml:context>
    <inkml:brush xml:id="br0">
      <inkml:brushProperty name="width" value="0.08571" units="cm"/>
      <inkml:brushProperty name="height" value="0.08571" units="cm"/>
      <inkml:brushProperty name="color" value="#FF0066"/>
    </inkml:brush>
  </inkml:definitions>
  <inkml:trace contextRef="#ctx0" brushRef="#br0">0 1 8792,'35'44'150,"-11"-14"0,-18-20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02.992"/>
    </inkml:context>
    <inkml:brush xml:id="br0">
      <inkml:brushProperty name="width" value="0.08571" units="cm"/>
      <inkml:brushProperty name="height" value="0.08571" units="cm"/>
      <inkml:brushProperty name="color" value="#FF0066"/>
    </inkml:brush>
  </inkml:definitions>
  <inkml:trace contextRef="#ctx0" brushRef="#br0">114 180 11131,'-18'-37'4317,"2"2"-9348,11 7 5391,7 4 1229,8-2-1409,9 10 769,9 6-859,4 6-90,3 8 0,-3 8 3392,-3 8-3302,-7 7 0,-5 7-90,-8 1 90,-2 5-90,-2 2 90,0-8-90,2 1 0,1-9 0,3 1 90,1 2-90,3 0 0,0 0 0,1 0 90,0-1-90,-1-2 0,-1-3 180,-1-1 180,0 5-1,-5-2-179,-8 4 0,-9-9 0,-11-5 0,-1-8 0,-4 0-90,-3-3 0,-2-1 0,-3 0-90,1-2 90,-2 0-180,2-1-90,0-1 0,2-1-90,1 1-539,2-1-541,-6 0-4496,4 0 5846,3-7 0,12 5 0,9-3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03.305"/>
    </inkml:context>
    <inkml:brush xml:id="br0">
      <inkml:brushProperty name="width" value="0.08571" units="cm"/>
      <inkml:brushProperty name="height" value="0.08571" units="cm"/>
      <inkml:brushProperty name="color" value="#FF0066"/>
    </inkml:brush>
  </inkml:definitions>
  <inkml:trace contextRef="#ctx0" brushRef="#br0">76 0 11940,'-27'35'1889,"2"1"-1349,10-4-270,7 5-4252,8-7 4252,6 0 843,10-1-933,-1-6 0,8 4 0,-4-11 90,1-2 89,0-2 271,2-3-270,7-2 3204,1-6-3384,6-8 204,-5-11-295,-7-10-89,-10-8 0,-8-5-179,-7 7-1,-5 3-180,-2 9-90,-3 2 0,-1 2-89,-3 3-91,-1 1-989,-1 3-450,-10-2-2518,1 4 4587,-4 0 0,13 6 0,7 1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04.316"/>
    </inkml:context>
    <inkml:brush xml:id="br0">
      <inkml:brushProperty name="width" value="0.08571" units="cm"/>
      <inkml:brushProperty name="height" value="0.08571" units="cm"/>
      <inkml:brushProperty name="color" value="#FF0066"/>
    </inkml:brush>
  </inkml:definitions>
  <inkml:trace contextRef="#ctx0" brushRef="#br0">1 161 9152,'11'-34'2518,"0"4"-7548,-2 9 5479,1 2 181,2 2 1588,15-7-1858,-5 15 770,11 2-951,-10 22-89,-2 10 0,-6 0 90,-2 0 0,-3-6 180,-1 0-90,3-1 3482,2 1-3393,3 0-89,3-1 0,4-1-90,4-1 0,4-3 0,2-2-90,3-2 0,1-4-90,1-2 0,0-3-180,-1-3 0,0-2-90,-1-3-180,-3-3-89,-1-1-271,-4-3-269,-2 0-271,-5-1-4586,-4 0 5936,-5-4 0,-7 11 0,-1-3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2.311"/>
    </inkml:context>
    <inkml:brush xml:id="br0">
      <inkml:brushProperty name="width" value="0.08571" units="cm"/>
      <inkml:brushProperty name="height" value="0.08571" units="cm"/>
      <inkml:brushProperty name="color" value="#FF0066"/>
    </inkml:brush>
  </inkml:definitions>
  <inkml:trace contextRef="#ctx0" brushRef="#br0">107 0 11850,'-25'47'3058,"-5"23"-2428,15-21 360,-6 48-3503,12-35 2963,3 21-90,8-23 248,7 2-338,4 1 0,6-1-90,5-2 90,4-3-91,3-4-89,4-5 90,1-5-90,0-6 0,2-6 0,-2-7 0,13-3-90,-12-11 554,11-6-554,-17-10 0,3-8 0,-1-7 0,-1-7 0,-1-10 0,-2-8 0,-1-9-1025,7-35 1205,-10 19 89,6-22 91,-14 35-90,-3 3 1386,-2 10-1476,-1 4 0,-1 6-90,-2 5 90,-1 3 423,1 3-513,-5 23 151,0 16-241,-3 18 0,-1 11 90,2-6-90,0 4 0,1 3 0,1 4-90,1 2 835,1 2-925,0 0-269,1-5-1,-1-1-90,2-5 1,0-1-91,0-1-90,2-3 91,0-1-990,8 8 629,-2-14-179,4 4-2429,-3-18 3598,9-5 0,13-13 0,13-6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2.805"/>
    </inkml:context>
    <inkml:brush xml:id="br0">
      <inkml:brushProperty name="width" value="0.08571" units="cm"/>
      <inkml:brushProperty name="height" value="0.08571" units="cm"/>
      <inkml:brushProperty name="color" value="#FF0066"/>
    </inkml:brush>
  </inkml:definitions>
  <inkml:trace contextRef="#ctx0" brushRef="#br0">106 63 9961,'-3'-38'4138,"-11"13"-3778,-9 31-90,-2 7-1,6 12 91,9 0-90,3 5 0,3 5-90,4 3 0,5 6-791,5 3 791,5 7 0,4 2-703,4 3 703,3-1-1,0 0-89,3-1 90,-5-6-90,0-3 0,-4-5 0,-3-5 0,-3-3 90,-4-6 371,-6 4-551,-11-5 0,-12-2-90,-13-11-90,1-11 0,-2-8-89,10-3-91,1-2-90,1-3 326,0-2-506,4-1 797,2-3-1786,3 0 0,2-10 810,10-3 89,3-1 90,10 4 181,2 6-1,4 3 180,4 0 90,3 0 180,5 0 90,1-1 90,7 1-207,-1-1 297,5 0 0,-1 0 179,4 0-89,2-2 90,-1 0 0,3-4-91,-5 2 1,0-2-245,-5 0 245,-3-2 0,-5 3-53,-4-2-37,-6 2 285,-4-1 255,-4 0-91,-6-5-269,-12 2 702,-4 4-792,-22 9-34,5 13-56,-11 6 0,6 6-90,0 6 90,-2 4-181,2 4 91,1 4-90,4 3 90,4 2-180,5 3 90,5 0 0,5-1 0,5 3-90,5-2-90,6 4-180,6-2 0,5 1-179,4-4-1,4-2-180,3-4 1,1-5-181,2-4-1079,15-1 810,-13-9-1080,13-3-899,-15-10 3058,3-6 0,4-7 0,2-5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3.079"/>
    </inkml:context>
    <inkml:brush xml:id="br0">
      <inkml:brushProperty name="width" value="0.08571" units="cm"/>
      <inkml:brushProperty name="height" value="0.08571" units="cm"/>
      <inkml:brushProperty name="color" value="#FF0066"/>
    </inkml:brush>
  </inkml:definitions>
  <inkml:trace contextRef="#ctx0" brushRef="#br0">1 95 9602,'18'-43'3867,"-2"7"-3147,0 20-90,-3 17-271,6 16-89,-6 10 0,1 7 0,-3-3 0,-2 1-90,1 3 0,-2-1 89,-2 0-89,0-1 630,-3-1-1,-2 8 91,-5-1-1,-5 4 540,-5-12-809,-8-14-180,3-18-180,2-16-180,10-17-90,6 1 0,5-3-180,4 8 0,2-1-180,2 1 0,1 1-269,1 1-1,0 4-180,0 2 1,1 3-990,0 2-360,8 1-1889,2 5 4048,6 2 0,-14 4 0,-3 3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3.191"/>
    </inkml:context>
    <inkml:brush xml:id="br0">
      <inkml:brushProperty name="width" value="0.08571" units="cm"/>
      <inkml:brushProperty name="height" value="0.08571" units="cm"/>
      <inkml:brushProperty name="color" value="#FF0066"/>
    </inkml:brush>
  </inkml:definitions>
  <inkml:trace contextRef="#ctx0" brushRef="#br0">1 0 10411,'41'18'2249,"-2"-2"-4239,-15-10 2350,5 1 764,2-1-854,4 0-90,1 0-180,1-1-270,2-1-1259,17-1-630,-13-2-699,14 0 2858,-18-3 0,7-2 0,0-1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4.170"/>
    </inkml:context>
    <inkml:brush xml:id="br0">
      <inkml:brushProperty name="width" value="0.08571" units="cm"/>
      <inkml:brushProperty name="height" value="0.08571" units="cm"/>
      <inkml:brushProperty name="color" value="#FF0066"/>
    </inkml:brush>
  </inkml:definitions>
  <inkml:trace contextRef="#ctx0" brushRef="#br0">37 29 16348,'-20'57'2158,"5"-10"-1708,14-8-180,3-8 360,15 34-450,-2-21-1561,12 24 1471,-6-33-2673,2-3 2673,0-3-90,0-5 0,2-4-180,0-4 0,0-5-1169,44-24 989,-35 0 90,34-25 0,-45 4-310,-1-7 400,1-7 90,-2 0 2961,-1-2-2781,-4 3 180,-3 5-1,-1 1-89,-2 6-90,-2 4 270,-1 4 630,-2 0-541,-16 16-269,0 13 0,-8 14 1804,7 12-1804,7-3 0,2 2 90,2 3-180,3 3 90,3 1 0,3 2-3434,2-2 3344,3 0 0,1-3-90,3-1 90,1-4-90,1-2 90,1-5-90,-1-3 0,1-5 3212,8-3-3302,3-9 90,-1-2-90,-2-8 90,-10-1 0,-1-1-89,-1 0 89,3-7 0,-1 2 0,2-5-90,-4 4 0,1 1-90,-1 2 180,1 1 360,-2 0-630,-3-1 180,-2 17 90,-4 12 0,-2 14 0,-1 8 0,0-8 0,1 0 90,-1 0 0,2 0-90,6-7 0,4-10 0,4-13 0,1-13 0,-2-10-90,-5 2 0,1-14 90,-7 12-90,1-7 90,-2-2-90,-1 1 90,-1-6-90,-1 4-360,0 6 0,-1 2 360,5 24 90,2 10 0,2 19 0,-2 6 90,-1-3-90,-2 3 90,2 3 0,-3 2 0,-1 1 0,-2 1 0,-1-1 0,-2-1 90,-3 1-90,-3-4 0,-2 0-90,-4-3 180,-2-2-180,-3-2 90,-3-3-90,-2-2 90,-1-3-90,0-3 0,1-2-270,0-3-540,-5-3-629,1-5-1709,1-5 2069,15-15-91,11 2 1,13-6 0,6 7-630,4 0-360,5-1 2159,1 1 0,9-4 0,1 1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4.653"/>
    </inkml:context>
    <inkml:brush xml:id="br0">
      <inkml:brushProperty name="width" value="0.08571" units="cm"/>
      <inkml:brushProperty name="height" value="0.08571" units="cm"/>
      <inkml:brushProperty name="color" value="#FF0066"/>
    </inkml:brush>
  </inkml:definitions>
  <inkml:trace contextRef="#ctx0" brushRef="#br0">1 443 9691,'54'-20'1589,"0"0"0,10-2 1,-8 3-1410,-21 9 539,49-13-629,-48 12 90,21-6 0,-29 5-90,0-1 0,-2-3 0,-1-1 0,-3-2 0,-2-3 0,-4-1 90,-3-1 179,-4-9-89,-9 1-90,-5 0 180,-9 5-180,-4 13 90,-3 5-90,-3 3 89,-2 5-89,-3 5 0,1 3 0,0 6 0,1 3 0,3 4 0,3 3-90,3 4 90,5 2-90,3 3 0,5-1-90,4 3 0,5-1 0,4 2-180,4-2-90,5 0-450,15 8 180,-5-13-89,10 4 89,-8-15-179,0-4-1,0-3 90,-1-6-179,0-3 89,0-6 1,-1-4-1,0-6 270,0-7 1,9-19 538,-9 8 451,13-24-90,-19 26-90,3-6-90,-10 15 179,-1 3 721,3 0-361,2 12 1,-1 11-450,0 18-1,-8 4-89,-3 5 0,-2-6 270,-1 1-270,0 11-1,0 1 271,0 5 539,-1-6-359,1-6-720,10-24 0,-4-5 0,13-22-90,-5 1 0,4-3 0,2-1-90,1 0 0,3-2-89,0 2-1,2 1-90,-1 1-180,-1 2 1,1 3-91,-2 1-90,-1 3-179,-2 1-1170,-2 3-1439,6 0 3508,-2 2 0,-6 2 0,-7 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54.034"/>
    </inkml:context>
    <inkml:brush xml:id="br0">
      <inkml:brushProperty name="width" value="0.08571" units="cm"/>
      <inkml:brushProperty name="height" value="0.08571" units="cm"/>
      <inkml:brushProperty name="color" value="#FF0066"/>
    </inkml:brush>
  </inkml:definitions>
  <inkml:trace contextRef="#ctx0" brushRef="#br0">81 436 9422,'-8'-52'3508,"0"3"-2699,1 17 360,-3-13-719,2 13-90,-2-7 0,3 14-180,1 2-1080,-1-7-1259,1 3-3687,3-4 5846,7 4 0,-1 14 0,4 3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5.337"/>
    </inkml:context>
    <inkml:brush xml:id="br0">
      <inkml:brushProperty name="width" value="0.08571" units="cm"/>
      <inkml:brushProperty name="height" value="0.08571" units="cm"/>
      <inkml:brushProperty name="color" value="#FF0066"/>
    </inkml:brush>
  </inkml:definitions>
  <inkml:trace contextRef="#ctx0" brushRef="#br0">569 32 11490,'-43'-18'2969,"7"5"-6858,0 17 4339,8 3 1207,1 6-847,-8 15-450,13-3 269,-5 31-359,20-16 180,14 41-360,9-25-68,13 21 67,4-14 91,5 1-90,5 3 0,0-3 0,-2-4-90,-3-6 0,-8-7-200,-1-4 200,-7-8 2241,2 7-2151,-11-8 90,-9 0 0,-20-13 1125,-19-13-1305,-2-8 89,-5-6-89,7-3-89,1-2-1,-4-3-90,1-1-90,0-3-90,2 0-3089,2 0 3000,5-1-393,1-1 392,3 0-719,-2-11 629,9 8-360,0-9 271,11 0 3467,6-1-3018,3-6 3105,4 9-2475,-2 32-1,-5 2-89,-6 26 0,-4-5-90,-1 4 0,-2 2-90,0 3-1,-1 1-89,0 3 0,-1 0 0,-6 18-270,5-16-438,-4 12 169,8-20-1,1-2 0,0-3-809,2-2-1979,1 3 3238,7 0 0,-2-9 0,6-6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5.523"/>
    </inkml:context>
    <inkml:brush xml:id="br0">
      <inkml:brushProperty name="width" value="0.08571" units="cm"/>
      <inkml:brushProperty name="height" value="0.08571" units="cm"/>
      <inkml:brushProperty name="color" value="#FF0066"/>
    </inkml:brush>
  </inkml:definitions>
  <inkml:trace contextRef="#ctx0" brushRef="#br0">0 4 10591,'45'-3'3598,"-5"3"-1709,-7 18-1080,-8 1-89,7 11-180,-12-2-91,0 3-89,-1 2 0,0 4-90,-2 1-90,0 3-180,-3-2-90,-1-1-180,-3-3 0,-1-2-180,-1-3-629,-2-2-360,-2 4-1709,-3-3 3148,-7-1 0,4-14 0,-4-7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6.071"/>
    </inkml:context>
    <inkml:brush xml:id="br0">
      <inkml:brushProperty name="width" value="0.08571" units="cm"/>
      <inkml:brushProperty name="height" value="0.08571" units="cm"/>
      <inkml:brushProperty name="color" value="#FF0066"/>
    </inkml:brush>
  </inkml:definitions>
  <inkml:trace contextRef="#ctx0" brushRef="#br0">29 174 8792,'-12'-48'3238,"2"6"-2968,4 9-540,8 5-90,14 12 270,12 10 0,4 12 0,2 8 90,-6 4 90,2 4 0,-1 4 90,1 5-90,-1 2 270,-3 3 674,2 18 1,-2 2-585,-1 0-549,-1 0 0,-3-3 639,-11-17 270,1 10-451,-2-12 991,2 16-181,-4-17 180,1 4 630,-1-7-1889,9-23-90,-1-14-90,6-14 0,-2-7 90,-4 6 647,4-1-647,0 1-90,0 3 0,0 2 0,-2 3-90,6 0 180,-1 9-90,5 8 90,-4 17 0,-6 12 0,-7-1 0,-3 2 0,-3 2 0,-2 0 90,-1 8 810,0-6 269,-2-3-1079,7-27 0,3-8-90,4-22 0,2-2 0,-1 5 0,1 1 0,0 0 0,1 2 0,-1 2 0,1 1-90,5 0 90,1 7 0,5 6-90,-1 13-450,-4 11-359,-1 9-450,-5 3-180,-3 2-270,-4-3-1440,-4-1 3239,0-4 0,-4-14 0,1-3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6.225"/>
    </inkml:context>
    <inkml:brush xml:id="br0">
      <inkml:brushProperty name="width" value="0.08571" units="cm"/>
      <inkml:brushProperty name="height" value="0.08571" units="cm"/>
      <inkml:brushProperty name="color" value="#FF0066"/>
    </inkml:brush>
  </inkml:definitions>
  <inkml:trace contextRef="#ctx0" brushRef="#br0">1 8 10411,'33'-8'6117,"-4"10"-5488,-14 23 1,-5 0-180,-2 8-91,-2-5-179,-1 2 0,2 3-360,-2 1 0,1-2-269,-2 0-181,0-3-1169,-2-1-2339,0 6 4138,-4-7 0,1-6 0,-1-10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6.821"/>
    </inkml:context>
    <inkml:brush xml:id="br0">
      <inkml:brushProperty name="width" value="0.08571" units="cm"/>
      <inkml:brushProperty name="height" value="0.08571" units="cm"/>
      <inkml:brushProperty name="color" value="#FF0066"/>
    </inkml:brush>
  </inkml:definitions>
  <inkml:trace contextRef="#ctx0" brushRef="#br0">84 390 10141,'-21'-51'3238,"2"5"-8178,9 16 5569,-1 2-179,4 2 1319,0 2-1500,2 0 141,2-6-1579,13-6 359,2 8-89,14-1-1,-1 17 3483,5 2-3213,5 2 270,3 3 181,2 3 179,1 2 944,14 14 0,2 5-404,-1 2-270,-1-1 0,-3 8 1439,-2 35-1169,-19-20-91,-4 3 1,-2 0-397,-4 4 307,7 15-91,-11-17 91,10 22-964,-7-16 694,6 16 0,-8-23-498,2-2 408,-1-1 0,0-4-90,-1-3 0,0-5-90,-2-3 90,-1-3-180,1-4 180,-1-3-359,1-4 446,8 0-446,1-7 1033,9-5-764,-8-8 557,1-8-467,-7-4-89,1-2 179,-2-4-90,0-3 0,-1 0 0,-2-2 90,-2 0 90,-3 1 180,-3 2 269,-5-7-179,-11 3 90,-3 2-90,-9 7-1,-1 12-89,-2 3 0,-3 4-90,0 2 0,0 3 0,2 3 0,-1 4 0,2 2-91,2 1 1,4 4 0,3-2 180,3 3 0,4 6-180,9 2-90,3-1 0,9-4-90,2-9-90,3-3 90,2-3 0,2-2-90,2-4 90,2-3-89,2-4 89,1-1 0,1-4 90,-1 0 90,-1-2 0,-3 2-1,-3 0 1,-1 1 0,3-2-90,-2 4 0,5 3 0,-10 11 90,-2 12-449,-7 8-361,-1 7-269,0 5-361,0 0-449,0-3-1439,0-4 3238,1-7 0,-5-11 0,0-5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7.189"/>
    </inkml:context>
    <inkml:brush xml:id="br0">
      <inkml:brushProperty name="width" value="0.08571" units="cm"/>
      <inkml:brushProperty name="height" value="0.08571" units="cm"/>
      <inkml:brushProperty name="color" value="#FF0066"/>
    </inkml:brush>
  </inkml:definitions>
  <inkml:trace contextRef="#ctx0" brushRef="#br0">1 45 11131,'46'29'2968,"-10"-6"-2338,-22 5-91,-7-5 1,-2 2 270,-1 1-271,-3 10 1,-1 2-90,-4 7-181,-5-7 91,-5-8 0,-3-11-270,-5-13-90,4-14-180,6-11 90,13-13 0,7 7-90,7-4 90,1 7-179,15-9 179,-5 7-90,10-7 90,-9 11 0,1 1 0,0 1 90,0 1-90,-1 2 90,-1 1-90,-2 1 90,-3 1-90,6-2 90,-4 1-90,5-1 0,-3 1 180,-2 6-1349,-2 8 1259,-4 8 0,-10 0 0,-2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7.409"/>
    </inkml:context>
    <inkml:brush xml:id="br0">
      <inkml:brushProperty name="width" value="0.08571" units="cm"/>
      <inkml:brushProperty name="height" value="0.08571" units="cm"/>
      <inkml:brushProperty name="color" value="#FF0066"/>
    </inkml:brush>
  </inkml:definitions>
  <inkml:trace contextRef="#ctx0" brushRef="#br0">10 1 13829,'-6'58'2878,"3"-5"-2376,5-7-52,2-8-3344,7 48 3074,-4-39-180,3 25 77,-4-35-437,0-1-90,-1-5-90,-1-1-719,0-3-630,-2 7-1656,-1-2 3545,-3 1 0,0-16 0,0-7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7.587"/>
    </inkml:context>
    <inkml:brush xml:id="br0">
      <inkml:brushProperty name="width" value="0.08571" units="cm"/>
      <inkml:brushProperty name="height" value="0.08571" units="cm"/>
      <inkml:brushProperty name="color" value="#FF0066"/>
    </inkml:brush>
  </inkml:definitions>
  <inkml:trace contextRef="#ctx0" brushRef="#br0">23 237 10141,'-7'-49'5667,"2"5"-4857,0 6-721,2 8-3956,0-2-1620,10 10 5487,7 7 0,-3 9 0,2 8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8.172"/>
    </inkml:context>
    <inkml:brush xml:id="br0">
      <inkml:brushProperty name="width" value="0.08571" units="cm"/>
      <inkml:brushProperty name="height" value="0.08571" units="cm"/>
      <inkml:brushProperty name="color" value="#FF0066"/>
    </inkml:brush>
  </inkml:definitions>
  <inkml:trace contextRef="#ctx0" brushRef="#br0">98 1 9422,'11'52'2338,"-1"-2"-7458,-6-13 5569,0 2 1,-1 1 1253,3 20-1523,-3-14 0,2 13 0,-2-19 905,-1 10-1085,-1-12-360,-1 6-450,-2-6-269,-3-5 3158,-6 2-3338,-4-12 1243,-9-12 16,1-12 1259,-11-19-90,15-1-539,3-15-270,19 13-1,8 1 1,8 6-90,2 5 90,4-1-90,4 1 90,7-3-91,3 1 91,4-2-483,3 0 483,2 0 0,2-3-1,-1 1 1,0-1 90,-3 2-90,-4 0-1,-3 3-179,-6 1 0,-3 2 90,-5 1-90,3 2 0,-5 9-90,-10 13 90,-10 12 213,-13 13-303,1-8 0,0 9 0,4-8 0,2 7-180,5-4-360,8-6-90,8-8 90,11-9 271,10-11-1,-5-3 0,1-4 0,-10 2 0,7 0 180,1 5 90,4 10 0,-13 5 90,-8 8-90,-12 0 90,-2 7 0,-4 4-1,-3 9-89,-3 2-238,-4 5 238,-1 0 90,-4 3-90,0-3-540,-2 0 540,-1-5 0,0-3 0,-3-4-280,0-4 280,-2-5-30,0-5 30,1-5 90,0-6 90,1-3 299,-5-5-569,2-7 270,-2-11-450,8-15 125,11-2-215,9-8-146,7 5-34,3-1-89,4-1-91,2 2-179,1 1-451,1 2-179,0 3-1169,0 2-1350,-1 4 3958,-1 3 0,-7 7 0,-2 3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25.513"/>
    </inkml:context>
    <inkml:brush xml:id="br0">
      <inkml:brushProperty name="width" value="0.08571" units="cm"/>
      <inkml:brushProperty name="height" value="0.08571" units="cm"/>
      <inkml:brushProperty name="color" value="#FF0066"/>
    </inkml:brush>
  </inkml:definitions>
  <inkml:trace contextRef="#ctx0" brushRef="#br0">1237 150 6993,'-45'-39'540,"5"5"-270,14 17-1,-25-10 1,16 12 180,-53-2 0,16 28-2238,16 5 0,-1 4 1968,11 1 0,2 3-90,-4 6 0,3 3 117,-24 23-27,2 7 90,2 5-1024,3 5 1023,3 2-179,6 4 90,3 1 0,21-20 0,1 1 0,-9 31-90,16-32 0,3-1 0,2 21 0,8-4-585,7 1 584,5 0 1,6-1 0,6 5 1201,5-1-1201,6 2 0,4-2-90,2-3 90,4-5 0,2-2 0,3-5-45,-8-23 0,2-1-45,17 17 0,-16-22 0,1-4 437,14 5-437,5-5 0,2-5 0,3-7 90,-1-7-90,2-6 0,1-9 0,3-7 0,7-9 0,-21-3 0,0-3 65,29-20-65,-31 13 0,-2-3 0,13-23 0,-6-6 0,-5-6 0,-8-7 0,-6-5 0,-18 18 0,-2-2 0,-5 14 0,-2-1 0,1-14 0,-3 0 0,-5-33-90,-8 4 90,1 45 0,-3 0 0,-1 1 0,-2 0 0,-15-47-90,-6 4 90,-6 4 0,-4 6 0,-4 8-225,10 27 1,-1 2-226,-18-15 180,17 24 0,-1 3-449,-13 2-91,0 7-719,0 8 418,5 8 1111,-1 6 0,-5 7 0,-2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54.188"/>
    </inkml:context>
    <inkml:brush xml:id="br0">
      <inkml:brushProperty name="width" value="0.08571" units="cm"/>
      <inkml:brushProperty name="height" value="0.08571" units="cm"/>
      <inkml:brushProperty name="color" value="#FF0066"/>
    </inkml:brush>
  </inkml:definitions>
  <inkml:trace contextRef="#ctx0" brushRef="#br0">1 1 9781,'25'36'4228,"-2"-1"-8809,-9-3 5570,-1 4-179,1 3 1948,3 25-2308,-3-14-90,3 16-91,-7-23 1,0-1 590,-1-2-1040,0-2-180,-1-2-90,-2-3-269,-1-2-1530,-1-4-2068,-3 3 5165,-4-6 0,2-7 0,-3-8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04.397"/>
    </inkml:context>
    <inkml:brush xml:id="br0">
      <inkml:brushProperty name="width" value="0.08571" units="cm"/>
      <inkml:brushProperty name="height" value="0.08571" units="cm"/>
      <inkml:brushProperty name="color" value="#FF0066"/>
    </inkml:brush>
  </inkml:definitions>
  <inkml:trace contextRef="#ctx0" brushRef="#br0">161 67 14009,'-10'-38'5577,"12"16"-5307,8 16 0,13 16-1,-1 6 1,2 6 90,0 5-90,-4 5 0,-3 3-90,-5 2-1,-4 1-179,-2-1 90,-3-2 0,2 3-90,4-1 0,2-6 0,6 0 90,0-8-90,4 1 0,3 1 0,2-1 90,1 0-180,-1-1 90,-2-2 90,-2-2 0,-4-2 270,0-1 540,-2 3-361,-11 4-359,-11-2 0,-12-4 0,-10-9 0,0-6-90,-2-1-90,-4-1-180,-2-1-90,-2-2-270,-2 0-89,0-4-271,1 2-269,0-3-180,1 2-181,1 0-448,1 0-1350,1 0-2429,5 0 5757,1 1 0,14 2 0,4 1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06.807"/>
    </inkml:context>
    <inkml:brush xml:id="br0">
      <inkml:brushProperty name="width" value="0.08571" units="cm"/>
      <inkml:brushProperty name="height" value="0.08571" units="cm"/>
      <inkml:brushProperty name="color" value="#FF0066"/>
    </inkml:brush>
  </inkml:definitions>
  <inkml:trace contextRef="#ctx0" brushRef="#br0">4 68 11041,'-1'-52'8185,"-1"37"-7735,2 55-180,-1 13 89,2 30-1667,0-29 1488,1 7 180,3 28-270,3 8-90,0 0-180,0-10-180,-1-30-89,-2-4-181,0-3-312,1 10 42,-2-20-1000,1 9 1900,-2-15 0,-1-18 0,0 2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07.100"/>
    </inkml:context>
    <inkml:brush xml:id="br0">
      <inkml:brushProperty name="width" value="0.08571" units="cm"/>
      <inkml:brushProperty name="height" value="0.08571" units="cm"/>
      <inkml:brushProperty name="color" value="#FF0066"/>
    </inkml:brush>
  </inkml:definitions>
  <inkml:trace contextRef="#ctx0" brushRef="#br0">418 0 10951,'-50'29'2518,"5"-3"-1798,11-4-180,0 1 89,-1 1-591,-15 11 321,14-10 91,-8 6 97,19-13 713,-4 2-181,6 1-899,11 6 90,14-11-90,19 1 89,8-9-89,10-1 90,7-1-559,9-1 559,8 0-450,4-1 450,7-1 0,0-2 89,-3 0-89,-1-1-90,-6-2 90,-3 0-90,-3-1-90,-6-1 90,-5 0-90,-5 0-37,-4-1-53,-4 0-90,-4-1-809,-3 0-636,2-5-5481,-8-3 7279,-9-9 0,-23 3 1,-15-2-1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29.139"/>
    </inkml:context>
    <inkml:brush xml:id="br0">
      <inkml:brushProperty name="width" value="0.08571" units="cm"/>
      <inkml:brushProperty name="height" value="0.08571" units="cm"/>
      <inkml:brushProperty name="color" value="#FF0066"/>
    </inkml:brush>
  </inkml:definitions>
  <inkml:trace contextRef="#ctx0" brushRef="#br0">63 3116 9781,'56'-22'450,"-11"4"-450,-3 14 90,12 0-844,-10 1 754,16 0 363,5-1-138,-13-1 0,3-1 45,41-9-978,-35 2 1,-2-2 797,1-10 0,-8-6-20,-19 3-70,-2-4 0,-3-4-879,-2-5 969,-1-6-90,-2-5 89,-1-6-89,-3-4 0,-2-3 0,-1-2-853,-2-2 853,-1 0 690,-2-1-690,-1 4 0,-2 2 0,-1 2 0,-1 2 0,-3 0 0,0 1 90,-3 0-180,-1 2-228,-2 1 228,-1 0 180,-1 3-180,-1-1 180,-2 3-180,-1-1 180,0 2-90,-6-19-90,2 17 180,-4-15 955,3 22-1045,-5-17 90,4 17-180,-5-12 90,1 7 90,5 13-180,-5-11 90,6 18 0,0 0 1046,0 2-1046,0 1 0,1 2 746,0 1-746,-1 3 619,2 0-619,-2 1 0,1 1 0,0 1 0,-1 0 0,1 1 0,-1 0 0,0 2 0,-5-8 0,-1 1 0,-5-6 0,1 2 0,3 2 0,0 3 0,2 1 0,1 2-90,0 2 90,-3 1-90,-4 4 90,-6 5 90,-22 15-90,17 0 0,-11 10 0,23-6 0,3-1 90,0-1 0,1 1-90,-1-2 0,-2-6 0,4-8-90,2-13 90,9-10 0,3-2 0,2-2 0,2 2 0,1 1 0,1-1-90,0-1 0,0 1 0,-4 2 90,-7 19 0,-6 8 0,-8 20 0,4-2 90,0 1-90,6-4 0,-6 5 90,0 1-90,-2 4 180,1-2 540,3-5 449,1 0-449,1-3-630,9-18-90,7 0-90,14-16 90,9 9 0,4 5 0,0 6 0,0 4-90,5 9 0,-10-3 0,5 6 0,-11-5 0,0 3 90,-2 1 0,-1 3 0,-7 6 0,-7-1 0,-5 6 0,-4-4 0,-3 1-90,-2-1 90,1-4 0,-1 2 0,3-7 0,-1 2 0,0-1 0,0 1 0,0 1 0,0-1 0,1 0 0,0 0 0,-2 7 0,1-3 270,-1 6 0,1-4-180,17-14-90,4-12 0,11-13 0,2-9 90,-5 0-90,4-4 0,1-5 0,1-3 0,0-5 0,1-2 0,2-4 0,8-19-590,-7 13 500,6-12 180,-10 19-180,-1 4 180,-1 0-180,-1 3 90,-1 4 0,-1 3 0,-1 3-419,0 2 419,-1 3 0,6-4-90,-5 9 90,6-3 0,2 8 479,3 5-479,11 5 90,1 8-180,-7 4 180,0 6-90,-9-1 350,1 2-260,1 3-90,0 1-180,-1 1 0,0 2-90,-2 0-270,0 2-89,-1 1-271,-3 0-1079,0 0-449,-4 1 2428,-2-2 0,-6-11 0,-3-4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31.295"/>
    </inkml:context>
    <inkml:brush xml:id="br0">
      <inkml:brushProperty name="width" value="0.08571" units="cm"/>
      <inkml:brushProperty name="height" value="0.08571" units="cm"/>
      <inkml:brushProperty name="color" value="#FF0066"/>
    </inkml:brush>
  </inkml:definitions>
  <inkml:trace contextRef="#ctx0" brushRef="#br0">0 107 7083,'29'-38'630,"-3"3"-630,-14 19 0,-5 6 0,-1 3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33.574"/>
    </inkml:context>
    <inkml:brush xml:id="br0">
      <inkml:brushProperty name="width" value="0.08571" units="cm"/>
      <inkml:brushProperty name="height" value="0.08571" units="cm"/>
      <inkml:brushProperty name="color" value="#FF0066"/>
    </inkml:brush>
  </inkml:definitions>
  <inkml:trace contextRef="#ctx0" brushRef="#br0">1333 75 10771,'-16'-29'-90,"-5"4"90,0 17 0,-5 1 0,1 3 0,-5 2 0,-4 2-90,-4 4 180,-2 3-90,7 0 0,-6 5 0,16-3 0,-6 2 0,9 0 0,0-1 0,1 3 0,-2 0 0,0 3 0,-1 0 0,1 3 0,-1 0 0,0 1-3392,1 0 3392,0 2 0,0-1 0,1 2 0,-1-1 0,1 1 0,-8 11 0,7-8 0,-6 7 0,9-9 0,1-2 0,1 1 0,-1 0 0,3-2 0,-1 1 0,2-2 3392,-5 9-3392,5-8 0,-5 7 0,7-9 0,0-1 0,0 2 0,2-2 0,-2 2 0,1-1 0,0 0 0,0 0 90,0 0-180,1 1 180,-1-1-90,-3 10-90,2-8 180,-3 8-180,5-10 180,0 1-90,-1 0 0,-3 9 0,0 2 0,-4 7-90,1 1 90,1 0-90,1 0 90,1 0 0,0 1 0,3-8 0,-2 7 0,3-7 90,-3 11-90,2-2 0,0-1 0,1 1 0,-1-2 0,2 0 0,0-2 0,3-1 0,-1-1 0,2-2 90,1-1-90,1-1 0,2 0 0,0-1 0,2 0 0,1-2 0,3 0 0,-2-1 90,3 1-90,-1 0 90,2-1 0,-1 0 0,1-1 0,0 0-90,1 0 0,0-1 90,1 2 89,1 0 1,2 0-90,0 0 0,1 0 90,-1-2 90,1-2 0,-1 0 0,1-4-90,0 1-1,0-4 91,2 3 180,-1-4 90,2 2-91,-2-3-628,1-1 89,2-10 90,-4-6 0,-3-2 0,-6-3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34.100"/>
    </inkml:context>
    <inkml:brush xml:id="br0">
      <inkml:brushProperty name="width" value="0.08571" units="cm"/>
      <inkml:brushProperty name="height" value="0.08571" units="cm"/>
      <inkml:brushProperty name="color" value="#FF0066"/>
    </inkml:brush>
  </inkml:definitions>
  <inkml:trace contextRef="#ctx0" brushRef="#br0">0 645 12930,'26'33'629,"-3"-7"-539,2-14 0,-2-5 90,20 2-90,-8-4-90,14 2 90,-11-4-90,0-1 90,1-2-90,0 0 180,16-3-90,-13-1 0,12-3 0,-19 0 0,-2-1 0,-1-1-1,-2-3 91,-2-1-180,-1-3 90,-3-2 0,-2-5-90,-4-2 90,-3-5-90,-2-2 0,-4-23 0,-6 11-530,-3-16 530,-6 15 0,-3-2 0,-2 2 0,-3-1 0,0 7-329,-1 1 59,-1 6-180,-2 3-90,-1 4-269,-1 6-2249,-2 6 359,-8 9 2853,7 7 0,2 0 0,12 2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29.667"/>
    </inkml:context>
    <inkml:brush xml:id="br0">
      <inkml:brushProperty name="width" value="0.08571" units="cm"/>
      <inkml:brushProperty name="height" value="0.08571" units="cm"/>
      <inkml:brushProperty name="color" value="#FF0066"/>
    </inkml:brush>
  </inkml:definitions>
  <inkml:trace contextRef="#ctx0" brushRef="#br0">7 454 12030,'-4'22'6836,"2"-13"-6386,15 76-5211,5 3 5031,-3-18 90,5 26 0,-5-26-1,-1-2 461,6 26-550,-7-26-90,3 18 0,-5-33 707,-3-5-707,-1-4-20,-1-5 200,-2-5 90,0-3 629,0-4 2524,-2 3-3333,-10-13 1114,-5-17-1474,-6-16 0,-2-23-179,5-9-70,-1-12 69,1-18-1165,4-10 1300,7 38 1,1-1 44,2-1 0,1-1 45,2-1 0,0 0-1421,3 0 1,0 0 1420,2 0 0,1 1 45,1 2 0,1 0-318,1 1 1,0 2 227,14-42 90,-1 9-90,3 10 0,0 12 0,0 8 0,2 9 43,-3 10-43,2 7 637,-2 10-637,9 7 2949,-9 9-2949,5 8 933,-11 7-933,-4 7 90,-2 5 0,-5 4-90,-4 5 90,-5 2 0,-5 4 0,-4 2 141,-6 3-141,-4 2 0,-19 20-180,7-15-1089,-14 13 999,15-26-179,-1-4-1,1-4-180,0-3-89,2-5-181,3-1-89,2-6-1800,3-2 2789,-3-1 0,12-9 0,0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30.214"/>
    </inkml:context>
    <inkml:brush xml:id="br0">
      <inkml:brushProperty name="width" value="0.08571" units="cm"/>
      <inkml:brushProperty name="height" value="0.08571" units="cm"/>
      <inkml:brushProperty name="color" value="#FF0066"/>
    </inkml:brush>
  </inkml:definitions>
  <inkml:trace contextRef="#ctx0" brushRef="#br0">0 245 8792,'43'4'3688,"8"1"-3058,-20-4-91,10-1-89,-10-1 0,3-2-1,0-2-89,0-2 0,1-2-90,-3-3 0,1-2 0,-2-3-91,-1-1 91,-3-2-90,-3-1-90,-3 1 180,-5 0-90,-3-5 90,-12 2 269,-14-1-359,-20 12 90,-4 9-90,-5 9 90,7 6-90,-2 3 0,0 4-90,1 4 0,3 1 0,4 1 0,4 2-1,4 0 1,5 1-90,2 1 90,6 1 0,4-2 0,4 2-90,5-1 0,3 0-360,12 11 1,-1-12-91,10 6-270,-5-15 1,3-4-91,1-4-89,1-3-1,0-5 91,0-3-1,1-5 181,0-4 89,2-3 90,0-5 180,0-2 180,1-6 180,-2 1 180,-1-1 0,-2 2 90,-2 1 0,-2 3-1,1 0 91,-3 3-90,0 2 449,-2 3 1,10 2-540,1 6 180,1 4-181,-4 6 1,-9 4-90,-1 3 90,-1 2-180,-1 2 90,-3 2-90,-1 1 0,-3 0 90,-1 2 179,-2 8 91,-3 0 90,-1 6 179,-6-6-179,-3-5-540,-3-22-180,7-7-90,5-22 1,9 5-181,2-3-90,0 5-90,3-1 1,1 0-91,2 0-1079,11-9 900,-8 10-1,7-5 1,-9 12-990,0 1-1529,9 0 3418,0 2 0,-8 3 0,-5 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31.051"/>
    </inkml:context>
    <inkml:brush xml:id="br0">
      <inkml:brushProperty name="width" value="0.08571" units="cm"/>
      <inkml:brushProperty name="height" value="0.08571" units="cm"/>
      <inkml:brushProperty name="color" value="#FF0066"/>
    </inkml:brush>
  </inkml:definitions>
  <inkml:trace contextRef="#ctx0" brushRef="#br0">1 84 16797,'7'47'1979,"-2"0"-1439,-5-8 719,2 47-809,-1-26 44,2 8 1,0 0-315,0-7-5570,3 29 5570,-4-49-90,0-3 1498,1-4-1228,-2-4 1219,2 6-769,-1-4-900,-8-13 0,3-28 3302,-6-19-3212,7-19-180,4-2 180,3-10-1379,5-8 1289,5-9 90,5-4 0,1 3 0,4 3 0,-2 11 90,1 4-90,-2 9 0,0 6-116,-2 9 206,1 7 90,-1 9 180,2 5-180,10 13 0,-5 6-1,8 11 1,-9 8-90,0 6 0,0 7 761,1 8-761,-1 5 0,1 6-90,-2 3 0,-2 2-815,-1 2 635,-3 0-270,-2-4-89,-3-1-181,-3-4 0,-2-1-269,-3-4-1915,-1 10 1285,-5-15-360,-3 5-1259,-5-20-2249,-2-5 5601,-3-5 0,5-9 0,1-3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54.505"/>
    </inkml:context>
    <inkml:brush xml:id="br0">
      <inkml:brushProperty name="width" value="0.08571" units="cm"/>
      <inkml:brushProperty name="height" value="0.08571" units="cm"/>
      <inkml:brushProperty name="color" value="#FF0066"/>
    </inkml:brush>
  </inkml:definitions>
  <inkml:trace contextRef="#ctx0" brushRef="#br0">1 283 10321,'21'-33'4587,"8"5"-3867,0 18-90,5 3-1,-4 1-179,4 3 0,4-1 0,2 1-181,4 0-381,0 0 292,1 0 0,1-1 0,0 0-1,-1-1-89,0 0 0,-5-2 0,-1-1 49,-4-1-49,-1-1 0,-3-1 0,-4-1 0,-4 0-90,0-8 377,-10 1-197,-11-5-44,-21 6 44,-7 9-90,-11 7 90,4 7-90,-3 5 0,-2 5 0,0 4 90,3 3-90,1 6 90,4-1-180,5 5-3302,4-2 3391,6 2 1,5 0-90,4 1 90,7 1-90,4 0-90,7 0-89,5 1-91,4-2-90,6-1-270,2-3 1,4-3-181,1-2-89,0-4-361,1-3-269,-2-3-1529,0-4-1979,2-3 5037,-5-3 0,-11-2 0,-7-2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31.203"/>
    </inkml:context>
    <inkml:brush xml:id="br0">
      <inkml:brushProperty name="width" value="0.08571" units="cm"/>
      <inkml:brushProperty name="height" value="0.08571" units="cm"/>
      <inkml:brushProperty name="color" value="#FF0066"/>
    </inkml:brush>
  </inkml:definitions>
  <inkml:trace contextRef="#ctx0" brushRef="#br0">1 127 14369,'3'-36'3958,"12"6"-3509,10 18-89,9 3-90,-5 3 0,5 1-90,1 1-90,2-1-270,0 2-90,-1-1-450,1 1-359,-3 1-450,-3-1-7286,-2 1 8815,4 1 0,-17 0 0,2 1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32.073"/>
    </inkml:context>
    <inkml:brush xml:id="br0">
      <inkml:brushProperty name="width" value="0.08571" units="cm"/>
      <inkml:brushProperty name="height" value="0.08571" units="cm"/>
      <inkml:brushProperty name="color" value="#FF0066"/>
    </inkml:brush>
  </inkml:definitions>
  <inkml:trace contextRef="#ctx0" brushRef="#br0">1 81 11850,'16'48'2429,"-1"0"-1800,-7-7 585,6 38 1,0 7-855,1 1-180,-1 2 0,2 2 224,-5-32 1,-1-6-3464,4 19 3149,-4-19 0,-1-3 0,0-3-408,-2-4 408,-1-4 263,0-5-173,-2-4 360,2-3-90,-4 2 1327,-6-7-1687,-9-7 1328,-11-22-1418,0-10-90,-1-17 0,7-5 0,0-14-90,4-10-369,0-10 369,7-7 1,3-3-1206,6-2 1205,5-4 90,5 1 0,6-1 90,3 10-90,4 7 0,3 10 0,4 7 90,3 7-2690,2 10 2690,2 8 0,-3 10-11,0 7-79,-3 7 718,0 6-718,-3 7 1058,-1 4-968,-3 4 0,-4 6 3384,-4 3-3384,-6 4-90,-4 2 90,-5 1 23,-5 2-23,-5 1 0,-5 3 0,-5 1-259,-3 0 79,-4-1 0,-3-2-629,-14 12 269,10-14-89,-10 7-91,16-19 0,0 0-89,3-5-271,1 0-2248,2-4 3328,-2-1 0,10-5 0,0-1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32.956"/>
    </inkml:context>
    <inkml:brush xml:id="br0">
      <inkml:brushProperty name="width" value="0.08571" units="cm"/>
      <inkml:brushProperty name="height" value="0.08571" units="cm"/>
      <inkml:brushProperty name="color" value="#FF0066"/>
    </inkml:brush>
  </inkml:definitions>
  <inkml:trace contextRef="#ctx0" brushRef="#br0">379 1 10501,'-32'27'2339,"4"0"-1800,8-5 1,1 1 0,2 3-180,1 1 809,-2 24-809,9-16-90,0 16 179,15-13-269,2-8-90,7 6 0,-2-13 0,3-3 0,-1-4 90,2-3-90,7-2-90,1-9 0,1-5 90,-4-11-90,-8-2 0,-2-5 0,-3-2 90,-2-3 0,-4-1-90,-2-1 0,-4 1 90,-4 1-90,-4 1 90,-3 4 89,-6 1 1,-4 6 0,-3 4 0,-1 6 0,-4 5 0,0 5 0,-2 5-90,-1 5 0,2 4 90,1 5 0,-6 17-180,13-8 89,-2 11 1,15-12-90,5 1 90,4-2-90,4 2 90,5-2-180,10 14-90,0-13-179,10 7-91,-4-17-90,2-3-179,2-3-1,-1-5-89,2-3-181,0-5 91,0-5-91,1-5 181,1-4 89,3-7 180,0-4 1,15-19 449,-12 9-108,11-13 378,-15 16 90,-1-1 0,-3 5-91,0 2 91,-5 4 180,-1 4 180,5 3-181,-1 8-89,4 7 378,-6 13-289,-5 10 1,-7 6-90,-5 3 360,-5-2 719,-2-2 360,-2-2-1529,3-26-181,6-7 1,3-19 0,6-1-90,-1 5 0,2-1 0,11-9-180,-3 7-539,19-13 179,-16 15-89,10-4-181,-10 10-179,-1 1-1350,12 0 810,-11 3-630,9 0 2159,-13 4 0,15-2 0,3 1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33.716"/>
    </inkml:context>
    <inkml:brush xml:id="br0">
      <inkml:brushProperty name="width" value="0.08571" units="cm"/>
      <inkml:brushProperty name="height" value="0.08571" units="cm"/>
      <inkml:brushProperty name="color" value="#FF0066"/>
    </inkml:brush>
  </inkml:definitions>
  <inkml:trace contextRef="#ctx0" brushRef="#br0">0 0 11221,'16'79'3867,"-6"-24"-3327,-1 17-5481,-4-5 5211,-1-13-90,0 16 941,1 0-1031,-2-18 90,1 14 571,-1-23-661,0-1 0,0-2-94,0-5-265,0-2 3014,-1-4-3734,1-2 1193,0 3 0,-1-15 0,-1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34.049"/>
    </inkml:context>
    <inkml:brush xml:id="br0">
      <inkml:brushProperty name="width" value="0.08571" units="cm"/>
      <inkml:brushProperty name="height" value="0.08571" units="cm"/>
      <inkml:brushProperty name="color" value="#FF0066"/>
    </inkml:brush>
  </inkml:definitions>
  <inkml:trace contextRef="#ctx0" brushRef="#br0">1 214 9332,'6'-41'3058,"3"-4"-2608,-1 22-91,2-6 1,2 12-90,-1 1 0,5 3-90,0 1 90,3 3-90,11 2-90,3 5-90,0 4 89,-3 4 1,-10 3-90,-3 2 90,-1 2 0,-2 2 90,-4 2 0,0 12 0,-6 3 0,-1 14-90,-6 0-90,0 4 90,2 2-90,1-12 0,3-1 90,1-12-90,1 1 0,2-1 0,0 1 0,1 0 0,0-2 0,0 0 0,0-2 270,0 9 89,-1-4 1,-4 5-90,-8-9 0,-12-7-90,-12-7-180,-9-6 90,4-5-180,-1-2-180,11-2-270,-1 1-1259,0-2-2158,-6-2 3957,1-4 0,9 5 0,6-2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35.249"/>
    </inkml:context>
    <inkml:brush xml:id="br0">
      <inkml:brushProperty name="width" value="0.08571" units="cm"/>
      <inkml:brushProperty name="height" value="0.08571" units="cm"/>
      <inkml:brushProperty name="color" value="#FF0066"/>
    </inkml:brush>
  </inkml:definitions>
  <inkml:trace contextRef="#ctx0" brushRef="#br0">1 69 9152,'1'-50'3778,"-3"31"-3419,3 73-89,-2 12-2931,2-9 1,1 3 3020,3 36-225,-3-42 0,2 2 0,-1 3 0,0 1 44,1 8 1,0 1-45,-1 4 0,1 2 0,0 7 0,0 3-475,0 1 0,0 1 475,0 3 0,0 0 0,0 3 0,1 0-45,-1 1 0,0 1 89,2 1 1,-1 1-45,1 1 0,0 1-45,-2-32 0,0 0 0,1 1-30,0 0 0,0 1 0,-1 0 30,1 1 0,0 0 0,0 1-30,0-1 0,0 1 0,-1 0 0,1 1 0,0-1 0,0 1-140,-1 0 1,0-1-1,0 1 140,1-1 0,-1 1 0,0 0 30,0 0 0,0 0 0,-1 0-383,1 0 1,-1 1 0,1 0 352,-1 0 0,-1 0 0,1 1 24,0 0 1,-1 1 0,1 0-25,-1 0 0,1 1 0,-1 0 53,0 0 0,-1-1 1,1 1-54,0-2 0,0 1 0,0 4 7,-1-1 0,0 5 1,0 1-1,0-5-37,-1 6 0,1-5 0,0 4 15,-1-5 0,0 4 0,1-1 0,-2-5-15,1-1 0,0-5 0,-1 0 0,0 0 0,0 0 0,-1-1 0,0-1 0,1 0 0,-1-1 15,-2 32 0,1-1 44,-2-5 1,0 0-90,1-2 0,-1-2 128,-1-6 1,0 2-129,0-15 0,0 3 0,0-4 45,-1 7 0,0-2-45,-2 17 0,0-4 0,0 11 0,-1-9-90,2-16-360,0 13 90,2-29-359,0 6-9112,3-31 9533,5-28 0,2-21 0,5-25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37.968"/>
    </inkml:context>
    <inkml:brush xml:id="br0">
      <inkml:brushProperty name="width" value="0.08571" units="cm"/>
      <inkml:brushProperty name="height" value="0.08571" units="cm"/>
      <inkml:brushProperty name="color" value="#FF0066"/>
    </inkml:brush>
  </inkml:definitions>
  <inkml:trace contextRef="#ctx0" brushRef="#br0">16 84 10501,'-9'-45'7736,"2"7"-6117,9 38-900,9 74-449,0-9-1381,-2-5 1,-1 0 1200,0 8 90,0 7-90,-2-22 0,1 3-45,0 3 0,-1 0-90,1 1 0,-1-1 0,0-6 0,-1-3-225,1 17-363,-1-7 93,-1-4-112,0-6-518,-1-3-207,-1-9-3211,-1-4 4872,-2 1 1,0-18 0,0 0-1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38.384"/>
    </inkml:context>
    <inkml:brush xml:id="br0">
      <inkml:brushProperty name="width" value="0.08571" units="cm"/>
      <inkml:brushProperty name="height" value="0.08571" units="cm"/>
      <inkml:brushProperty name="color" value="#FF0066"/>
    </inkml:brush>
  </inkml:definitions>
  <inkml:trace contextRef="#ctx0" brushRef="#br0">63 199 12660,'-40'-37'3148,"18"2"-2878,36 22-90,13 3 0,15 5 0,-1 2-687,7 0 597,5 1 90,7 0 0,3 1-90,6-1 0,3 0 0,3-1-837,-1 0 837,-7-1 0,-2 1-495,-12-1 585,-5 1-1,-6 0 1,-6 1 90,-4 0 1110,3-1-1200,-23 19 891,-2-6-981,-25 17 557,-2-7-557,-2 3 179,2 2-89,1 2 0,3 1 0,2 1 0,3 0 0,4 1 0,4-1 0,4 1 0,5-1 179,12 9-359,0-11 180,8 5-90,-4-15 0,-1-5 0,1-3-90,9-5 90,-7-6-90,5-5 0,-11-7 90,-3-3-90,-1-7 0,-5-2 90,-2-4-90,-5-2 0,-3 0 0,-4-3-90,-3 2 90,-5-3-180,-1 2 0,-3 1-90,-3 3-629,-9-8 359,6 10-179,-6-3-811,9 13-358,-4 1 1888,2 4 0,5 3 0,4 6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38.630"/>
    </inkml:context>
    <inkml:brush xml:id="br0">
      <inkml:brushProperty name="width" value="0.08571" units="cm"/>
      <inkml:brushProperty name="height" value="0.08571" units="cm"/>
      <inkml:brushProperty name="color" value="#FF0066"/>
    </inkml:brush>
  </inkml:definitions>
  <inkml:trace contextRef="#ctx0" brushRef="#br0">0 0 14279,'28'12'3508,"-6"1"-2879,-17 27-89,-3-4-5750,0 7 5569,0 5 1320,1 4-1229,2 32-270,0-19-204,1 20 204,0-25-180,1 22-180,-2-20-179,2 13-181,-5-28-180,1-7-179,-1-4-1620,0-5-2936,0 4 5455,3-9 0,-3-6 0,1-9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39.306"/>
    </inkml:context>
    <inkml:brush xml:id="br0">
      <inkml:brushProperty name="width" value="0.08571" units="cm"/>
      <inkml:brushProperty name="height" value="0.08571" units="cm"/>
      <inkml:brushProperty name="color" value="#FF0066"/>
    </inkml:brush>
  </inkml:definitions>
  <inkml:trace contextRef="#ctx0" brushRef="#br0">1 464 11940,'39'33'1709,"17"-2"-1529,-19-20 90,21 3 180,35-3-270,-29-4-1850,-14-3 0,0 0 1760,1-3 90,0-2 656,-4 0-746,-1-2 0,-2 0 0,-1-1 90,-3-1 89,-2-2 91,-4 2 0,-3-2-90,-3 0 270,-5 0-91,4-3 3224,-6-1-3493,-13-3-90,-14 9 0,-22 4 0,-3 14-90,4-1 0,1 9 0,10-2 0,3 6 0,11 1 0,13-4 0,12-2-180,12-9 0,7-8 90,-7-8 0,0-6-90,-12-2 90,0-2 90,-3-4-90,-1 2 1,-4-2 89,-2 2 89,-2-5 1,-10 1 180,-11 7-90,-8 11 0,-8 18 0,8 10 0,6 6-180,12 7 90,5-9-90,8 0 90,1-9-90,5-2 90,15 3 0,-7-9-90,12 1 90,-11-10-180,2-4 180,2-5-90,1-2 0,2-7 0,-1-4-90,1-7-525,-1-10 525,-1-5 90,0-9-1906,-2-5 1906,-2-3 0,-4-1 90,-4 3 0,-4 2-90,-6 7-652,-2 4 742,-6 5-115,-3 3 115,-4 5 470,-4 4-200,-5 7-90,-11 6-1,2 10 1708,-8 8-1707,7 10-90,0 6 0,0 9-90,3 4 89,2 8 413,4 4-502,4 4 0,4 3 0,5 4-3473,12 37 3023,2-21 135,-2-23 0,1-1-578,10 18-96,1-2-271,2-4-449,-3-6-2069,-1-4-2518,-3-7 6206,-3-5 0,0 1 0,-1-1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55.280"/>
    </inkml:context>
    <inkml:brush xml:id="br0">
      <inkml:brushProperty name="width" value="0.08571" units="cm"/>
      <inkml:brushProperty name="height" value="0.08571" units="cm"/>
      <inkml:brushProperty name="color" value="#FF0066"/>
    </inkml:brush>
  </inkml:definitions>
  <inkml:trace contextRef="#ctx0" brushRef="#br0">103 0 10411,'-46'9'4857,"-2"-1"-4497,39 2 0,9-3 0,34 3-1,24-6-1588,6 0 0,11 0 1379,-7 0 0,6-1 0,1 1-890,1 1 1,0-1-1,3 1 800,11 0 0,2 0 0,-2 1-343,-15-1 1,-2 0-1,10 2 313,-10-2 0,10 2 0,6 1 0,1-1 0,-3 0 0,-7 0-324,9 1 1,-6-1-1,0 0 1,7 1 308,-5 0 0,8 0 0,2 0 0,1 1 0,-5-1 0,-9 0-32,22 1 1,-10 1 0,6-1 34,-19 0 0,7 0 0,1 0 0,-1 0 0,-5-1 4,1 0 1,-4 0-1,0 0 1,4 1-5,-1-1 0,3 1 0,2 0 0,-3 0 0,-5-1-140,18 2 1,-6-1-1,-1 0 122,1 1 0,-2-1 0,1 1 30,-4-1 0,1 0 0,-3 0-30,-6-1 0,-2 0 0,-1 0 112,-3 0 0,-1 0 0,-2 0-157,24 1 0,-2 0-45,-5 0 0,-3 0-45,-8-1 0,-3-2 0,-6 1 0,-1-2-270,7 2 1,-2-2 3,-11 0 1,-1-1-5,-3 1 1,-4-2-168,16 1 572,-27-4 0,-22 0 0,-1-1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39.767"/>
    </inkml:context>
    <inkml:brush xml:id="br0">
      <inkml:brushProperty name="width" value="0.08571" units="cm"/>
      <inkml:brushProperty name="height" value="0.08571" units="cm"/>
      <inkml:brushProperty name="color" value="#FF0066"/>
    </inkml:brush>
  </inkml:definitions>
  <inkml:trace contextRef="#ctx0" brushRef="#br0">0 1 15358,'4'47'2879,"-1"1"-5462,3 7 3123,-1-8-90,2 19 995,-3-16-1085,0 1 0,0 0-180,1 13-32,1 35-58,-4-52 0,-1-1-229,1-1-41,-1-3-580,0 40 760,0-36 0,17 6 0,3-52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40.047"/>
    </inkml:context>
    <inkml:brush xml:id="br0">
      <inkml:brushProperty name="width" value="0.08571" units="cm"/>
      <inkml:brushProperty name="height" value="0.08571" units="cm"/>
      <inkml:brushProperty name="color" value="#FF0066"/>
    </inkml:brush>
  </inkml:definitions>
  <inkml:trace contextRef="#ctx0" brushRef="#br0">1 0 13649,'10'39'2429,"-1"-6"-1889,-15-2-91,3-5 91,0 1 0,1 1-181,1 0 91,1 2 0,3-1 0,1 2-91,4 0 1,2 0 0,3-2-90,3-2 0,2-2-90,2-3 89,3-5 1,-1-3 180,2-4-270,10-6 90,-8-4 0,9-8 0,-12-5-1,-1-5-89,-2-4 0,-1-3 0,-4-2 0,-3-3-90,-3 1 0,-4-1 0,-3 2-90,-8-12-180,-2 9-180,-7-6-629,-12 6 269,6 9-179,-10-3-181,10 12-269,-1 3-4138,0 4-989,-9 4 6476,6 4 0,4 0 0,11 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43.637"/>
    </inkml:context>
    <inkml:brush xml:id="br0">
      <inkml:brushProperty name="width" value="0.08571" units="cm"/>
      <inkml:brushProperty name="height" value="0.08571" units="cm"/>
      <inkml:brushProperty name="color" value="#FF0066"/>
    </inkml:brush>
  </inkml:definitions>
  <inkml:trace contextRef="#ctx0" brushRef="#br0">383 27 9781,'-4'-27'2699,"0"39"-2519,-2 28 0,0 28 0,5-16 179,-1 42-1656,2-14 1432,1-5 0,0 2-739,1-24 1,-1-2 693,1 18 0,0 0-45,0-16 0,-1 2 45,2 24 0,-1 3 0,-1-19 0,1 0-801,0 22 0,0 0 801,-1-22 0,0-3-45,-1 4 0,1 0 45,-2 1 0,1 1-45,-2 6 0,1 1-912,-2 1 1,0 1 956,0 5 0,-2 0 0,0 0 0,0 1-323,-1-1 0,-1 1 323,0 1 0,0-1-45,0 2 0,0-1 45,0 2 0,-1 0-45,0 1 0,1 0-147,-1 1 0,0 1 147,0 1 0,0 1 45,0 0 0,0 1-45,-1 1 0,1 1 0,-1-2 0,0 4 104,1-5 1,0 5 0,-1-3-228,3-19 1,-1-2-1,0 2 168,-1 22 0,0 3 0,0-4 0,2-23 0,0-4 0,1 0 0,-1 3 0,1 0 0,-1 0 0,1 0 0,0 0 0,-1 1 0,2 0 0,-1 0 0,0 1-30,0-1 0,0 1 0,0-1 29,1 1 1,0 1 0,0-1 0,0 1 0,1-1 0,-1 0 0,1 2 0,0-1 0,1 1-103,-1-1 0,0 0 0,1 0 73,-1 1 0,1-1 0,0 0 0,0-2 0,0 0 0,1 4 60,-1 24 0,1 5 0,1-4-111,-1-22 0,1-4 0,-1 3 21,1 19 0,0 5 0,0-8 56,0 6 1,1-6-87,-1 1 0,1-1 45,0-3 0,1-1 32,-1-2 1,1-2-33,0-7 0,0-2 133,0-3 1,0-1-179,0-8 0,0 0 264,0-4 0,1 0-354,-1-3 0,0 0-360,2 10 1,0-2-91,2 26 660,-3-38 0,1-4-1020,0 4 947,2-9-4634,0-9 4979,5-6 1,-6-15-1,3-3 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51.288"/>
    </inkml:context>
    <inkml:brush xml:id="br0">
      <inkml:brushProperty name="width" value="0.08571" units="cm"/>
      <inkml:brushProperty name="height" value="0.08571" units="cm"/>
      <inkml:brushProperty name="color" value="#FF0066"/>
    </inkml:brush>
  </inkml:definitions>
  <inkml:trace contextRef="#ctx0" brushRef="#br0">1 82 9062,'2'-40'7825,"0"3"-7015,5 32 1079,-2 7-1439,9 70-91,-7-21-89,6 38 0,-5-26 0,1-1-180,2 21-770,-1-16 1,-1-1 589,1 6-179,2 21-953,-3-22 682,0 15 91,-4-29-1712,0 15 1081,-3-18-179,0 8-273,-3-25-5574,0-4 7106,-3 3 0,3-19 0,-3 2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51.771"/>
    </inkml:context>
    <inkml:brush xml:id="br0">
      <inkml:brushProperty name="width" value="0.08571" units="cm"/>
      <inkml:brushProperty name="height" value="0.08571" units="cm"/>
      <inkml:brushProperty name="color" value="#FF0066"/>
    </inkml:brush>
  </inkml:definitions>
  <inkml:trace contextRef="#ctx0" brushRef="#br0">55 413 11760,'-42'-11'4588,"30"3"-4408,56 4-90,7 0-5661,29 0 5661,-26-2 0,0-1 269,31-9-270,-18 2-89,19-9 0,-27 3 0,-2-4 0,-6-3 814,-4 0-814,-5-3 90,8-9 179,-16 9-89,6-6 90,-18 15-90,-3 3 0,-2 1 270,3-2-1,2 11 2625,-2 11-2894,-5 11 1318,-7 14-1318,-4-1 457,1 5-458,-2 4 1,1 4 0,-2 1-90,1 3 90,-2-2-309,1 1 219,-1-1 90,-1-1-180,-1-2 90,-1-4 0,1-2 0,-1-4 360,0 8 359,-1-5-359,-1 4-450,4-36 90,6-11 129,4-20-219,7 1 90,-3 10-90,1 0-3392,1 3 3392,-1 1 0,8 0 0,2 7-90,8 4 0,0 12-180,-8 5-90,-2 4-180,-8-1-2268,0 1 2179,-3 1 2177,0 1-2357,-1 1-1260,-1 0-449,1 7-1350,-1-2 3868,2 2 0,-6-11 0,-1-7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52.100"/>
    </inkml:context>
    <inkml:brush xml:id="br0">
      <inkml:brushProperty name="width" value="0.08571" units="cm"/>
      <inkml:brushProperty name="height" value="0.08571" units="cm"/>
      <inkml:brushProperty name="color" value="#FF0066"/>
    </inkml:brush>
  </inkml:definitions>
  <inkml:trace contextRef="#ctx0" brushRef="#br0">1 34 10861,'51'-20'2788,"-4"6"-2248,-18 21-180,-4 9-90,-6 6-91,-8 5-179,-9 3 90,-7 0 0,-4-1 90,-2-3-450,1-3 90,17-9 91,8-8 89,11-8-90,5-9 90,-6 1 0,4-3 0,-2-2 90,3-1 179,-1-1 1,0 0 180,-1 1 90,-1-1-91,-4 3-89,-1 1 360,-3 1 629,5 0-629,0 9-271,-2 9-359,-3 17-3392,-11 1 3482,-3 8-90,-2-7-180,-1 2-90,-1 1-539,0 0-451,-1 12-809,0 1 2313,-2 5-334,0-8 0,1-19 0,0-7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52.219"/>
    </inkml:context>
    <inkml:brush xml:id="br0">
      <inkml:brushProperty name="width" value="0.08571" units="cm"/>
      <inkml:brushProperty name="height" value="0.08571" units="cm"/>
      <inkml:brushProperty name="color" value="#FF0066"/>
    </inkml:brush>
  </inkml:definitions>
  <inkml:trace contextRef="#ctx0" brushRef="#br0">32 144 9871,'-14'-45'-629,"2"5"629,9 10 0,1 16 0,4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52.383"/>
    </inkml:context>
    <inkml:brush xml:id="br0">
      <inkml:brushProperty name="width" value="0.08571" units="cm"/>
      <inkml:brushProperty name="height" value="0.08571" units="cm"/>
      <inkml:brushProperty name="color" value="#FF0066"/>
    </inkml:brush>
  </inkml:definitions>
  <inkml:trace contextRef="#ctx0" brushRef="#br0">0 0 10861,'18'41'5217,"4"32"-4588,-13-30-89,2 27-90,-6-30 449,2 38-809,-3-29-90,2 27-423,-4-40 154,0-3-639,0-2-891,0 6-6386,0-4 8185,3 2 0,-3-18 0,2-7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52.569"/>
    </inkml:context>
    <inkml:brush xml:id="br0">
      <inkml:brushProperty name="width" value="0.08571" units="cm"/>
      <inkml:brushProperty name="height" value="0.08571" units="cm"/>
      <inkml:brushProperty name="color" value="#FF0066"/>
    </inkml:brush>
  </inkml:definitions>
  <inkml:trace contextRef="#ctx0" brushRef="#br0">1 1 15628,'24'56'2519,"-4"12"-2070,-20-29-520,0 14 341,0-11-90,1 0-3990,1 20 3810,-1-15 793,3 14-1063,-2-21-179,0-2-91,0-2-180,1-4-1528,-1-3-1890,3 6 4174,3-6 1,-3-7-1,0-9 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52.859"/>
    </inkml:context>
    <inkml:brush xml:id="br0">
      <inkml:brushProperty name="width" value="0.08571" units="cm"/>
      <inkml:brushProperty name="height" value="0.08571" units="cm"/>
      <inkml:brushProperty name="color" value="#FF0066"/>
    </inkml:brush>
  </inkml:definitions>
  <inkml:trace contextRef="#ctx0" brushRef="#br0">201 231 12120,'40'-34'2069,"-3"2"-1529,-20 16-91,6-6-89,-4-1-90,1-5-90,-6 0 270,-12 4-181,-14 8 1,-7 9 90,-12 8-90,2 6 0,-5 5-90,-2 4 0,-1 5-1,2 1-873,3 4 784,4 0 0,4 2 0,5 0-90,2 2 90,6-2 0,3 1-180,7 8-180,4-9-90,7 7 515,3-16-965,3-2-179,4-4-1170,3-3 990,12-5-990,-5-5-809,10-7 2968,-11-5 0,8-10 0,0-2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38.432"/>
    </inkml:context>
    <inkml:brush xml:id="br0">
      <inkml:brushProperty name="width" value="0.08571" units="cm"/>
      <inkml:brushProperty name="height" value="0.08571" units="cm"/>
      <inkml:brushProperty name="color" value="#FF0066"/>
    </inkml:brush>
  </inkml:definitions>
  <inkml:trace contextRef="#ctx0" brushRef="#br0">222 456 10591,'-16'13'5307,"6"-11"-5127,1 58 90,7-24-90,1 4 449,0 41-539,0-27-1101,0 30 1191,0-40-1,1-1 56,-1-1-145,0-1 0,0-2 0,-1-3-90,0-2 90,0-4 90,-1-2 270,0 7 713,-1-4-803,-4 0-207,-11-21-63,2-12-90,-7-17 0,8-7 0,-1-10-90,2-7-712,-1-12 802,5-8-90,1-7-969,4-6 969,4-2 90,5-2-90,4 1 0,5-5 90,5 3 0,4 1-90,3 7 90,4 8-90,4 6 90,5 6 0,5 8 0,4 6-521,0 10 521,2 7 0,15 11 0,-14 10 0,12 10-152,-20 8 152,-3 8 0,-4 4 89,-4 6-89,-5 4 0,-5 2 90,-6 0-90,-5 0 90,-5-1-90,-7 1 0,-5 1 0,-5 0 90,-6 0-90,-18 14 0,5-15 166,-14 9-76,11-20-90,-16 5 0,12-11 847,-11 3-847,18-15 0,2-3 383,2-4-1103,-10-3-160,2-5-739,-5-5-850,11-6 2469,8-7 0,13 11 0,4-2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53.071"/>
    </inkml:context>
    <inkml:brush xml:id="br0">
      <inkml:brushProperty name="width" value="0.08571" units="cm"/>
      <inkml:brushProperty name="height" value="0.08571" units="cm"/>
      <inkml:brushProperty name="color" value="#FF0066"/>
    </inkml:brush>
  </inkml:definitions>
  <inkml:trace contextRef="#ctx0" brushRef="#br0">0 7 9602,'38'-6'3867,"-10"9"-3327,-14 21-180,-11 10-90,-5 7 179,-2-7-89,-3 10 450,1-14 809,-1 5-450,1-4-899,16-17-180,6-10 0,10-14 0,2-6-90,-3 1 90,2-1-90,2 1 0,0 1-90,1 1-90,-2 1-1079,11 0-720,1 6-2249,5 5 4228,-7 10 0,-18-2 0,-8 1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54.027"/>
    </inkml:context>
    <inkml:brush xml:id="br0">
      <inkml:brushProperty name="width" value="0.08571" units="cm"/>
      <inkml:brushProperty name="height" value="0.08571" units="cm"/>
      <inkml:brushProperty name="color" value="#FF0066"/>
    </inkml:brush>
  </inkml:definitions>
  <inkml:trace contextRef="#ctx0" brushRef="#br0">300 1 14998,'-43'16'1979,"2"5"-6290,-14 52 4761,18-21-315,9-9 0,1 1 981,4 7-846,4 1 629,6-1-629,4 1 0,5-2 0,5 1-1,5-1-89,6-1 0,3-1 0,5-3 0,2-4 0,4-4 90,14 6-90,-10-17-90,11 2 269,-14-18-269,11-8 90,1-15-90,-3-4 2865,-5-11-2955,-14 3 90,-4-3 716,-3-1-896,-4 0 334,-5-1-694,-4 0-179,-5 1-181,-5 0-269,-5 2-361,-5 5-538,-4 2-1440,-6 5-2339,-3 4 5757,-2 5 0,-9 6 0,-1 2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55.953"/>
    </inkml:context>
    <inkml:brush xml:id="br0">
      <inkml:brushProperty name="width" value="0.08571" units="cm"/>
      <inkml:brushProperty name="height" value="0.08571" units="cm"/>
      <inkml:brushProperty name="color" value="#FF0066"/>
    </inkml:brush>
  </inkml:definitions>
  <inkml:trace contextRef="#ctx0" brushRef="#br0">1 57 10861,'0'-48'8185,"7"40"-7645,2 51-270,2 16-674,-1 22 674,-4-27-91,0 2 1,0 2 0,2-1-90,-2 1 0,1-1-90,-1-1-90,1-2-180,-1-5-89,0-2-91,-1-6-90,-1-1-90,0-5 97,-2-3-996,0-4-758,2 7 2287,-2-8 0,1-5 0,-2-11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56.246"/>
    </inkml:context>
    <inkml:brush xml:id="br0">
      <inkml:brushProperty name="width" value="0.08571" units="cm"/>
      <inkml:brushProperty name="height" value="0.08571" units="cm"/>
      <inkml:brushProperty name="color" value="#FF0066"/>
    </inkml:brush>
  </inkml:definitions>
  <inkml:trace contextRef="#ctx0" brushRef="#br0">0 20 13199,'7'41'2339,"-2"4"-1979,-5-1-90,1-8 0,4 1 269,6 0-359,1-8 270,15 18-270,-5-22 0,8 5 90,-5-14-91,2-3 91,0-3 270,13-6-270,-11-3-90,11-6 0,-14-5 90,0-5-91,-3-4-89,-2-3 90,-3-3 0,1-16-180,-9 9 90,-2-11-90,-10 14 0,-3 0-540,-12-11 181,0 11-271,-10-6-809,-7 9 269,7 10-3327,-8 0-360,1 13 4857,10 5 0,1 1 0,13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58.928"/>
    </inkml:context>
    <inkml:brush xml:id="br0">
      <inkml:brushProperty name="width" value="0.08571" units="cm"/>
      <inkml:brushProperty name="height" value="0.08571" units="cm"/>
      <inkml:brushProperty name="color" value="#FF0066"/>
    </inkml:brush>
  </inkml:definitions>
  <inkml:trace contextRef="#ctx0" brushRef="#br0">219 0 11490,'-37'34'900,"6"7"-540,17 10 89,4 7 1,-1 16 0,0-6-1069,2-8 0,1 5 888,-1 21 1,-1 18 0,1 2 0,2-14-1719,2 0 1,2-2 1538,0-18 0,1 8 0,-1-1 0,2-7 29,-1 20 1,2-2 120,0-2 0,0 6 0,1-3-567,0-18 1,-1-3 0,1 3 416,0 22 0,0 3 0,1-4 0,-1-23 0,1-4 0,-1 1 0,1 2 0,-1 0 0,1 1 0,0-2 0,-1 1 0,1 4 45,0 1 0,0 5 0,1 0 0,-1-3-76,0 3 1,0-3 0,1 6 48,-1-6 0,0 7 0,1 3 0,-1-3 0,0-8-18,0 6 0,1-6 0,-1 5 36,0-5 0,0 8 0,-1 2 0,1-2 0,0-9-7,-1 6 1,1-7 0,-1 7 15,0 12 0,0 9 0,0 0 0,-1-10-45,1-15 0,-1-6 0,-1 3 0,1 19 0,0 4 0,-1-6 0,-1 5 0,0-5-404,0 0 1,-1-1 357,-1-1 1,1-2 45,-2-1 0,0-2 0,1-2 0,-1 0 122,-1-3 1,0-2-168,1-7 0,0 2 96,-3 19 0,1-1-186,2-26 0,0-1-90,-1 14 0,0-3-224,1 17-1,1-15-270,3-5 0,5-11-269,3-6 1107,5-5-3266,12 0-361,-2-19-439,11-3 3858,-6-23 0,9-11 0,2-6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43.895"/>
    </inkml:context>
    <inkml:brush xml:id="br0">
      <inkml:brushProperty name="width" value="0.08571" units="cm"/>
      <inkml:brushProperty name="height" value="0.08571" units="cm"/>
      <inkml:brushProperty name="color" value="#FF0066"/>
    </inkml:brush>
  </inkml:definitions>
  <inkml:trace contextRef="#ctx0" brushRef="#br0">431 140 7982,'-6'-45'3059,"-3"5"-2340,-11 11-449,-11 11-90,-1 11 270,-22 17-270,17 5 90,-15 11-417,15 1 237,2 4 180,4 5-180,3 3 0,5 4 179,5 3 1,6 0-90,7 1 0,6 2-3275,7 2 3184,7 5 1,9-1 39,7 2-39,27 17-90,-9-21-615,18 11 705,-17-28 90,-4-7-91,-1-5-321,-6-9 322,-1-4 2614,9-10-2614,-11-6-90,6-7 64,-17-6-64,-3-4 1130,-5-4-1130,-3-3 0,-6-1 0,-4-1 0,-7-2 0,-5 0 0,-4-1 0,-7 2-90,-5 0 90,-5 1-180,-3 3-179,-16-5 89,12 10-180,-11-1 701,16 11-791,3 3-457,2 3 997,-4 1 0,15 4 0,-1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44.211"/>
    </inkml:context>
    <inkml:brush xml:id="br0">
      <inkml:brushProperty name="width" value="0.08571" units="cm"/>
      <inkml:brushProperty name="height" value="0.08571" units="cm"/>
      <inkml:brushProperty name="color" value="#FF0066"/>
    </inkml:brush>
  </inkml:definitions>
  <inkml:trace contextRef="#ctx0" brushRef="#br0">159 0 10051,'-26'46'1260,"2"-3"-811,6-14-89,2 3 0,1 1-90,2 3 0,3 1-1,2 2 1,4-1 0,2 2 90,8 16-270,4-10-728,7 11 728,1-18 0,3-1 0,0-7 0,2-2-90,-2-6 105,0-4-15,0-5 105,7-6-195,-1-12 90,-1-6-180,-5-11 180,-10-5-180,-3-4 90,-3-5 0,-3-3 0,-3-1 0,-3-2 0,-4 1-90,-3-2 180,-4 1-390,-3 0 300,-3 2 0,-2 4 0,-3 3 0,-2 2-90,1 5 0,0 2-90,1 4-180,4 2 131,0 3 229,-3 0 0,13 7 0,-1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44.397"/>
    </inkml:context>
    <inkml:brush xml:id="br0">
      <inkml:brushProperty name="width" value="0.08571" units="cm"/>
      <inkml:brushProperty name="height" value="0.08571" units="cm"/>
      <inkml:brushProperty name="color" value="#FF0066"/>
    </inkml:brush>
  </inkml:definitions>
  <inkml:trace contextRef="#ctx0" brushRef="#br0">187 1 9691,'26'46'2519,"-6"-3"-7640,-17-12 5661,-4 3 1229,-2 5-1409,-4 4-91,-1 3-89,-3 3 0,0 2 90,-8 21-180,4-16 451,-5 15-451,6-23-180,0-2-180,-1 0-179,1-5-181,1-2-270,-1-5-269,0-2-720,-1-5 1889,2-4 0,4-10 0,3-5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44.505"/>
    </inkml:context>
    <inkml:brush xml:id="br0">
      <inkml:brushProperty name="width" value="0.08571" units="cm"/>
      <inkml:brushProperty name="height" value="0.08571" units="cm"/>
      <inkml:brushProperty name="color" value="#FF0066"/>
    </inkml:brush>
  </inkml:definitions>
  <inkml:trace contextRef="#ctx0" brushRef="#br0">22 46 8882,'-12'-25'0,"2"5"0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44.610"/>
    </inkml:context>
    <inkml:brush xml:id="br0">
      <inkml:brushProperty name="width" value="0.08571" units="cm"/>
      <inkml:brushProperty name="height" value="0.08571" units="cm"/>
      <inkml:brushProperty name="color" value="#FF0066"/>
    </inkml:brush>
  </inkml:definitions>
  <inkml:trace contextRef="#ctx0" brushRef="#br0">0 1 8972,'26'10'0,"-5"-2"0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39.806"/>
    </inkml:context>
    <inkml:brush xml:id="br0">
      <inkml:brushProperty name="width" value="0.08571" units="cm"/>
      <inkml:brushProperty name="height" value="0.08571" units="cm"/>
      <inkml:brushProperty name="color" value="#FF0066"/>
    </inkml:brush>
  </inkml:definitions>
  <inkml:trace contextRef="#ctx0" brushRef="#br0">206 356 15178,'15'49'1529,"-2"1"-1079,-9-16 360,2 48-2513,-3-25 1883,1 33 665,-2 5-755,-4 4-90,-1-2-520,-1-16 250,0-45 1,0-5-271,-2-4-719,-2-6 638,-6 0-818,-5-11 728,-8-11-8,5-10 909,0-14-820,8-1 180,-1-10 180,2-4-343,-1-7 613,2-4 89,1-1 91,2-4-90,1 0 180,0-1 0,3-1 0,0 0 0,2 0-514,3 1 604,0 0-90,3 2 89,2 1-89,1 3 0,2 2-291,9-11 111,-2 16 0,6-6 0,-2 20 90,14-6-180,-6 13 0,10-1 300,-12 15-480,2 4 335,-3 5-605,2 5 154,-1 3-513,-2 5-900,-1 4-360,-3 4 2069,-3 3 0,-7-11 0,-3-1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41.043"/>
    </inkml:context>
    <inkml:brush xml:id="br0">
      <inkml:brushProperty name="width" value="0.08571" units="cm"/>
      <inkml:brushProperty name="height" value="0.08571" units="cm"/>
      <inkml:brushProperty name="color" value="#FF0066"/>
    </inkml:brush>
  </inkml:definitions>
  <inkml:trace contextRef="#ctx0" brushRef="#br0">0 1 16258,'22'49'1889,"-4"0"-7100,-15-15 5661,1 4-90,-1 2 1448,6 39-1718,-4-28 90,4 29-90,-4-40 0,-1 0-270,3 10 0,-2-14-360,1 7 454,-1-10-9745,-1-4 9455,11-10 0,-10-6 1,5-15-1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41.377"/>
    </inkml:context>
    <inkml:brush xml:id="br0">
      <inkml:brushProperty name="width" value="0.08571" units="cm"/>
      <inkml:brushProperty name="height" value="0.08571" units="cm"/>
      <inkml:brushProperty name="color" value="#FF0066"/>
    </inkml:brush>
  </inkml:definitions>
  <inkml:trace contextRef="#ctx0" brushRef="#br0">54 1 12210,'30'23'3778,"-6"6"-2969,-15 9-449,-4 8 180,-2-7-180,-1 10-90,-1-10-91,-1 7 271,-1-6 630,1-6-361,0-3-539,10-12-90,8-6-90,9-11 0,7-2 90,-1 6-90,-5 2 90,-1 5-90,-10-1 0,-1 2 90,-1 2-90,-3 1 90,-1 1 0,-3 10-90,-8 2 0,-4-1-180,-8-2-90,-2-11-180,-4-1-179,-3-3-91,-3-2-90,-2-3-179,-2-4-180,-1-2-1,-2-5-179,0-3-1169,-1-4-1350,3-4 3868,1-5 0,0-8 0,0-4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8:41.493"/>
    </inkml:context>
    <inkml:brush xml:id="br0">
      <inkml:brushProperty name="width" value="0.08571" units="cm"/>
      <inkml:brushProperty name="height" value="0.08571" units="cm"/>
      <inkml:brushProperty name="color" value="#FF0066"/>
    </inkml:brush>
  </inkml:definitions>
  <inkml:trace contextRef="#ctx0" brushRef="#br0">0 59 9062,'51'-18'2249,"-4"3"-7460,-14 6 5661,2 4-180,-1-1 1318,-2 3-1408,0 1-360,-4 1 590,0 2-3018,-1 0 2608,7 2 0,-17-1 0,3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45.615"/>
    </inkml:context>
    <inkml:brush xml:id="br0">
      <inkml:brushProperty name="width" value="0.08571" units="cm"/>
      <inkml:brushProperty name="height" value="0.08571" units="cm"/>
      <inkml:brushProperty name="color" value="#FF0066"/>
    </inkml:brush>
  </inkml:definitions>
  <inkml:trace contextRef="#ctx0" brushRef="#br0">1 1 5823,'29'13'0,"-5"-2"0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48.266"/>
    </inkml:context>
    <inkml:brush xml:id="br0">
      <inkml:brushProperty name="width" value="0.08571" units="cm"/>
      <inkml:brushProperty name="height" value="0.08571" units="cm"/>
      <inkml:brushProperty name="color" value="#FF0066"/>
    </inkml:brush>
  </inkml:definitions>
  <inkml:trace contextRef="#ctx0" brushRef="#br0">237 65 9152,'-4'-39'3238,"-7"14"-2249,-31 40-719,13 3-2516,-12 32 1,2 8 2335,16-10 0,-2 5 0,5-1 779,18-13 165,36 8 1,29 15-1,6 1 1,-15-16-2744,4 1 1409,18 16 0,14 12 0,-35-45 120,-56-75 180,-5 8-179,-4 2 268,0 9-448,-3 0 1038,-3-1-1308,-1 1 359,-1 1-810,-1 1 721,0 2-1350,1 1 629,0 3-2518,1 3 3598,-6-2 0,8-8 0,-4-6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51.967"/>
    </inkml:context>
    <inkml:brush xml:id="br0">
      <inkml:brushProperty name="width" value="0.08571" units="cm"/>
      <inkml:brushProperty name="height" value="0.08571" units="cm"/>
      <inkml:brushProperty name="color" value="#FF0066"/>
    </inkml:brush>
  </inkml:definitions>
  <inkml:trace contextRef="#ctx0" brushRef="#br0">332 0 10321,'-52'4'1889,"5"4"-1439,23 4 0,-1 6 629,-22 32-629,19-14 134,-6 33 1,5 5-405,11-13-1544,2 2 0,5-2 1544,11-16 180,9 24-191,1-17-79,8 16 0,-2-23 90,2-3 0,1-3-258,1-5 347,0-2-90,1-7 91,-2-2 1952,1-4-1862,-1-4 658,9-4-748,0-8 168,9-8-258,-11-6 39,1-16-129,-13-1-90,-1-12 90,-9-4-90,-6 8 0,-6 1 0,-2 9 0,-2 1-90,-3-1 0,-2 1-90,0 2-90,-2 1-90,0 2-90,1 1-89,-2 3-181,3 2-1079,0 1-540,-7-3-3507,2 3 5846,-3-3 0,11 9 0,6 1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52.349"/>
    </inkml:context>
    <inkml:brush xml:id="br0">
      <inkml:brushProperty name="width" value="0.08571" units="cm"/>
      <inkml:brushProperty name="height" value="0.08571" units="cm"/>
      <inkml:brushProperty name="color" value="#FF0066"/>
    </inkml:brush>
  </inkml:definitions>
  <inkml:trace contextRef="#ctx0" brushRef="#br0">397 0 9332,'-39'13'2878,"2"3"-2248,8 5-91,-2 6 1,-3 8 0,-1 5 134,4 7 1,1 3-315,-5 15-2247,8-12 1,3 0 2335,7 5-89,4-1 214,4 0-214,5 0-180,3 1 89,5-2-89,3 2 0,4-3 180,14 23-1591,9-3 1411,3-2 0,2-16-49,16-12-41,-20-21 1327,18 2-1417,-27-25 90,0-6 0,0-7 0,-1-5 477,-3-5-567,-3-5 3258,-2-2-3258,-4-2 0,-3-3 0,-5 1 0,-3-1 0,-4-1 0,-3 1 0,-3-2 0,-3 1-90,-3 2-90,-2 1 676,-2 2-855,-2 1-1,-1 3-180,-2 2-989,-11-4 450,9 9-4049,-18-6 5128,13 13 0,7 2 0,7 5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53.223"/>
    </inkml:context>
    <inkml:brush xml:id="br0">
      <inkml:brushProperty name="width" value="0.08571" units="cm"/>
      <inkml:brushProperty name="height" value="0.08571" units="cm"/>
      <inkml:brushProperty name="color" value="#FF0066"/>
    </inkml:brush>
  </inkml:definitions>
  <inkml:trace contextRef="#ctx0" brushRef="#br0">2 70 12120,'0'-55'7376,"-1"41"-7016,1 53-1,1 15-1149,0-2 1,0 0 969,2 9-90,1 22 0,0-21-360,2 28-180,-1-20-269,1 22-91,-3-31-359,-1 1-274,-2-3-1795,-1-1-2249,-1-6 5487,-3-3 0,-1 1 0,-2-1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53.670"/>
    </inkml:context>
    <inkml:brush xml:id="br0">
      <inkml:brushProperty name="width" value="0.08571" units="cm"/>
      <inkml:brushProperty name="height" value="0.08571" units="cm"/>
      <inkml:brushProperty name="color" value="#FF0066"/>
    </inkml:brush>
  </inkml:definitions>
  <inkml:trace contextRef="#ctx0" brushRef="#br0">266 1 12030,'-25'43'2699,"-6"13"-2250,13-18-884,-5 15 705,7-10 257,1 3-167,-8 45-360,9-32-2055,-7 34 1695,12-47-180,1-1-316,0-4-44,-1-1-179,0-3-1080,0-1-672,0-5 2831,-1-3 0,6-14 0,-1-3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53.796"/>
    </inkml:context>
    <inkml:brush xml:id="br0">
      <inkml:brushProperty name="width" value="0.08571" units="cm"/>
      <inkml:brushProperty name="height" value="0.08571" units="cm"/>
      <inkml:brushProperty name="color" value="#FF0066"/>
    </inkml:brush>
  </inkml:definitions>
  <inkml:trace contextRef="#ctx0" brushRef="#br0">58 234 9781,'-13'-36'3508,"1"2"-2608,2 7-360,1 1-1980,-1-4-1708,6-1 3148,14 10 0,20 2 0,15 10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39.972"/>
    </inkml:context>
    <inkml:brush xml:id="br0">
      <inkml:brushProperty name="width" value="0.08571" units="cm"/>
      <inkml:brushProperty name="height" value="0.08571" units="cm"/>
      <inkml:brushProperty name="color" value="#FF0066"/>
    </inkml:brush>
  </inkml:definitions>
  <inkml:trace contextRef="#ctx0" brushRef="#br0">84 1 8162,'-29'34'2339,"3"-3"-990,13-14-89,-1 4-811,12 0-179,12 0-270,22-7-90,2-8-270,6-3 91,-7-4-181,2 0-90,4-2-90,-1-1 1,2-1-1614,-1 0 893,3-4 91,0 0 1175,1-4 0,5-2 0,0-1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53.886"/>
    </inkml:context>
    <inkml:brush xml:id="br0">
      <inkml:brushProperty name="width" value="0.08571" units="cm"/>
      <inkml:brushProperty name="height" value="0.08571" units="cm"/>
      <inkml:brushProperty name="color" value="#FF0066"/>
    </inkml:brush>
  </inkml:definitions>
  <inkml:trace contextRef="#ctx0" brushRef="#br0">0 1 9242,'32'41'-390,"-8"-13"0,-20-19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33.186"/>
    </inkml:context>
    <inkml:brush xml:id="br0">
      <inkml:brushProperty name="width" value="0.08571" units="cm"/>
      <inkml:brushProperty name="height" value="0.08571" units="cm"/>
      <inkml:brushProperty name="color" value="#FF0066"/>
    </inkml:brush>
  </inkml:definitions>
  <inkml:trace contextRef="#ctx0" brushRef="#br0">53 0 11400,'7'21'3508,"-4"-11"-8808,6 76 5750,-7 3-180,0-12-65,-2-7 1,0 1-26,-1 18-90,0-31 0,0 0 90,-2 19 467,0-4-467,-1-3 0,0-7 0,-1 0-90,0-5 90,-1-1-90,0-7 0,0-2-90,1-7 180,-1-4-90,2-3 359,0-5 2572,-1 7-2481,1-5 1366,2 8-1816,7-14 933,11-5-1023,11-12-89,14-4-1,-3-3 0,7-1 0,-9-2 0,5 1 0,4-2 0,4 0 90,2-3-90,0 1-892,23-7 982,-19 3-90,32-14 90,-39 6-90,10-9 90,-22 4 0,-3-4 0,-4-3-320,-4 0 320,-3-2 0,-3 2 90,-3-1 161,3-9-161,-6 11 89,3-5-179,-4 8 953,-1 3-863,4 18 347,-7 14-437,0 30 111,-6-3-111,-2 4 0,1-9 0,-2 1 90,1 2-90,-4 18 90,0-12-90,-2 14-90,-5-4-89,3-12-91,-6 9 0,2-17-180,-1-1-90,-2-3-89,0-2-181,-1-3-269,0-3-1710,0-4 2789,-5 0 0,11-8 0,-2-1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33.888"/>
    </inkml:context>
    <inkml:brush xml:id="br0">
      <inkml:brushProperty name="width" value="0.08571" units="cm"/>
      <inkml:brushProperty name="height" value="0.08571" units="cm"/>
      <inkml:brushProperty name="color" value="#FF0066"/>
    </inkml:brush>
  </inkml:definitions>
  <inkml:trace contextRef="#ctx0" brushRef="#br0">242 1 12390,'-20'50'2069,"-1"-1"-3139,-15 11 1519,7-9 1,-10 21 135,17-23 0,3-1-226,-4 16 1,-4 29 362,22-44-183,9 18-359,6-14-460,10 17 460,6-22-90,7-1 0,3-3-1,8-7-89,4-3 90,5-8-388,0-6 298,0-7 0,-1-4 0,23-10 0,-18-5 0,15-9-89,-23-6-1,-2-5 90,-5-4 0,-5-4-90,-5 1 90,-6-1 946,-5 2-946,-5 1 177,-5 4-177,-7-5 867,-13 3-867,-13 2 90,-15 13-90,4 11 494,-2 10-404,11 3-28,2 3 28,1 3-1,4 2 1,3 1 0,3 2 0,4 1 0,5 11-90,6-7 90,6 8-90,6-11 0,3-2 90,4-2-90,4-2 0,1-4 90,0-3 0,0-3 0,9-6 0,-9-4-90,7-5 0,-12-4 0,-2-4 90,-3-2-90,-3-3-90,-4 0 90,-4-3-90,-5-10 90,-5 7-180,-6-8 0,-2 11 0,-4 0-179,-2 2-1,-1 1-180,-1 0 0,1 2-89,0 2-181,2 1-899,0 3-899,-2-8-2969,3-1 5577,2-9 0,7 13 0,6 2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34.063"/>
    </inkml:context>
    <inkml:brush xml:id="br0">
      <inkml:brushProperty name="width" value="0.08571" units="cm"/>
      <inkml:brushProperty name="height" value="0.08571" units="cm"/>
      <inkml:brushProperty name="color" value="#FF0066"/>
    </inkml:brush>
  </inkml:definitions>
  <inkml:trace contextRef="#ctx0" brushRef="#br0">0 1 10861,'45'27'3328,"-7"3"-7999,-23 0 5481,-3 4-91,0 6 405,4 25-675,-5-11 92,0 7 0,-1 2-361,0 3-45,-1-1 0,-1-2-135,1-3-352,1 16 82,-3-29-630,2 13 271,-2-18-91,1 8-1349,-2-21 362,2 2 1707,1-9 0,-2-5 0,-1-10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34.263"/>
    </inkml:context>
    <inkml:brush xml:id="br0">
      <inkml:brushProperty name="width" value="0.08571" units="cm"/>
      <inkml:brushProperty name="height" value="0.08571" units="cm"/>
      <inkml:brushProperty name="color" value="#FF0066"/>
    </inkml:brush>
  </inkml:definitions>
  <inkml:trace contextRef="#ctx0" brushRef="#br0">0 1 14099,'26'12'3418,"-6"0"-2698,-15 28-271,-3-4 91,0 6-841,-1 3 661,2 6-1,-1 15 1,0 4-270,0 11-690,-1-1 1,1 15-1,0-16-29,-1 0 421,0 2 1,1-7-2851,3-31-610,5-10 3668,9-5 0,16-23 0,7-15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34.615"/>
    </inkml:context>
    <inkml:brush xml:id="br0">
      <inkml:brushProperty name="width" value="0.08571" units="cm"/>
      <inkml:brushProperty name="height" value="0.08571" units="cm"/>
      <inkml:brushProperty name="color" value="#FF0066"/>
    </inkml:brush>
  </inkml:definitions>
  <inkml:trace contextRef="#ctx0" brushRef="#br0">309 205 9062,'18'-45'3508,"-2"5"-2249,-12 7 0,-8 3-719,-13 0 450,-4 11-631,-21 12 1,12 9-180,-11 4 90,11 5-90,1 2-90,1 3 90,3 1-90,2 1 89,3 2-89,5 0 0,2-1 90,5 8-180,9 1-90,10 2-359,7-9 269,17-9-90,-11-10 90,10-6-90,-9-4 0,0-5 90,1-3 0,-2-4 180,-1-1 90,-3-1 0,-3 1 90,-1 2 90,-3 1 180,3-4 809,-5 4-899,-7 15 270,-5 35-630,5 40-90,-1-8-1885,13 3 1705,-5-38-89,1-3-181,1-2 0,1-3-269,1-5-1080,2-3-630,8-3 181,2-9-901,1-4 3687,-2-11 1,-4-10 0,0-5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34.961"/>
    </inkml:context>
    <inkml:brush xml:id="br0">
      <inkml:brushProperty name="width" value="0.08571" units="cm"/>
      <inkml:brushProperty name="height" value="0.08571" units="cm"/>
      <inkml:brushProperty name="color" value="#FF0066"/>
    </inkml:brush>
  </inkml:definitions>
  <inkml:trace contextRef="#ctx0" brushRef="#br0">47 1 14189,'26'25'2069,"-4"3"-4514,-21 7 2985,-1 3-90,-1 4 809,-4 44-989,2-32-1,-2-1 1,0-2 0,-1-4 460,-7 25-460,7-35 1443,-3 7-903,3-12-360,-1-8-450,8-21 1531,2-6-1531,13-24-89,2 8 89,5-1-90,3 1 90,1 1-90,2 2 90,1 4-180,47 4 180,-38 8 628,34 6-628,-52 5 0,-3 2 0,-2 3 90,-4 0 0,-2 11-90,-9 1 0,-5 1 0,-10-2 0,-4-9-90,-5-1 0,-4-3-180,-4-2 0,-1-2-179,-3-3-91,1-2-90,0-3-89,0-2-181,1-2 1,1-2-361,3-3-179,3 0-2698,4-4 4137,0-8 0,12 10 0,1-5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35.231"/>
    </inkml:context>
    <inkml:brush xml:id="br0">
      <inkml:brushProperty name="width" value="0.08571" units="cm"/>
      <inkml:brushProperty name="height" value="0.08571" units="cm"/>
      <inkml:brushProperty name="color" value="#FF0066"/>
    </inkml:brush>
  </inkml:definitions>
  <inkml:trace contextRef="#ctx0" brushRef="#br0">40 1 11400,'-10'51'2519,"3"-11"-1440,-3-11-89,3 2-1,2 0 1080,47 39-1889,-15-40-90,40 11-90,-39-47 90,-3-8-90,-9 0 0,-3-3 90,-1-2-90,-3 0-90,-2-12 0,-6 0-90,-3-1-90,-7 5-90,-1 9-89,-5 3-91,-1 1-90,-3 3-179,-1 2-1,-2 1 810,-1 3 0,-28 5 0,-9 2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36.133"/>
    </inkml:context>
    <inkml:brush xml:id="br0">
      <inkml:brushProperty name="width" value="0.08571" units="cm"/>
      <inkml:brushProperty name="height" value="0.08571" units="cm"/>
      <inkml:brushProperty name="color" value="#FF0066"/>
    </inkml:brush>
  </inkml:definitions>
  <inkml:trace contextRef="#ctx0" brushRef="#br0">1 372 8522,'33'5'3778,"-1"4"-8449,-9 5 5571,4 8-91,2 4 527,1 7-706,1 6 571,-1 4-841,-2 1 90,-3 1-181,-6-2 1,-4-2-90,-5 0 0,-3-4-90,-5-1 90,-4-2-93,-3-3 183,-5-1 0,-2-2-90,-3-3 2856,-1-4-2856,-1-4 1148,-1-5-1148,-6-2 399,-1-10-669,-2-9 71,9-12-71,12-11 0,9 4-89,9-4 89,3 10-90,3-1 0,4 0 0,3 2 0,5-1 90,2 2-90,4-1 0,2 2 90,2 0-90,1 2 90,2-1-361,1 2 361,1-1 90,-1 1-89,1 0 89,-2-2 0,0 1 0,-4-2 0,-3 2-90,8-8 90,-15 6 0,5-4 0,-16 6 0,-2-2 0,-16-3 90,-11 6-1,-25 5 1,0 12-90,-5 5 0,10 4 90,1 1-90,2 1 0,2 2 361,3 0-271,3 2-90,4-1 90,2 1-90,2 5-270,9 2-89,8 1-451,15-4 360,10-10 1,0-6-1,0-6 90,-7-4 90,1-1 90,0-2 90,-1-1 0,-2 1 90,-1-1 90,4-1 1530,-3 2-901,-1 14 91,-13 7-181,-7 20-269,-5 5-90,2-2 90,4 1-180,3-9 89,2 1 1,9 13-180,-1-11 0,6 8-90,-2-16 180,1-3-270,1-4 90,1-4-180,1-3 90,11-6 0,-7-6-90,7-7-89,-10-7 89,1-7-90,-2-8-500,1-11 590,-2-10-916,-1-10 916,0-11-2601,-2-5 2870,-1-2 181,-3 2-529,-2 8 709,-2 8 89,-1 6-232,-3 10 53,1 4 746,0-4-386,-2 8 2234,-6 19-2954,-2 30 90,-4 41-90,4 2 133,2 10-313,3-11-180,1 1-90,0 4-90,1-1-179,0 0-1,-2-4-179,1-1-1350,-4 12 990,0-17-360,-3 11-248,-2-24-1731,-1-4 3598,-3-5 0,5-11 0,-1-4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36.321"/>
    </inkml:context>
    <inkml:brush xml:id="br0">
      <inkml:brushProperty name="width" value="0.08571" units="cm"/>
      <inkml:brushProperty name="height" value="0.08571" units="cm"/>
      <inkml:brushProperty name="color" value="#FF0066"/>
    </inkml:brush>
  </inkml:definitions>
  <inkml:trace contextRef="#ctx0" brushRef="#br0">0 116 10051,'31'-30'2699,"15"-2"-2070,-13 18 1,16-3-464,-11 8 464,2 2 89,3 3-89,0 1 90,3 5-181,1 3 91,0 6-180,-1 3-1,-2 4 1,-4 5-90,-2 3-90,-3 5-90,-2 2 90,-5 2-180,-2 1 0,-4 1-90,-3 0-180,-2-1-540,1 10 90,-7-12-988,2 7-8213,-7-9 9680,-2-4 1,-1-7 0,-3-8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40.397"/>
    </inkml:context>
    <inkml:brush xml:id="br0">
      <inkml:brushProperty name="width" value="0.08571" units="cm"/>
      <inkml:brushProperty name="height" value="0.08571" units="cm"/>
      <inkml:brushProperty name="color" value="#FF0066"/>
    </inkml:brush>
  </inkml:definitions>
  <inkml:trace contextRef="#ctx0" brushRef="#br0">92 411 10681,'28'-33'4317,"0"19"-3777,-13 24-180,-3 13 0,-6 10-90,-4-2-3206,0 5 3206,-1 4 449,-3 23-838,1-13 299,-2 16 90,1-19 0,-2-2-228,0-1 138,-1-1 0,1-4 360,-5 12 1169,-32 9-1619,21-29 0,-26-6 3046,33-49-3226,0-7 90,4-9-90,2-8 0,4-10 0,6-7-2669,4-7 2669,8-10-90,6 0-396,-1 21 1,2 0 485,14-28-152,-10 33 0,1 3 152,11-10 90,2 9-90,-2 9 90,0 8-90,0 6 90,-4 10-90,-1 6 2511,-3 6-2421,-2 5 1676,-2 6-1766,-3 3 983,-3 6-893,-3 3-90,-3 3 90,-5 4 0,-6 15 0,-5-6 0,-7 11 0,-6-7 0,-3-1 0,-4 2 0,-4-1 0,-2 0 0,-2-3 0,-3-1 0,0-2-180,1-1-89,0-4-91,2-3-90,2-2-180,1-3-89,3-1-1530,3-3 2249,-4 0 0,13-6 0,-1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36.908"/>
    </inkml:context>
    <inkml:brush xml:id="br0">
      <inkml:brushProperty name="width" value="0.08571" units="cm"/>
      <inkml:brushProperty name="height" value="0.08571" units="cm"/>
      <inkml:brushProperty name="color" value="#FF0066"/>
    </inkml:brush>
  </inkml:definitions>
  <inkml:trace contextRef="#ctx0" brushRef="#br0">20 124 14189,'-8'-45'3778,"1"0"-6477,2 19 1530,10 18 539,3 15-269,7 18 539,7 20 90,-7-11 0,4 12 90,-6-11 90,2 3 180,0 1-403,0 3 492,2-2 91,-2-1 0,1-3 90,-2-4 90,0 0 89,-1-6 91,0-1 629,-3-4-179,4 3 583,0-5-854,9-3-179,-4-15-180,5-14-360,-5-10 180,-4-1-181,2-10-178,-5 5-451,2-6-360,-2 1-449,-4 4-270,2 3 180,0 4-90,6 4 809,7 6-539,2 4 809,14 5 90,-11 2 90,10 1 91,-11 2 179,3-1 0,-1 1 179,1 0 1,1-1 180,-1-2-90,0 1 0,-1-2 90,0-1-91,-2-2 1,-1-1 90,-1-2-90,-2-2 90,-1-2 0,-3-1-91,-2-2 361,-2-2 90,-2-9 179,-7-1-449,-10-8 0,-8 12-1,-9 4 91,-1 13-180,-4 4 0,-5 4-91,-3 6 91,-4 3-180,2 6 90,-1 5 0,4 4 90,3 4-180,4 2 89,6 2 1,6 0-90,5 3 0,6 0 0,7 3-180,6 1 0,8 0-180,9 3-90,7-3-90,6-1-179,5-3-1,4-5-270,-2-5-269,1-5-3598,13-2-630,-15-8 5307,10-5 0,-14-9 0,0-2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38.149"/>
    </inkml:context>
    <inkml:brush xml:id="br0">
      <inkml:brushProperty name="width" value="0.08571" units="cm"/>
      <inkml:brushProperty name="height" value="0.08571" units="cm"/>
      <inkml:brushProperty name="color" value="#FF0066"/>
    </inkml:brush>
  </inkml:definitions>
  <inkml:trace contextRef="#ctx0" brushRef="#br0">0 88 9961,'20'56'2069,"-3"0"-1529,-12-9-1228,1 6 1138,-1 6-3117,3 34 3117,-1-23-91,-1-7 1,0-1-701,2 7 701,1 20-458,-2-34 368,-1-4 50,-1-4-51,0-6 1,-1-5 3272,1 9-2463,0-7 1860,-4 3-2759,-9-30 668,-1-11-668,-7-26-180,5-2 180,-2-11-270,0-6-363,1-11 363,0-8 90,3-7-90,3-6-3052,4-3 3052,4-2-89,5 2-684,5 1 593,3 5 90,5 4-642,3 7 552,2 5-89,1 10 365,2 7-545,1 9 89,1 7-90,0 8-809,-3 6 2119,10 8-3109,-7 10-694,0 13 3033,-19 12 0,-13 7 0,-10 3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38.420"/>
    </inkml:context>
    <inkml:brush xml:id="br0">
      <inkml:brushProperty name="width" value="0.08571" units="cm"/>
      <inkml:brushProperty name="height" value="0.08571" units="cm"/>
      <inkml:brushProperty name="color" value="#FF0066"/>
    </inkml:brush>
  </inkml:definitions>
  <inkml:trace contextRef="#ctx0" brushRef="#br0">119 0 8882,'-33'27'2069,"3"-3"-900,14-12-359,-3 3 269,3 0-449,11 3-361,16-8 1,11-2 0,10-9-90,0-2 0,3-3 0,7-1 90,2-3-3482,4 0 3392,-2-2 89,1 1-123,-5 1 34,-3 0 0,-5 2 0,-4 1 89,-2 0 271,4 3 90,-2 6-360,3 12-1,-10 3 3332,-6 8-3421,-8-2 95,0 5-95,-4 2-90,1 4 0,-2 1 0,0-2-90,-2 3-90,1 0-90,-2-2-179,1 1-1,-1-3-270,-1-2-719,1-1-360,-1 8-3238,1-5 4947,2 5 0,-2-19 0,3-6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38.577"/>
    </inkml:context>
    <inkml:brush xml:id="br0">
      <inkml:brushProperty name="width" value="0.08571" units="cm"/>
      <inkml:brushProperty name="height" value="0.08571" units="cm"/>
      <inkml:brushProperty name="color" value="#FF0066"/>
    </inkml:brush>
  </inkml:definitions>
  <inkml:trace contextRef="#ctx0" brushRef="#br0">29 113 12480,'6'-50'2339,"-3"6"-5308,-14 29 2969,2 12 0,-4 7 0,8 5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38.789"/>
    </inkml:context>
    <inkml:brush xml:id="br0">
      <inkml:brushProperty name="width" value="0.08571" units="cm"/>
      <inkml:brushProperty name="height" value="0.08571" units="cm"/>
      <inkml:brushProperty name="color" value="#FF0066"/>
    </inkml:brush>
  </inkml:definitions>
  <inkml:trace contextRef="#ctx0" brushRef="#br0">0 0 11580,'41'5'4408,"-5"13"-3599,-22 10-89,-3 11-180,-4-4-5751,-2 6 5661,0 6-74,-1 3 1,-1 3-197,1 17-135,-1-14 0,0-1 135,-2 7-180,0-1-1529,0 31 0,-2 4 539,1-14-1439,-1 14 1,0-7 2684,1-48 0,-1-10 1,1-12-1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39.001"/>
    </inkml:context>
    <inkml:brush xml:id="br0">
      <inkml:brushProperty name="width" value="0.08571" units="cm"/>
      <inkml:brushProperty name="height" value="0.08571" units="cm"/>
      <inkml:brushProperty name="color" value="#FF0066"/>
    </inkml:brush>
  </inkml:definitions>
  <inkml:trace contextRef="#ctx0" brushRef="#br0">1 1 11670,'30'19'3508,"-7"-1"-2788,-14 19-90,-4-2-91,1 5 271,2 32-540,-2-15-990,2 25 990,-3-23-180,0 1 90,0 0-180,-1 0-90,-2-1-629,0-5 359,-1-1-269,-2-4-811,0 14 271,-2-16-180,0 8-1170,-1-24 2519,0-5 0,1-12 0,1-4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0.142"/>
    </inkml:context>
    <inkml:brush xml:id="br0">
      <inkml:brushProperty name="width" value="0.08571" units="cm"/>
      <inkml:brushProperty name="height" value="0.08571" units="cm"/>
      <inkml:brushProperty name="color" value="#FF0066"/>
    </inkml:brush>
  </inkml:definitions>
  <inkml:trace contextRef="#ctx0" brushRef="#br0">5 402 12750,'-4'-34'2608,"12"6"-4007,16 12 1669,8 4-90,-3 4 0,4-1-90,3 1 90,6-1 51,2 0-231,4-3 90,1 2-90,0-3 90,1 0-90,-2-2 90,-2-2-90,-3 0 0,-2-2 90,-6 1 269,-3-1-359,2-6 0,-11 7 0,1-12 90,-22 12 1113,-12 0-1023,-18 12 235,-2 7-235,-7 10-90,9 1 0,0 5 0,1 1 0,1 4 0,3 2-1,2 1-89,2 3 90,4 0 0,2 2 0,4 0-90,4-1 90,3 0-90,4-2 0,2 2 0,6-1 0,3-2-180,2-1 0,5-4 1,-2-4-91,4-3-270,-1-4 180,12-5 0,-7-6 1,10-5-91,-9-7 90,3-7 90,1-5-266,2-5 446,-1-2 0,2-1 90,-2 0 0,0 2 90,-3 4-90,-2 2 90,-2 5 360,-2 4-90,6 5-90,-2 13-91,-1 5 91,-5 11-90,-9 2 0,-1 5 266,-1 3-266,-3 3-90,-1 2 90,-2-1-90,-1 0 0,-2-1 0,-1-2 0,0-1 90,-2-1 269,0 6 451,-2-2 449,1 4-1439,5-35 90,1-1 0,6-28-90,1 8 0,3-2 0,0 1-90,2-2-89,10-7-1,-4 7 0,7-4 0,-6 10 90,0 1-90,1 2 180,-2 2-90,0 2 91,-1 1-1,-1 0-90,0 1 90,8-1 0,-1 1 90,4-2 180,-4 2 269,0 1 91,-4-1-270,1 1-360,-2 1 90,-9 15 0,-3 5 0,-10 17 0,-1-1 90,4 2 0,6-2 0,8-7-90,9-14 0,3-12 0,-2-8 90,-6-5-90,1-6 90,0-3 90,4-6-180,-5 4 0,-3 4 0,-3 4 0,-3 18 0,-2 15 90,-5 15 0,0 15-90,-3 1 90,0-5-90,1 22 89,-1-20-89,1 15 180,-1-18-180,0-4-269,12-17 179,-4 5 90,4 22 0,-10-7 0,-10 30 0,0-35-180,-7 6 0,4-17-540,-4 5-269,-4-4-450,-1-2-540,-6-2-450,-1-8-2338,0-9 4767,-1-12 0,12 5 0,3-4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0.316"/>
    </inkml:context>
    <inkml:brush xml:id="br0">
      <inkml:brushProperty name="width" value="0.08571" units="cm"/>
      <inkml:brushProperty name="height" value="0.08571" units="cm"/>
      <inkml:brushProperty name="color" value="#FF0066"/>
    </inkml:brush>
  </inkml:definitions>
  <inkml:trace contextRef="#ctx0" brushRef="#br0">1 125 14189,'0'-54'-1709,"5"10"0,-4 26 0,3 10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0.979"/>
    </inkml:context>
    <inkml:brush xml:id="br0">
      <inkml:brushProperty name="width" value="0.08571" units="cm"/>
      <inkml:brushProperty name="height" value="0.08571" units="cm"/>
      <inkml:brushProperty name="color" value="#FF0066"/>
    </inkml:brush>
  </inkml:definitions>
  <inkml:trace contextRef="#ctx0" brushRef="#br0">0 48 10951,'29'45'3058,"-4"-2"-2159,-14-13 541,2 18-901,-5-9 1,1 12-180,-5-15 359,0 13-539,-3-12 0,0 10 90,-2-18-90,-1 10 90,1-4-270,-3 5-90,14-27-90,-3-13 90,13-23 0,-4-5 90,4-4-90,4 0 90,1-2 0,2 1-90,1 1 90,-1 5 0,-2 2 0,-1 4 0,-2 4 90,-2 4 90,8 5-90,0 8 0,-1 4 0,-2 7 90,-9 3-90,0 2 90,0 3-90,1 2 0,-1 2-1,2 1 1,-2 0 0,0-1 0,0-1-90,-3-2 180,1-2 0,2 4-180,2-6-270,10-6 0,-1-15 1,1-7 89,-5-11-90,-5 2 90,3-3 0,0-2 90,2 1 0,-1 0 0,0 2 0,0 1 90,-4 4-90,0 2 450,4 5-180,-1 13 0,0 5 90,-5 12-90,-8 5 89,-1 5-89,-3 6 0,-1 5 90,-2 4-90,-1 1 0,-2 5-442,-2 0 442,0 2-90,-3-2 90,-2-1-90,1-5-135,-3-4 135,0-3 0,-2-5 0,-2-2-1,1-5-89,-2-4 180,1-5-360,-7 0 256,-1-14-345,4-12 50,7-11-141,13-14-90,7-4 90,5-12 91,7-15-1208,4-8 1297,4-10-1252,0-1 1342,0 0 0,-4 6-680,-3 4 770,-4 12 89,-4 4-283,-4 8 194,-5 5 180,-3 6-90,-7 4 0,-4 6 0,-5 3 90,-4 7 898,-14 3-1078,-3 12 1318,-1 5-1318,4 12 972,12 4-1062,2 5 0,4 4-90,3 3-90,5 1-89,4 2-181,4 2 236,5-1-686,3 3-359,4-2-450,3-2-809,4-1-1260,2-4 3868,2-2 0,7 0 0,2-1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41.737"/>
    </inkml:context>
    <inkml:brush xml:id="br0">
      <inkml:brushProperty name="width" value="0.08571" units="cm"/>
      <inkml:brushProperty name="height" value="0.08571" units="cm"/>
      <inkml:brushProperty name="color" value="#FF0066"/>
    </inkml:brush>
  </inkml:definitions>
  <inkml:trace contextRef="#ctx0" brushRef="#br0">141 71 9062,'-43'8'4317,"5"-1"-2698,8-1-179,1 2-1081,29 2-179,7-2-3302,36 2 3212,14-7-680,16-1 725,-2-3 0,4-1-90,-17 1 0,2-1-628,24-2 0,1 0 628,-23 0 0,-3 1-90,0-1 0,0 0-340,-2 0 1,0 0 294,-3 0 0,-1-1 1605,41-3-1875,-35 2 1,-1 0-181,17-3-190,16-2-170,-44 5-179,-3-1-271,-7 1-718,-2-1 797,-5 1 1271,-2-1 0,-13 3 0,-4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11.421"/>
    </inkml:context>
    <inkml:brush xml:id="br0">
      <inkml:brushProperty name="width" value="0.08571" units="cm"/>
      <inkml:brushProperty name="height" value="0.08571" units="cm"/>
      <inkml:brushProperty name="color" value="#FF0066"/>
    </inkml:brush>
  </inkml:definitions>
  <inkml:trace contextRef="#ctx0" brushRef="#br0">0 211 8522,'37'-16'3868,"-3"12"-3328,-11 9 89,-3 11-89,-7 3 0,-2 6-1,-1 3-89,-2 7 0,0 3-90,-2 3-91,-1 3 1,-1 0-90,-1 1 0,-1-2-90,-2 0 0,0-1 90,-1-2-90,1-4 90,-2-3 449,0-4 91,-2 6 809,-26-33-1529,17-3 0,-18-36 0,29-8-90,3-6-585,7-10 675,4-4-878,6-2 878,6-4-90,3 5 90,5 1-90,1 8 90,3 4-90,2 6 0,0 7 0,0 6-90,-2 7 90,-1 7 0,-1 5-89,-5 7 89,0 4 0,-3 6 523,-2 3-523,-1 4 850,-4 3-850,-3 4-90,-3 2 90,-5 2 0,-4 13 0,-5-7-90,-8 9 1,-4-10-541,-16 10 180,5-9 1,-12 7-181,9-13-179,-2-1-91,0-2-269,0-3-900,1 0-899,3-4 3058,0 0 0,13-5 0,2-2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40.817"/>
    </inkml:context>
    <inkml:brush xml:id="br0">
      <inkml:brushProperty name="width" value="0.08571" units="cm"/>
      <inkml:brushProperty name="height" value="0.08571" units="cm"/>
      <inkml:brushProperty name="color" value="#FF0066"/>
    </inkml:brush>
  </inkml:definitions>
  <inkml:trace contextRef="#ctx0" brushRef="#br0">98 210 14729,'-7'57'1619,"0"-1"-1170,5-19 1,0 4-5750,1 3 5929,1 21-359,0-14 169,0 9 1,-1 2-350,1-8 1160,-1 39-800,0-52-90,-2-6 179,-4-1 2518,-10-24-2877,3-14 1284,-4-16-1374,9-6-90,4-6 90,3-9 0,3-7-90,6-4-1292,4-8 1382,5-2-90,5-4 0,5-3 0,2 4 0,3 0 0,19-13 0,-11 22 0,15-11-541,-18 31 271,2 5 0,-1 7-180,-1 5 1,0 4-236,-3 7 146,-2 3-271,-1 4 0,-4 5-359,-2 3 0,-3 4-270,-4 2-4678,-3 5 6442,-8 12 1,-2-16 0,-4 7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04.828"/>
    </inkml:context>
    <inkml:brush xml:id="br0">
      <inkml:brushProperty name="width" value="0.08571" units="cm"/>
      <inkml:brushProperty name="height" value="0.08571" units="cm"/>
      <inkml:brushProperty name="color" value="#FF0066"/>
    </inkml:brush>
  </inkml:definitions>
  <inkml:trace contextRef="#ctx0" brushRef="#br0">1693 3123 6633,'-62'8'1439,"-3"0"-6379,-35-2 5209,21-4 46,-6-6 0,-2-3 1047,-9-5-1242,27-2 0,-9-4 0,9 0 69,20 3 1,2-3-100,-41-17 0,4-3-612,9-6 522,27 14 0,3-1 0,-14-15 90,7-1-90,3-1 89,-11-21-89,17 14 0,-9-19 90,10-2-348,14 15 258,-5-16 0,16 22 0,4 0 90,4-2-90,1-2 0,6-4 0,3-5-90,4-4 90,6-9 0,4-3 0,5-5-90,4 0-217,4 0 217,3 1 90,3 3-90,4 0 90,3 5 90,4 1-180,1 4 180,3 2-90,2 3 0,2 2 90,4 3 0,2 3-53,1 3 8,-15 20 0,1 0 45,23-18-90,-24 21 0,0 3 90,14-9-90,-1 5 90,-4 4-90,-2 3 90,1 2 0,-5 4 0,-1 0 90,-4 5 2194,-3 0-2284,-3 4 0,-4 1 0,7-3 0,-13 6 484,13-6-574,-15 7 1243,3 0-2233,-1 4-237,-4 9 1227,-2 5 0,4 11 0,-1 2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05.540"/>
    </inkml:context>
    <inkml:brush xml:id="br0">
      <inkml:brushProperty name="width" value="0.08571" units="cm"/>
      <inkml:brushProperty name="height" value="0.08571" units="cm"/>
      <inkml:brushProperty name="color" value="#FF0066"/>
    </inkml:brush>
  </inkml:definitions>
  <inkml:trace contextRef="#ctx0" brushRef="#br0">0 34 9242,'58'-18'0,"4"3"-270,-5 15-90,13 1-539,6 1 428,-9 0 0,2 0 0,-15-1 0,0 1 0,21 0 0,0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05.705"/>
    </inkml:context>
    <inkml:brush xml:id="br0">
      <inkml:brushProperty name="width" value="0.08571" units="cm"/>
      <inkml:brushProperty name="height" value="0.08571" units="cm"/>
      <inkml:brushProperty name="color" value="#FF0066"/>
    </inkml:brush>
  </inkml:definitions>
  <inkml:trace contextRef="#ctx0" brushRef="#br0">1 1 8072,'60'1'-270,"11"3"0,-11 5 1,12 0-1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08.233"/>
    </inkml:context>
    <inkml:brush xml:id="br0">
      <inkml:brushProperty name="width" value="0.08571" units="cm"/>
      <inkml:brushProperty name="height" value="0.08571" units="cm"/>
      <inkml:brushProperty name="color" value="#FF0066"/>
    </inkml:brush>
  </inkml:definitions>
  <inkml:trace contextRef="#ctx0" brushRef="#br0">933 33 6813,'-51'-18'900,"4"5"-541,12 11 1,-2 5 360,-25 19-360,11 2-46,3 8 1,-4 9-90,-7 24 0,1 6-1921,7-12 1,1 3 1725,11-8 0,0 2 0,4 2 60,-5 24 0,6-1-45,8-15 0,2 0-482,-5 19 1,4 0 481,12-23 0,3-3-513,2-1 0,2 0 468,3-1 0,3 3 90,6 23 0,5 1-90,0-17 0,3-1-715,7 19 0,3-2 715,-1-22 0,2-3 0,2-3 0,2 0 201,3-3 1,1-2-202,2-2 0,2-2 45,1-2 0,3-2-45,0-2 0,2-3 0,-1-4 0,2-1 285,0-4 0,2-1-285,-3-5 0,4-2 134,22 3 1,2-5-90,-15-6 0,0-3 45,17 1 0,1-5-438,-21-7 1,-3-3 392,1-3 0,1-2 0,1-5 0,1-2 420,-2-4 0,0-2-420,1-3 0,0-6-1,15-21 1,-3-6-45,-17 12 0,-3-3-270,11-19 0,-5-3 225,-20 16 0,-6 0 45,-3 0 0,-2-1-62,-3-1 1,-3 0 61,-3 1 0,-4 0 0,-1-1 0,-3 0 0,-3-1 0,-2 0 389,-2-1 0,-3 1-434,-3-4 1,-4 1-1,-2 0 0,-3 0 0,-4-1 0,-4 1-45,-3 2 0,-3 1 0,-4 3 0,-2 2-45,-2 3 0,-6 2-180,-25-13 0,-5 5 135,17 15 1,-3 3-452,-21-8 0,-2 6 361,24 17 0,-3 7-585,-23 1 1,-3 6 539,16 4 0,-1 4 315,-20 3 0,-1 5 0,7 6 0,0 4 0,-4 3 0,-1-1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09.952"/>
    </inkml:context>
    <inkml:brush xml:id="br0">
      <inkml:brushProperty name="width" value="0.08571" units="cm"/>
      <inkml:brushProperty name="height" value="0.08571" units="cm"/>
      <inkml:brushProperty name="color" value="#FF0066"/>
    </inkml:brush>
  </inkml:definitions>
  <inkml:trace contextRef="#ctx0" brushRef="#br0">1 1 7443,'53'6'-60,"2"3"0,4 3 0,16 5 0,-10-3 0,-1 1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11.870"/>
    </inkml:context>
    <inkml:brush xml:id="br0">
      <inkml:brushProperty name="width" value="0.08571" units="cm"/>
      <inkml:brushProperty name="height" value="0.08571" units="cm"/>
      <inkml:brushProperty name="color" value="#FF0066"/>
    </inkml:brush>
  </inkml:definitions>
  <inkml:trace contextRef="#ctx0" brushRef="#br0">2334 405 7353,'21'-35'809,"-3"2"-719,-8 10-90,-16 2 0,-4 4 0,-17 5 90,-3 7-90,-10 1 0,-8 0-769,-10 0 769,-8 0-1040,-7 0 1040,-7-1-1241,-8-2 1241,-3 0 0,-6-2 0,2 0 0,1-1-90,2-2 90,6 1 90,4-2-889,6 1 889,3 0-180,2-1 180,3 0-139,6 1 139,3 0-90,6 1 0,1 1 761,2-1-761,-16-2 0,19 5-90,-11-4 180,23 7-180,4 0 1423,2 1-1333,2 1 1144,-8 3-1144,-1 4 885,2 2-795,4 5 0,9 2 90,2 4 90,-1 8 0,1 7 0,1 10-693,-1 12 783,1 16-1439,0 12 1349,1 14-180,9-46 0,0 1 45,1 2 0,1 2-45,0 0 0,1 0 44,0 2 1,1 0-1426,0 0 1,2 0 1380,0 0 0,1-1 0,1 0 0,0-1-430,2 0 0,0-1 385,1-1 0,1 0 45,1-2 0,0-1 0,8 48 0,2-6-90,3-7-51,1-7 141,3-8 564,4-3-834,18 16-180,-8-23 1930,13 7-2199,-15-32-181,1-8 405,-1-7-1664,1-7 2069,-4-8 0,8-11 0,0-3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12.349"/>
    </inkml:context>
    <inkml:brush xml:id="br0">
      <inkml:brushProperty name="width" value="0.08571" units="cm"/>
      <inkml:brushProperty name="height" value="0.08571" units="cm"/>
      <inkml:brushProperty name="color" value="#FF0066"/>
    </inkml:brush>
  </inkml:definitions>
  <inkml:trace contextRef="#ctx0" brushRef="#br0">880 152 6813,'61'-19'990,"10"0"-6561,8-1 5841,11 0 615,7 3-795,-24 6 0,3 0 0,-17 4 0,-1 1-215,20-2 0,-1 1 170,-24 4 0,1 1 0,21 1 0,0 1-45,-18 0 0,-1 1 0,14 0 0,-2 2-392,20 2 302,-8 2 90,-4 0 0,-8 0 0,-4-1 0,-8 0 0,-6 0 0,-5-1 2435,-6 0-2345,8 1 0,-13-2 687,15 3-507,-18-2 1872,5 3-1962,-7 1 962,-5 8-962,-4 8 0,-7 1 0,-2 8 90,-4-2-180,0 7-240,-2 8 330,1 6-760,-1 11 760,0 7-975,0 7 885,1 5 90,0 8 0,0 5-135,-2-46 0,-1 2-1340,0-1 1,0 0 1339,1 1 0,0-1 0,-1 0 0,-1 0-558,1 1 0,0-1 513,0 45-233,0-1 323,-4-7-90,-1 0 90,-4 4-90,-3-1 90,-5 0-90,-4-3 90,-5-7-90,-7-4 0,-8-7 0,-9-5 90,-10-8-45,5-21 0,-5-4 0,11-8 0,-3-1-350,-23 4 1,-2-3 304,11-9 0,0-3 0,-9-1 0,-1-2 0,-4-1 0,-1-1-90,-2-2 0,-2-1 0,-2-1 1,0-1-91,-2-1 0,0-1-45,-2 0 0,-1-1-45,1 1 0,0-1-135,0 1 1,-3 0-512,7 1 1,-5 1 0,5 0 105,-15 0 1,1 1 801,15 0 1,-3 0 0,3 0-1,-18 1 1,3-1 0,31 0-1,-1-1 1,1 1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13.878"/>
    </inkml:context>
    <inkml:brush xml:id="br0">
      <inkml:brushProperty name="width" value="0.08571" units="cm"/>
      <inkml:brushProperty name="height" value="0.08571" units="cm"/>
      <inkml:brushProperty name="color" value="#FF0066"/>
    </inkml:brush>
  </inkml:definitions>
  <inkml:trace contextRef="#ctx0" brushRef="#br0">37 0 6543,'-15'46'1080,"1"20"-2416,11-15 1606,0 24 90,2-3-46,1-10 1,0 5-180,0-13 0,1 3 45,-1 9 0,1 7 0,-1-6-1009,1-1 0,-1-1 918,2 21 1,-1-1 45,0-23 0,1-4-45,0 2 0,0-1 0,1 0 0,-1 0 0,1-1 0,0 0 0,0-2 0,1 0-45,0-1 0,-1-1-159,2-1 1,-1-1 158,1-1 0,-1-1-102,5 42 147,-3-31 0,0-1-90,3 26-90,-3-33 0,-1-3 90,3 16 90,-2-9-90,0-6 90,-1-5 0,0-5 180,0-5 1373,-2-3-1103,1-5 1311,-1 6-1402,2-3 64,1 2-333,6-9-180,12-9 90,2-9-90,13-6 90,1-4 506,15-3-596,9-3-1394,20-4 1394,9-1 0,-35 6 0,3-1 0,3 0 0,1 0 0,8-2 0,2 0-780,1 1 0,1-1 735,1 0 0,0 1 45,0-1 0,-1 2-45,-1-1 0,-1 0 0,-7 2 0,-1 0-45,-4 0 0,-2 2-45,-7 0 0,-2 0-919,37-3 514,-13 1 1,-15 3-91,-13 3-668,-9 3-1670,-7 9 3241,-22 8 1,-12 8 0,-20 5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19.623"/>
    </inkml:context>
    <inkml:brush xml:id="br0">
      <inkml:brushProperty name="width" value="0.08571" units="cm"/>
      <inkml:brushProperty name="height" value="0.08571" units="cm"/>
      <inkml:brushProperty name="color" value="#FF0066"/>
    </inkml:brush>
  </inkml:definitions>
  <inkml:trace contextRef="#ctx0" brushRef="#br0">1 50 8162,'23'-27'-270,"-9"7"0,-4 18 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20.280"/>
    </inkml:context>
    <inkml:brush xml:id="br0">
      <inkml:brushProperty name="width" value="0.08571" units="cm"/>
      <inkml:brushProperty name="height" value="0.08571" units="cm"/>
      <inkml:brushProperty name="color" value="#FF0066"/>
    </inkml:brush>
  </inkml:definitions>
  <inkml:trace contextRef="#ctx0" brushRef="#br0">62 144 10501,'10'-44'3238,"1"4"-2968,-6 14-1169,1 1 809,-12 16 0,1 9 180,-11 16-990,5 3-719,0 0-1529,-1 0 2300,-3-1 0,6-8 0,1-2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41.533"/>
    </inkml:context>
    <inkml:brush xml:id="br0">
      <inkml:brushProperty name="width" value="0.08571" units="cm"/>
      <inkml:brushProperty name="height" value="0.08571" units="cm"/>
      <inkml:brushProperty name="color" value="#FF0066"/>
    </inkml:brush>
  </inkml:definitions>
  <inkml:trace contextRef="#ctx0" brushRef="#br0">174 190 8702,'-43'38'2878,"5"-5"-7818,17-15 5659,2 0 540,3-4 1320,-4 6-1590,8-2 320,7 5-949,12-6 0,10-3-180,5-5 0,4 0 0,4-4-90,5 2 0,2-5-90,2-2 0,3-2 2894,2-4-2894,1-2 0,1-5 0,-1-3 0,0-3 0,-2-4 0,-1-2 0,-2-2 0,-3 0 90,-2-1 0,-4 2-16,-3 2 106,-4 2 0,-2 1 0,3-2-90,-6 5 719,6-4 48,-11 25-587,-6 5-74,-8 26-106,-7-4 180,2 4-180,1-10 270,1 2-180,0 11-1,0-1 1,2 7 540,1-7-360,3-4-360,11-18 90,-1-7-90,10-19 0,-6-7-90,5-7 90,2-5 0,3-5 0,0-1 0,0 0 0,0 1 0,-4 4 0,-1 3-90,-4 4 90,-1 3 0,-3 3-90,0 2 90,1 2 90,1 14 0,-3 9 0,-1 12 0,-6 5 0,2-1 0,-1 3-90,2 1 89,0 4 1,2-1 0,0 0 0,2-1-90,-1 0 90,1-3 90,0-2-90,-1-3 0,1-4 0,0-2 0,8-2-90,3-9 0,1-4 0,0-11 0,-6-8-90,0-4 90,1-9-350,1-4 350,-2-6 0,1 0-90,-3-2 90,-1 3 0,-2 2 0,-2 4-90,-1 3 90,-2 4-90,0 2 0,1-5 90,-14 29 0,6-1 0,-13 30 0,7 0 260,2 3-260,1 4 0,0 1-407,2 4 407,1 0 0,0 2 90,2-1-90,0-2 0,-1-1 0,0-3 0,-1-4 0,0 8 0,0-6-90,-3 5-360,-7-12-449,-6-10-361,-8-9 49,-2-7-1038,-3-9-629,2-5-4498,2-6 7376,6-5 0,8 11 0,5 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21.481"/>
    </inkml:context>
    <inkml:brush xml:id="br0">
      <inkml:brushProperty name="width" value="0.08571" units="cm"/>
      <inkml:brushProperty name="height" value="0.08571" units="cm"/>
      <inkml:brushProperty name="color" value="#FF0066"/>
    </inkml:brush>
  </inkml:definitions>
  <inkml:trace contextRef="#ctx0" brushRef="#br0">0 1790 11490,'19'-40'720,"3"2"-360,33-3-360,-18 14 90,41-25-90,-39 28-411,18-10 411,-12 7 90,2-1-90,5-1 90,0-3-975,2 1 975,2-2-90,-12 7 0,1-1 90,25-14-791,-22 13 0,-1 0 701,19-10 90,-4 2-669,-1 0 579,-4 2 0,-1 1 90,0 0-90,-1-1 0,23-13 0,-18 11 0,16-10 0,-24 15 0,-1 0 0,-1 1 0,0 1 0,-3 2 0,-1 2 0,-2 1 0,0 2 0,-1 1 0,1 0 0,-2 1 0,20-6 0,-15 6 0,13-4 0,-18 7-11,-2 1 11,-1 2 0,-1 0 90,-3 1-90,0 1 0,-1-1 0,-2 1 0,0 0 791,11-3-791,-11 2 0,6-2 1347,-13 5-1257,-3 0 90,0 0 846,4-3-936,1 0 483,3-3-483,-4 1 0,-5 2-90,0 0 0,-4 0 0,2 0 0,-4 0 0,-10-2 0,-11 4 0,-17-1 0,-4 6 0,-5-1 0,-1-2 0,-2 0 90,-5-2-90,2-1 90,3-1 90,3 2 0,4 0-1,5 2-179,1-1 0,22 0 0,6 6 0,24 2 0,4 12-90,-7 0 90,-1 3 0,-8-1 0,-1 1 0,-1 2 0,-1 2 0,-2 1 90,-1 0-90,-2 2 270,-3 1-180,-3 11 90,-4-7-90,-5 8 0,-6-10 0,-4 1-90,-6 0 90,-3 2 0,-6-1-90,-3 1-90,-3-1-406,-3 0 46,-4 2-179,-2 1-271,-3 2-449,-2 2-720,1 2-899,-1 1 2968,0 0 0,-1 0 0,-2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36.866"/>
    </inkml:context>
    <inkml:brush xml:id="br0">
      <inkml:brushProperty name="width" value="0.08571" units="cm"/>
      <inkml:brushProperty name="height" value="0.08571" units="cm"/>
      <inkml:brushProperty name="color" value="#FF0066"/>
    </inkml:brush>
  </inkml:definitions>
  <inkml:trace contextRef="#ctx0" brushRef="#br0">91 171 7892,'-30'-33'1530,"3"2"-1171,13 11-179,2 1-90,4-3 0,9 4-90,8 2 0,12 6 0,10 8 0,-2 4 90,2 2-90,-5 3 0,0 1 0,2 2 0,0 3 0,-1 1 0,0 4 0,-1 1 0,0 3 0,-3 1 0,0 2 0,-1 2 90,-1 1-180,-2 3 180,-1 0-90,-1 2 0,-2 0 0,-1 1 90,-1 0-90,-3 2 0,1 0 180,-2 1-180,-1 1 90,1 18 0,-3-12-90,1 13-236,-4-15 236,-1-2 0,-1 2 0,0 0 90,-2 0-180,0 1 90,-1 0 0,-4 18 0,1-13 0,-3 12 0,1-18 90,0 0-180,-1 0 180,0-1-90,-1 0 0,-1-2 0,0 1 90,0-1-180,-1-1 180,1 0-90,-2-2 0,-4 15 0,3-12 180,-3 10 0,4-15-91,0-2 91,-1 0-180,1 0 90,-1-1 0,-5 12 0,3-10-90,-3 8 0,6-15 90,1-1-90,0-3 0,1 1 90,0-3 326,-3 6-326,1-1-90,-2 3 90,2-4 90,1-1 90,1-4-2789,-2 3 2519,0-5 0,5-7 0,0-3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37.154"/>
    </inkml:context>
    <inkml:brush xml:id="br0">
      <inkml:brushProperty name="width" value="0.08571" units="cm"/>
      <inkml:brushProperty name="height" value="0.08571" units="cm"/>
      <inkml:brushProperty name="color" value="#FF0066"/>
    </inkml:brush>
  </inkml:definitions>
  <inkml:trace contextRef="#ctx0" brushRef="#br0">53 1 9152,'-29'39'1709,"7"16"-1439,21-19-90,4 11-1,3-18 1,3 0-90,4 2 90,3-1-90,4 3 0,4-2-90,3 1 90,3 0-1624,2-2 1534,2 0 90,1-2-344,2-1 74,0-1-90,1-2-180,0-3-179,0 0-991,-3-4-268,0-1 1888,-4-2 0,-14-7 0,-4-2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55.017"/>
    </inkml:context>
    <inkml:brush xml:id="br0">
      <inkml:brushProperty name="width" value="0.08571" units="cm"/>
      <inkml:brushProperty name="height" value="0.08571" units="cm"/>
      <inkml:brushProperty name="color" value="#FF0066"/>
    </inkml:brush>
  </inkml:definitions>
  <inkml:trace contextRef="#ctx0" brushRef="#br0">18 12 14009,'-9'38'720,"1"2"-6291,8-3 5841,1 24 390,2-2 1,2 5-572,-1-9 1,1 1 0,0 11 0,2-4 0,3 15 90,-2-27-90,1-3-90,-2-4 90,0-4 0,-1-4-90,-1-3 270,1-4 1279,0 5-1189,-1-6-540,-6-22 0,0-10-90,-7-32-90,2-4 91,1-9-91,0-9 90,3-11 2797,1-6-2707,2-8-612,3 0 703,2 2-91,3 5-672,-1 8 762,1 7 90,-1 11 0,0 5 0,-1 8-90,0 6 610,4 5-430,4 20 1188,3 16-1098,-1 16 0,-3 13-90,-3-3 90,1 5 918,0 1-918,2 3-90,1 0 90,0 1 0,2-1-3482,0-2 3392,0-2-1,-1-3 1,1-3 90,4 6 90,-5-12 90,1 4-90,-1-10-90,2-8-180,7-7 0,-2-10 90,0-13-90,-4-4 0,3-9 0,0-4 0,2-6 3077,1-1-2987,-1-1 0,-1 3 0,-2 3-90,-3 5 0,-2 4 0,-1 5 359,1 2-179,4 18-90,-1 13 405,-2 11-315,-6 9-90,-3-2 0,0 3 0,0 3-90,-1 2 90,2 0 0,-1 2-90,2 0 0,-2 0 90,1 0-180,-1-1-90,0 0 0,0-2-180,-1-1-180,-1-4 1,-1-2-721,0-5-539,1 7 1799,0-6 0,-2-6 0,0-9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55.251"/>
    </inkml:context>
    <inkml:brush xml:id="br0">
      <inkml:brushProperty name="width" value="0.08571" units="cm"/>
      <inkml:brushProperty name="height" value="0.08571" units="cm"/>
      <inkml:brushProperty name="color" value="#FF0066"/>
    </inkml:brush>
  </inkml:definitions>
  <inkml:trace contextRef="#ctx0" brushRef="#br0">1 1 10861,'27'34'2608,"-7"-6"-2068,-16 11-180,-5-5 90,0 5-91,-2 3 1,0 2-90,0 2 0,0-1 90,1 0-399,1 0 309,1 0 90,1-1 0,2-1 0,2 0-91,1-2 1,3-1-90,4-1 0,3-1 0,5-1-90,6-4 0,4-2 0,6-5-90,7 0 0,4-5-703,7-1 613,-1-6-180,3-2 0,-1-3-360,-2-3-363,-4-2 3,-4-2-351,-6-3-2527,-5-1 3934,-1-6 0,-18 4 1,-1-2-1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55.467"/>
    </inkml:context>
    <inkml:brush xml:id="br0">
      <inkml:brushProperty name="width" value="0.08571" units="cm"/>
      <inkml:brushProperty name="height" value="0.08571" units="cm"/>
      <inkml:brushProperty name="color" value="#FF0066"/>
    </inkml:brush>
  </inkml:definitions>
  <inkml:trace contextRef="#ctx0" brushRef="#br0">462 1 8792,'-89'19'4138,"7"-1"-5153,-10 3 1555,28-6 270,-3 1 576,30-5 773,10 0-1166,24 10-544,19-8 91,35 8-180,29-11-1238,-25-6 1,4 0 1057,10-2 0,3 1 0,9-2 0,3-1-719,4 0 1,2-2 628,3 0 0,0-1-90,3 0 0,1-1-45,0-1 0,0 0-45,-1 0 0,-1-1-90,-1 0 1,-2 0-1,-3-1 0,-2 1-135,-4-1 0,-2 0 0,-9 0 1,-3 0-443,-5 0 1,-2 0 261,-9 0 0,-2 1-854,37-7-1602,-16 1 1242,-15 0-809,-13 1 2775,-11 1 1,-16 5 0,-6 1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55.687"/>
    </inkml:context>
    <inkml:brush xml:id="br0">
      <inkml:brushProperty name="width" value="0.08571" units="cm"/>
      <inkml:brushProperty name="height" value="0.08571" units="cm"/>
      <inkml:brushProperty name="color" value="#FF0066"/>
    </inkml:brush>
  </inkml:definitions>
  <inkml:trace contextRef="#ctx0" brushRef="#br0">273 1 7892,'-69'21'3778,"7"-2"-8449,11-3 5571,11-2 899,8 0 419,13 4-1498,19-3 859,20 5-949,25-5-91,25-1-825,20-4 511,-36-5 0,4-1 753,8-2 1,3 0-755,6-2 1,1 0-854,7 0 1,5-2 868,-8 0 0,7-2 0,8 0-7,-6-1 1,9-1 0,3 0 0,-1-1 0,-9 1-694,-12 1 1,-5 1-1,-2-1 1,5-1 459,5 1 0,8-2 0,-1 0 0,-7 1 0,-15 0-180,-3-1 0,-13 1 171,27-4-2509,15-5-1620,-51 5 1947,-25-2-2936,-24 7 5127,-36 2 0,-11 7 0,-12 1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10.009"/>
    </inkml:context>
    <inkml:brush xml:id="br0">
      <inkml:brushProperty name="width" value="0.08571" units="cm"/>
      <inkml:brushProperty name="height" value="0.08571" units="cm"/>
      <inkml:brushProperty name="color" value="#FF0066"/>
    </inkml:brush>
  </inkml:definitions>
  <inkml:trace contextRef="#ctx0" brushRef="#br0">0 254 11131,'30'38'3508,"-6"9"-3637,-20-3 489,-2 8 89,-3-10-89,0 2 0,0 1-90,-1 1 0,2 0 89,-1-2-179,0 0 90,-1-3 28,2-4-118,-1-3 270,0-3 383,1 6-294,-2-3-629,0-24-90,2-12 90,1-35 0,4-4-411,5-11 322,3-9-913,6-13 1002,4-4 0,4-7 135,-5 27 0,2 0 135,10-24-91,-11 30 1,-1 2 90,7-6-90,5-10 0,-9 23-90,3-3 360,-11 27-180,9 9 0,-6 11 0,8 10 0,-8 9 0,2 9-90,-1 7 388,1 7-478,-1 6 90,0 6-90,-1 5 260,0 5-350,-1 0-180,-2 2-180,-2-1-89,-2-3-181,-1-3-89,-4-4-537,-1-4 267,-4-3-180,-1-6-500,-3-3-759,-3-4-1170,-3-6 3688,-4-5 0,5-12 0,0-4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10.476"/>
    </inkml:context>
    <inkml:brush xml:id="br0">
      <inkml:brushProperty name="width" value="0.08571" units="cm"/>
      <inkml:brushProperty name="height" value="0.08571" units="cm"/>
      <inkml:brushProperty name="color" value="#FF0066"/>
    </inkml:brush>
  </inkml:definitions>
  <inkml:trace contextRef="#ctx0" brushRef="#br0">24 709 10591,'-16'-51'1799,"8"10"-2724,22 22 1015,8 6 0,6 1-270,31-5 0,-8 6 1,24-4-997,-13 6 906,3 0-90,4-1 0,1 0 1,0 0 89,0 0 0,-2-1 90,-1-1 0,-5 1 180,-4-1 90,-6 1 254,-3 0-74,-7 0 0,-4 1 0,-6 0 0,-4 2 986,-4-1 813,-2 1-751,-19 13-958,-2 0 0,-20 14-180,-1 0 350,1 2-350,-2 4 0,2 2-90,3 2 90,1 3-90,4 0 0,2 2 90,4-1 0,3 1-90,4-2 0,4 2-1,4-2 1,3-1-90,3-3-90,3-3-89,4-4 89,1-5-180,2-5 0,1-5-90,0-5 90,2-5 0,2-7 1,2-7-1,3-10 0,1-8 0,17-42-938,-12 12 1253,-15 18 0,-2-1 225,9-26 0,-4 3 89,-4 2 181,-3 6 90,-4 8-1,-2 3-179,-3 11-90,-2 3-253,0 7 433,-3 3 359,2 3-539,-1 22-270,-1 14 0,-2 20 0,-1 11-2145,-2-3 2055,3 7-90,0 3-345,1 4-15,0 2-90,0 0-89,-2-1-271,0-3-89,-3-3-91,-2-4-179,-1-2-1485,-4-5-1124,0-3 3868,-3-4 0,4-15 0,-2-3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10.711"/>
    </inkml:context>
    <inkml:brush xml:id="br0">
      <inkml:brushProperty name="width" value="0.08571" units="cm"/>
      <inkml:brushProperty name="height" value="0.08571" units="cm"/>
      <inkml:brushProperty name="color" value="#FF0066"/>
    </inkml:brush>
  </inkml:definitions>
  <inkml:trace contextRef="#ctx0" brushRef="#br0">0 210 11940,'28'-35'1709,"2"4"-1259,-5 19 90,5-1-91,6 0 181,3 0-90,3 0-1,2 0-89,0 0 90,0 1-90,-2 1-91,-2 1-89,-4 3 0,-3 0 0,-2 2 0,-3 3 0,-1 2-1,-3 3 1,-1 3 180,4 10-270,-7 0-90,4 9 0,-10-3 0,-1 4-270,-1 1 0,-2 2-270,-2-1-89,-1 0-91,-1-2-1079,-1 0-450,0 10-6026,-2-4 8185,-2 6 0,0-18 0,-2-6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41.782"/>
    </inkml:context>
    <inkml:brush xml:id="br0">
      <inkml:brushProperty name="width" value="0.08571" units="cm"/>
      <inkml:brushProperty name="height" value="0.08571" units="cm"/>
      <inkml:brushProperty name="color" value="#FF0066"/>
    </inkml:brush>
  </inkml:definitions>
  <inkml:trace contextRef="#ctx0" brushRef="#br0">0 1 15808,'24'15'4407,"-6"19"-3687,-17 15-1231,0 14 1051,0-10-90,1 5 179,2 33-449,0-20-90,1 5 0,-1 0-270,0 2 0,-1-18 0,0-2-359,-1-2-91,-2-5-180,0-5-182,-2-4-87,0-2-361,-1-7-3417,-2-3 4925,-4-1 1,5-16-1,-2 0 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10.861"/>
    </inkml:context>
    <inkml:brush xml:id="br0">
      <inkml:brushProperty name="width" value="0.08571" units="cm"/>
      <inkml:brushProperty name="height" value="0.08571" units="cm"/>
      <inkml:brushProperty name="color" value="#FF0066"/>
    </inkml:brush>
  </inkml:definitions>
  <inkml:trace contextRef="#ctx0" brushRef="#br0">64 209 10861,'-18'-50'4587,"2"5"-4497,3 9-1529,1 6-2429,8 3 990,19 16 2878,1 2 0,6 11 0,-12 1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11.073"/>
    </inkml:context>
    <inkml:brush xml:id="br0">
      <inkml:brushProperty name="width" value="0.08571" units="cm"/>
      <inkml:brushProperty name="height" value="0.08571" units="cm"/>
      <inkml:brushProperty name="color" value="#FF0066"/>
    </inkml:brush>
  </inkml:definitions>
  <inkml:trace contextRef="#ctx0" brushRef="#br0">15 82 9242,'-4'46'4767,"1"0"-3598,-1-3-89,1 0-181,4-4 1,3-3-181,5-5-89,4-6-450,7-9 90,-2-13-180,3-16-90,-8-15-360,-5-2 0,-6-17 0,-3 16-269,-2-9 89,-1 12-270,-1 1-989,0 1-449,-2-8-3239,2 1 5487,3-5 0,1 18 0,3 6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11.337"/>
    </inkml:context>
    <inkml:brush xml:id="br0">
      <inkml:brushProperty name="width" value="0.08571" units="cm"/>
      <inkml:brushProperty name="height" value="0.08571" units="cm"/>
      <inkml:brushProperty name="color" value="#FF0066"/>
    </inkml:brush>
  </inkml:definitions>
  <inkml:trace contextRef="#ctx0" brushRef="#br0">1 0 8432,'19'39'3148,"-2"0"-2248,-8-11-181,-1 1-89,-1 1 0,-2-1-91,-1 0 1,-1 0 360,0-2 269,-1 8 270,0-2 2249,1 3-3508,7-28 0,-2-8 0,10-26-90,-3-1 0,5-4 90,4-1-1,2-1 1,2 0 90,-2 4-180,0 2 0,-2 4 0,0 1 0,-3 4-90,0 3 0,7 2-360,0 8-90,7 9-179,-10 6 89,-3 9-269,-9-1-1,-1 5-89,-2 3-91,-2 4-3597,-3 33 1798,-4-20 2789,-8 41 0,-4-36 0,-5 12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12.117"/>
    </inkml:context>
    <inkml:brush xml:id="br0">
      <inkml:brushProperty name="width" value="0.08571" units="cm"/>
      <inkml:brushProperty name="height" value="0.08571" units="cm"/>
      <inkml:brushProperty name="color" value="#FF0066"/>
    </inkml:brush>
  </inkml:definitions>
  <inkml:trace contextRef="#ctx0" brushRef="#br0">1 6 15358,'33'-5'2159,"-5"6"-1619,-20 26-1,-1 4-635,1 8 456,-1 6 179,2 16 1,-1 4-360,2 9-819,-1-6 1,-1-2 728,0-8-90,0 22-755,-2-21 485,1 13-382,-4-28 113,0-4 305,-3-4-486,0-3 386,-3-5-2185,-3 2 2717,-6-9 1,5-4 0,-2-11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12.326"/>
    </inkml:context>
    <inkml:brush xml:id="br0">
      <inkml:brushProperty name="width" value="0.08571" units="cm"/>
      <inkml:brushProperty name="height" value="0.08571" units="cm"/>
      <inkml:brushProperty name="color" value="#FF0066"/>
    </inkml:brush>
  </inkml:definitions>
  <inkml:trace contextRef="#ctx0" brushRef="#br0">505 0 11580,'-47'13'1709,"2"2"-7009,17-4 5570,-3 3 0,0 1 1003,-29 17-1183,23-10-450,-43 30 90,49-28 37,-21 24-666,33-26-3778,-2 6 4677,9-4 0,6-13 0,2 3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12.545"/>
    </inkml:context>
    <inkml:brush xml:id="br0">
      <inkml:brushProperty name="width" value="0.08571" units="cm"/>
      <inkml:brushProperty name="height" value="0.08571" units="cm"/>
      <inkml:brushProperty name="color" value="#FF0066"/>
    </inkml:brush>
  </inkml:definitions>
  <inkml:trace contextRef="#ctx0" brushRef="#br0">0 0 12030,'27'36'4588,"11"-5"-3779,-2-18-179,10-3-1,-7-5-89,3-1 0,7-1-900,2-1 720,4-2 89,1 0-179,-1-1-90,0-2 0,-1 0 0,-2-2-90,-4 1 90,-2-2-64,-5 1-116,-3 0-90,-5 1-180,-2 0-810,-4 1-550,6-2 1630,-4 1 0,-6 0 0,-10 2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17.166"/>
    </inkml:context>
    <inkml:brush xml:id="br0">
      <inkml:brushProperty name="width" value="0.08571" units="cm"/>
      <inkml:brushProperty name="height" value="0.08571" units="cm"/>
      <inkml:brushProperty name="color" value="#FF0066"/>
    </inkml:brush>
  </inkml:definitions>
  <inkml:trace contextRef="#ctx0" brushRef="#br0">270 192 10141,'8'-42'4767,"-4"2"-3327,-3 12-181,-3-1-719,-5 7-271,-6 17 1,-3 7 0,-5 18 0,1 1 0,-2 5-90,-4 5 90,1 3-180,0 4 359,-7 21-269,9-12 90,-3 17-90,13-18 0,6 0 0,2-1 0,6 0 0,5 1-1,4 0 1,7 1 0,6 1-90,5-2 270,24 12-180,-12-19-855,16 5 855,-17-21 90,1-6-90,-1-5 89,0-7-89,-1-5-90,-1-6 90,1-7-90,-2-7 0,-1-7 0,7-26-90,-14 7-1242,4-20 1242,-18 14 0,-5-2-255,-6-1-105,-6-2-179,-5-2-181,-8 0-359,-7-2-91,-6 3-179,-6 5-2069,-28-16 150,11 23-2219,-20-9 5487,18 28 0,-3 3 0,0 3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17.890"/>
    </inkml:context>
    <inkml:brush xml:id="br0">
      <inkml:brushProperty name="width" value="0.08571" units="cm"/>
      <inkml:brushProperty name="height" value="0.08571" units="cm"/>
      <inkml:brushProperty name="color" value="#FF0066"/>
    </inkml:brush>
  </inkml:definitions>
  <inkml:trace contextRef="#ctx0" brushRef="#br0">424 0 12570,'-17'60'1619,"0"5"-6740,7 1 5571,-1 21-180,5-37 0,1 2 213,-2 11 0,1 3-213,1 5-1,-1 1 27,0 7 0,0 4 63,0-1 1,1 6 0,-1-4-769,1-16 1,1-3 0,-1 4 557,0 20 1,-1 5 0,0-5 391,1 10 0,-1 2-384,2-29 1,0 6-1,1 1 1,-1-5-201,0 5 1,1-5 0,-1 11 191,1-9 1,0 10 0,0 5 0,-1 0 0,1-4 0,1-9-335,-1 16 0,0-9 0,1 6 221,0-12 0,-1 8 0,1 1 0,-1-3 0,2-8 80,-1 2 0,1-8 0,0 0-56,-1 3 0,1-1 0,0 0 0,-1-1 0,0 1 0,1-1 0,-1-1 0,1 0 0,0 0 0,-1-2 0,0 0 0,0 0-30,1-2 0,-1 0 0,0 0 15,-1 31 0,-1-2 0,1-1 0,-1-2-45,0-4 0,-2 2 0,1-12 0,-1 4 0,0-5-278,-1 7 0,0-3 128,0-12 0,0 1 0,-1-5-75,1-6 0,-1-5 20,0-1 1,-1-2-515,-6 40-91,2-10 1,1-16-91,3-8-89,1-11-2069,4-8 3405,3-5 0,16-30 1,5-5-1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18.714"/>
    </inkml:context>
    <inkml:brush xml:id="br0">
      <inkml:brushProperty name="width" value="0.08571" units="cm"/>
      <inkml:brushProperty name="height" value="0.08571" units="cm"/>
      <inkml:brushProperty name="color" value="#FF0066"/>
    </inkml:brush>
  </inkml:definitions>
  <inkml:trace contextRef="#ctx0" brushRef="#br0">1 3 13559,'39'-3'990,"46"5"-900,-29 2-1207,-5-1 1,1 0 1206,20 3 90,15-1-90,7 1-45,-43-3 0,2 0 0,2 1 0,0-1 0,1 2 0,2 0 0,6-1 0,1 0-45,2 1 0,2 1-1366,6-2 1,1 1 1410,2 0 0,1-1-45,1 1 0,0 0-156,4-1 0,0-1 201,1 1 0,1 0-671,2-1 1,0 0 670,1 0 0,1-1 44,2 1 1,1-1 0,3 0 0,0 0 0,-29-1 0,0-1 0,1 1-30,1 0 0,1-1 0,0 1 0,2-1 0,0 0 0,0 0 30,1 0 0,1 0 0,0 0-286,1 0 0,0 0 0,0 0 256,1 0 0,-1-1 0,2 1 106,3 0 1,2 1-1,4-1-99,-1 1 1,5 0-1,1 0 1,-4 0-131,6 0 1,-4 1-1,4-1 85,-8 1 1,4-1 0,-2 1-1,-5 0-8,-5 0 1,-5 0 0,-1 0 15,2 0-1,-1 0 1,-1 0-30,0 1 0,0-1 0,-1 1 30,-1-1 0,0 1 0,-1 0 0,-1-1 0,0 1 0,0 0-30,30 1 0,-1 1 45,-4-1 0,3 1 15,-13-1 0,4 0 0,-4 0-60,11 1 0,-2-1 0,-17 0 0,2-1 0,-6 1 349,-1-1 1,-5-1-350,-5 1 0,-1-1 0,-3-1 0,0 0 0,41 1 0,-7-2 0,-15-1-180,-7-2 675,-9 0-765,-6-1-89,-7-1-91,-7-3-180,-6 1 1151,-6-3-2320,-7-5 3015,-17-4-3375,-8-2-899,-20-3 3058,-13 3 0,-15-4 0,-9-2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19.521"/>
    </inkml:context>
    <inkml:brush xml:id="br0">
      <inkml:brushProperty name="width" value="0.08571" units="cm"/>
      <inkml:brushProperty name="height" value="0.08571" units="cm"/>
      <inkml:brushProperty name="color" value="#FF0066"/>
    </inkml:brush>
  </inkml:definitions>
  <inkml:trace contextRef="#ctx0" brushRef="#br0">368 106 8702,'-9'-39'5217,"-14"2"-4767,-10 18 89,-5 8 541,-33 40-720,32-4-1989,-23 21 1898,34-12 1,4 5 0,5 2-90,6 1 0,5 2 0,7-1 439,7 4-350,18 22-179,3-13-616,15 13 526,-2-25 90,27 7-2704,-11-16 2614,17 1-1201,-21-20 1111,-3-8-1411,1-6 1411,0-7 111,-1-6-201,2-9 1,-3-6-1,0-8 90,-4-5 0,-4-4 1481,-7 1-1301,-4 0-180,-8 5 90,-5 2 0,-5 4 2243,-8-6-2243,-7 11 31,-6-2 59,-6 15 3370,-12 4-3370,-5 10 90,1 3-90,3 9 0,13 3 0,2 2 66,3 4 23,4 1-89,4 3 90,4 1 0,3 3-90,5 0 0,3 1 0,3-3 0,2 0 0,1-2-90,1-4 90,0-2 90,-1-3-90,5-2-360,1-11-360,-3-9 180,-9-18-89,-11-3-91,-9-5-89,-2 5-1,-2-4-90,-2 1-89,0-3-1,-1 1-269,2-1-810,1 1-719,3-1 2698,3 2 0,2 13 0,3 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42.280"/>
    </inkml:context>
    <inkml:brush xml:id="br0">
      <inkml:brushProperty name="width" value="0.08571" units="cm"/>
      <inkml:brushProperty name="height" value="0.08571" units="cm"/>
      <inkml:brushProperty name="color" value="#FF0066"/>
    </inkml:brush>
  </inkml:definitions>
  <inkml:trace contextRef="#ctx0" brushRef="#br0">7 155 11580,'-6'-46'3328,"12"4"-2788,11 21 0,12 3 0,1 9-91,7 1-89,8 2-444,4 3 444,7 1-90,4 3-902,5 3 812,3 1 90,5 3-90,0 2-90,0 0 0,-1 2 0,-3-1 0,-5-1-1,-4-1 1,-7-1 180,12 1 0,-6-3-180,-4-2 90,-12-4-90,-10-6 0,-6-5-90,-2-5 497,-18-3-497,-19-1 848,-7 7-848,-11 3 0,4 7 0,-4 3 0,-2 3 0,-3 3 0,0 3 0,1 2 0,1 2 0,2 2 0,2 3 0,4 1 0,2 2 90,4 0 90,3 1 0,4 7-90,9 1-90,5-2 90,9-4-180,4-11 90,4-2-90,3-5 0,4-2 0,1-5 0,3-4 0,1-4 0,4-6 0,-1-2 90,1-5-90,-1-1 180,-5 0 0,-1 0 0,-4 3 0,-3 2 0,-2 2 0,4-3 180,-5 4-90,-5 19-180,-9 11 90,-8 16 0,-3 1-90,3-4 0,1 1 90,1 2-90,0 1 0,3 0 0,0 0-90,1 0-90,2-1-180,0-3 0,1-1-90,1-2-809,0-3-630,7 5-1619,1-7 990,11-8-1350,-7-11 3868,6-17 0,-3-12 0,1-6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20.183"/>
    </inkml:context>
    <inkml:brush xml:id="br0">
      <inkml:brushProperty name="width" value="0.08571" units="cm"/>
      <inkml:brushProperty name="height" value="0.08571" units="cm"/>
      <inkml:brushProperty name="color" value="#FF0066"/>
    </inkml:brush>
  </inkml:definitions>
  <inkml:trace contextRef="#ctx0" brushRef="#br0">0 1 9062,'32'35'3418,"3"12"-2878,-16-16 89,3 12-179,-9-11 0,-2 0-91,-2 0 91,-1-2 0,-1 0-90,-1-4 359,0 0 271,0 5 89,-1-2 720,1 3-1799,3-26-90,0-16 90,4-17-90,-1-7 90,0 7-90,19-23 0,-10 18 90,23-21 0,-23 32-90,7 0 90,-1 9 0,1 8 0,9 7 0,-3 10 0,-8 1 0,0 10 90,-8-5 180,2 5 720,-4-3 989,-1-3-1710,1-14-89,-3-8 90,3-19 0,-2-5-90,3-1-90,3 3 0,3 5 0,2 9-90,4 9 0,-3 7 0,-2 5 90,-5 3-90,-1 2 0,1 2 90,0 3-90,0 0 0,0 1 0,0 0-90,0 1 90,-1-1-90,0-1 0,-1-1 0,-1-1-180,8 5 90,-5-7 0,7 3 0,-7-8-269,2-2 179,11-3 0,-6-4-90,8-2 90,-8-8-180,1-2 181,1-7-1,1-4 90,0-6 0,-1-3 90,-1-2-90,-5 1 180,-2 1-90,-4 1 0,-3 3 0,-6-7 90,-10 4 0,-13-1 180,-15 12-90,-9 13-180,4 9 180,4 7 0,10 4 0,3 3-90,0 3 90,5 3-90,3 1 90,5 1-90,3 1-90,4 1 0,4 2-180,4-1-180,4 0-89,4-1-91,2-3 90,4-3-179,1-5 89,3 0-179,2-6 89,-2-2-179,1-5-1,-1-5-179,1-6-1,1-7-899,3-7 1979,20-32 0,-10 4 0,15-24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20.814"/>
    </inkml:context>
    <inkml:brush xml:id="br0">
      <inkml:brushProperty name="width" value="0.08571" units="cm"/>
      <inkml:brushProperty name="height" value="0.08571" units="cm"/>
      <inkml:brushProperty name="color" value="#FF0066"/>
    </inkml:brush>
  </inkml:definitions>
  <inkml:trace contextRef="#ctx0" brushRef="#br0">18 111 8972,'70'-62'4317,"-3"14"-3687,-39 54-180,-3 4-5031,-1 29 4941,-13-6 89,1 16-505,-8-9 416,-2 2-90,-3 3-1,-1-1 526,-2 1-616,-3-3-366,0 0 457,-4-4 0,-1-2 2035,-3-5-2125,-2-3-90,-2-4 179,-1-5 1937,-8-5-2116,0-10 1087,-6-12-1177,11-5 1016,3-17-1016,12 3 26,4-7-116,9 4 180,8 6-90,8 11 0,6 11 89,-3 6-89,2 7 90,-7 0-90,1 3 0,2 0 90,0 3-90,1-1 0,-2-1 0,1 1 0,-2-2-90,1 0 90,-1-1 0,1-1 0,-1-2-179,1-1-91,8-2 90,2-5 0,-1-4-90,-1-7 90,-9-3 90,1-4-90,0-3 90,-2-2 0,0 0 90,-3-1 90,-1 2 0,-3 1 0,3-6 0,-5 4 0,-8-2 0,-11 18 0,-6 10 0,-1 14 0,9 5-90,5 2 90,6 0-270,9-6-90,9-6 180,8-10 0,-2-7 0,1-4 0,-8-1 180,1-1-180,5-3 180,-2 2 180,8 6 0,-12 14-90,-5 21-90,-12 4 0,-6 8 90,-3-4-324,-3 3 234,0 2 0,-4 2 90,-1-1-90,-2-3 90,-1-3-90,-1-4 64,-2-4 25,-1-4 1,-2-4-90,-1-5 0,0-6 180,0-3 142,-6-8-412,-1-9-62,4-5-28,5-8-90,13 0 0,2-3-180,4-4 0,4 1-89,2-3-181,5 2 0,0 1-179,3 4-1080,0 3-3148,7 2 5037,3 9 0,-8 1 0,0 9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21.389"/>
    </inkml:context>
    <inkml:brush xml:id="br0">
      <inkml:brushProperty name="width" value="0.08571" units="cm"/>
      <inkml:brushProperty name="height" value="0.08571" units="cm"/>
      <inkml:brushProperty name="color" value="#FF0066"/>
    </inkml:brush>
  </inkml:definitions>
  <inkml:trace contextRef="#ctx0" brushRef="#br0">96 98 10051,'14'-41'6117,"-13"11"-5128,-13 31-539,-14 21-473,-2 24 383,7-2 561,4 23-651,12-23 0,4 15 90,7-14-91,4-1 91,4 2-90,5-2 90,2-4-90,5-2 90,1-6-91,4-4 91,1-7 0,2-5-90,0-7 0,1-5 0,0-7 540,2-7-630,-1-6 180,15-29-270,-13 5-1188,8-22 1188,-20 14 0,-5-1-90,-6 1 0,-6 1 90,-4 3-270,-6 3-180,-6 2-1733,-18-14 1193,1 18-488,-14-9 219,7 22-219,-3 6 39,-2 6-270,-2 6-1710,-5 5-2247,-2 8 5576,-7 5 0,-4 8 0,-5 3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22.330"/>
    </inkml:context>
    <inkml:brush xml:id="br0">
      <inkml:brushProperty name="width" value="0.08571" units="cm"/>
      <inkml:brushProperty name="height" value="0.08571" units="cm"/>
      <inkml:brushProperty name="color" value="#FF0066"/>
    </inkml:brush>
  </inkml:definitions>
  <inkml:trace contextRef="#ctx0" brushRef="#br0">1 0 12030,'14'20'9085,"-5"-13"-8455,-5 68-1,-3-28-179,0 4-1755,3 30 1575,0-17-46,1-9 1,-1 0-277,2 7 142,1 17-1,-2-30-89,0-3-179,-2-5-181,1-5-90,-2-1-629,1-7-720,0 9 2146,0-7 0,-2-6 0,0-11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22.495"/>
    </inkml:context>
    <inkml:brush xml:id="br0">
      <inkml:brushProperty name="width" value="0.08571" units="cm"/>
      <inkml:brushProperty name="height" value="0.08571" units="cm"/>
      <inkml:brushProperty name="color" value="#FF0066"/>
    </inkml:brush>
  </inkml:definitions>
  <inkml:trace contextRef="#ctx0" brushRef="#br0">462 20 11131,'-60'-11'2788,"13"3"-4449,9 8 2021,11 2 535,-1 3-626,2-1-179,0 3 420,1 1-510,1 1-90,1 2-180,2 1 887,1 2-1157,1 1-270,1 1-269,3 0-3778,-4 10 4857,7-6 0,2-1 0,6-10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22.674"/>
    </inkml:context>
    <inkml:brush xml:id="br0">
      <inkml:brushProperty name="width" value="0.08571" units="cm"/>
      <inkml:brushProperty name="height" value="0.08571" units="cm"/>
      <inkml:brushProperty name="color" value="#FF0066"/>
    </inkml:brush>
  </inkml:definitions>
  <inkml:trace contextRef="#ctx0" brushRef="#br0">0 0 12030,'36'25'3328,"-1"-3"-8089,-7-13 5571,5 1-180,4-1 765,51 3-1125,-30-5-270,11-1 0,0-1-360,-10-3-360,-5-1 1,-1-1 489,-8-1-1389,10-3-1170,-25 1 2789,-2-2 0,-15 3 0,-4-1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27.863"/>
    </inkml:context>
    <inkml:brush xml:id="br0">
      <inkml:brushProperty name="width" value="0.08571" units="cm"/>
      <inkml:brushProperty name="height" value="0.08571" units="cm"/>
      <inkml:brushProperty name="color" value="#FF0066"/>
    </inkml:brush>
  </inkml:definitions>
  <inkml:trace contextRef="#ctx0" brushRef="#br0">230 210 11041,'-56'1'2158,"7"0"-988,17 4-91,2 0-179,-4 0 629,6-1-1349,33-8 0,8 3 179,37-8-314,1 5 0,3 0-1863,44-3 1863,-20 2 0,4 1-1006,-11 0 0,0 1 1006,11 1 0,2 0-942,6 0 1,1 1 941,4 0 0,2 1-485,-30 0 0,1 0 0,0 1 470,1-1 0,1 0 0,0 1-30,1-1 0,0 1 0,1 0 0,0-1 0,-1 1 0,1 0 30,-2-1 0,1 0 0,-1 1-30,-2-1 0,-1 1 0,0-1-115,29 1 1,-2-1 114,-6 0 0,-2 0-45,-10 0 0,-3-1-45,-7 0 0,-3 0-45,-11-1 0,-3 1-225,40-4 626,-19 1-806,-8-4 1,-14 0 345,4-6-1515,-21 1 1728,-1-9-1908,-31 1 1730,-6-2 159,-17 1 0,-9 2 0,-6-1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28.291"/>
    </inkml:context>
    <inkml:brush xml:id="br0">
      <inkml:brushProperty name="width" value="0.08571" units="cm"/>
      <inkml:brushProperty name="height" value="0.08571" units="cm"/>
      <inkml:brushProperty name="color" value="#FF0066"/>
    </inkml:brush>
  </inkml:definitions>
  <inkml:trace contextRef="#ctx0" brushRef="#br0">8 147 8882,'-3'-58'3778,"0"7"-1530,1 14-1708,2 42 450,2 9-451,5 77 1,0-11-2011,-1-21 0,1 3 1695,-2-7 1,1 2 0,1 6 0,0 2-807,0 4 1,0 1 805,1 7 1,0 0-45,0 5 0,0 0-679,0 3 0,0 1 634,0 4 0,-1 1 0,-1 3 0,1 0-45,-1 4 0,0 0 0,-3-32 0,1 1 0,-1 0-30,0 1 0,0 0 0,0 1-1,0-1 1,0 1 0,-1 0 0,1 1 0,-1 0 0,1 0 0,-1 1 0,0 0 0,0 0-30,1 1 0,-1 0 0,0 1-398,0-1 1,0 1-1,0 0 428,-1 0 0,1 0 0,-1 0-30,1 0 0,0 0 0,0-1 30,-1 0 0,1 0 0,-1-1-139,1 0 1,0 0 0,0-1 138,0-1 0,0 1 0,-1-2-134,1 0 1,-1-1 0,1 0 118,1 32 0,-1-1-46,0-3 1,1-1 45,-1-2 0,0-1-45,0-3 0,0-2-45,-1-7 0,1-2 0,-1-3 0,1-3-45,-1-6 0,0-2 182,0-3 0,0-2-317,1-5 0,0-2-405,0 42-179,1-18 89,0-7 1014,0-14-3262,4 8-5757,-1-24 9204,8 2 1,-8-28 0,2-6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9:29.062"/>
    </inkml:context>
    <inkml:brush xml:id="br0">
      <inkml:brushProperty name="width" value="0.08571" units="cm"/>
      <inkml:brushProperty name="height" value="0.08571" units="cm"/>
      <inkml:brushProperty name="color" value="#FF0066"/>
    </inkml:brush>
  </inkml:definitions>
  <inkml:trace contextRef="#ctx0" brushRef="#br0">80 177 9871,'-41'-15'4948,"2"1"-4139,45 14-629,60 6 0,6 3-1268,-10-2 0,2-1 1178,33 2-45,-41-3 0,1 0 0,7 0 0,3 0-768,3 1 1,1-1 767,7 1 0,1-1 0,1 1 0,1-1 0,1 0 0,0 0 0,2-1 0,-1-1 0,2 1 0,0 0-879,1-2 1,-1 0 923,1 0 0,-1-1-45,-1 0 0,0-1-45,-3-1 0,-1 0-456,-7-1 1,-1 0 499,-4-1 1,-2 0-34,-7-1 0,-1-1 34,-2 1 0,-2-1-45,-3-1 0,-2 0 1186,40-6-1186,-35 2 0,-1 0 90,18-5 929,14-6-1019,-38 6-449,7-5 1526,-14 3-1616,2-4-1081,-19 7-1522,-3-5 3142,-21 1 0,-21-1 0,-21 2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07.984"/>
    </inkml:context>
    <inkml:brush xml:id="br0">
      <inkml:brushProperty name="width" value="0.08571" units="cm"/>
      <inkml:brushProperty name="height" value="0.08571" units="cm"/>
      <inkml:brushProperty name="color" value="#FF0066"/>
    </inkml:brush>
  </inkml:definitions>
  <inkml:trace contextRef="#ctx0" brushRef="#br0">0 131 9242,'11'-52'2698,"0"7"-1978,2 20-91,2 16-449,1 15 0,-2 14-90,-4 8 90,-2 1-180,-2 2 90,0 8-90,-1 1 90,0 7-291,0 2 201,-1 5 90,1 0 0,-1 3-665,1-1 575,-1 2-270,1-2 1,0-2-181,0-3-90,-1-4-179,1-3-1,0-2-269,1-2-451,1-3-179,2-5 1619,1-4 0,-4-13 0,-1-5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42.472"/>
    </inkml:context>
    <inkml:brush xml:id="br0">
      <inkml:brushProperty name="width" value="0.08571" units="cm"/>
      <inkml:brushProperty name="height" value="0.08571" units="cm"/>
      <inkml:brushProperty name="color" value="#FF0066"/>
    </inkml:brush>
  </inkml:definitions>
  <inkml:trace contextRef="#ctx0" brushRef="#br0">12 166 7443,'17'-42'3238,"-1"3"-2339,-3 6 900,-1 6 1170,-1 3-2160,-9 27-179,-1 2-1,-7 27-89,-2 0 90,0 9-536,-2 6 355,1 7 1,-1 7-90,1 3-3245,1 6 3155,2-2 0,1 0-621,3-3 531,1-1-90,0-1-180,2-2-90,-1-6-363,2-4 93,-1-6-180,0-4-89,0-5-994,0-3-3325,1 4 5793,2-8 1,-2-7 0,1-11-1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08.285"/>
    </inkml:context>
    <inkml:brush xml:id="br0">
      <inkml:brushProperty name="width" value="0.08571" units="cm"/>
      <inkml:brushProperty name="height" value="0.08571" units="cm"/>
      <inkml:brushProperty name="color" value="#FF0066"/>
    </inkml:brush>
  </inkml:definitions>
  <inkml:trace contextRef="#ctx0" brushRef="#br0">120 273 9422,'-36'8'1259,"8"0"-899,8 11-90,7-1-1,2 2 181,3 2-270,4 14 0,5-5-90,6 10 0,6-8 0,4 0 0,4 0 0,5-1-90,2-3 90,1-3 0,-2-5-90,2-5 0,-4-4 90,2-5-90,7-8-90,-10-4 180,7-10-180,-14-4 180,-2-5-180,-1-21 180,-6 8-90,-3-16 0,-7 14 0,-3-1 0,-4-2 0,-3-1 0,-4 0 0,-2 3 0,-2 2 0,-2 2 0,-2 5-180,1 1-90,2 6-540,-7-7 271,8 10-451,-4-4 990,7 7 0,9 10 0,-1-2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08.448"/>
    </inkml:context>
    <inkml:brush xml:id="br0">
      <inkml:brushProperty name="width" value="0.08571" units="cm"/>
      <inkml:brushProperty name="height" value="0.08571" units="cm"/>
      <inkml:brushProperty name="color" value="#FF0066"/>
    </inkml:brush>
  </inkml:definitions>
  <inkml:trace contextRef="#ctx0" brushRef="#br0">34 1 8162,'22'36'1979,"-3"1"-1439,-12-8 90,-2 23-361,-3-11 1,-2 17-746,-3-14 656,0 3 0,-2 3-90,0 3 0,-1 0 0,1 1-90,-2 0-270,1-2-270,-1-3-269,0-2-810,-1-6-450,1-2 2069,-3-4 0,5-16 0,0-6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08.655"/>
    </inkml:context>
    <inkml:brush xml:id="br0">
      <inkml:brushProperty name="width" value="0.08571" units="cm"/>
      <inkml:brushProperty name="height" value="0.08571" units="cm"/>
      <inkml:brushProperty name="color" value="#FF0066"/>
    </inkml:brush>
  </inkml:definitions>
  <inkml:trace contextRef="#ctx0" brushRef="#br0">0 57 7713,'17'-30'-810,"-1"7"540,16 20 90,-1 4 90,5 2 180,5 2 0,4 2 720,43 12-316,-34-6 1,0 0-315,36 9-180,1 2-1079,-64-13 1079,2 2 0,-14-5 0,-7-1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09.540"/>
    </inkml:context>
    <inkml:brush xml:id="br0">
      <inkml:brushProperty name="width" value="0.08571" units="cm"/>
      <inkml:brushProperty name="height" value="0.08571" units="cm"/>
      <inkml:brushProperty name="color" value="#FF0066"/>
    </inkml:brush>
  </inkml:definitions>
  <inkml:trace contextRef="#ctx0" brushRef="#br0">0 108 8612,'15'-53'3868,"-2"7"-3238,0 38-361,-7 18 91,1 14-90,-6 13-90,-3-3 0,2 4 0,-1 3-90,1 3-3392,-1 3 3392,1 0-1807,-2 47 1717,1-34-1012,-1 33 832,1-43-106,-1-4-74,0-1-539,-2 11 359,2-16-450,-1 7 1315,2-11-325,2-8 0,-1-5 0,2-12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09.829"/>
    </inkml:context>
    <inkml:brush xml:id="br0">
      <inkml:brushProperty name="width" value="0.08571" units="cm"/>
      <inkml:brushProperty name="height" value="0.08571" units="cm"/>
      <inkml:brushProperty name="color" value="#FF0066"/>
    </inkml:brush>
  </inkml:definitions>
  <inkml:trace contextRef="#ctx0" brushRef="#br0">43 159 11221,'-21'51'1799,"6"0"-1620,9-6 1,6-7 0,3-1-90,4-10 90,2 1 0,2 0-90,3-2 90,1-1 0,1-2 0,1-3 179,-1-4-89,6 0-90,1-9-180,6-9 90,-7-6 0,-2-11-90,-8-2 0,0-4 0,-2-4 0,-1-2 0,-3-2 0,0-2 0,-3 1-90,-2-1 0,-3 1-90,-2 0-90,-2-1-89,-3 3-91,-3 0-90,-3 3-179,-1 2-91,-2 3-269,-2 3-540,0 3-450,-1 3 2069,1 3 0,9 5 0,2 3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0.641"/>
    </inkml:context>
    <inkml:brush xml:id="br0">
      <inkml:brushProperty name="width" value="0.08571" units="cm"/>
      <inkml:brushProperty name="height" value="0.08571" units="cm"/>
      <inkml:brushProperty name="color" value="#FF0066"/>
    </inkml:brush>
  </inkml:definitions>
  <inkml:trace contextRef="#ctx0" brushRef="#br0">555 38 7803,'-35'-21'2338,"0"4"-2578,-9 20 780,6 3-90,-16 11-2993,-12 19 2813,18-3 90,7 0 0,2 4 696,-1 11-786,-6 17 0,22-17 0,8 1 90,5 3-91,7-2-89,6 5 90,7 1-90,7 4 360,20 26-360,-4-23-554,15 13 554,-10-31 0,-1-7 0,2-7 0,-2-6-91,-1-7 404,15-5-403,-12-9 0,11-8-90,-14-9 0,-1-8 90,-1-7-180,-1-10 90,-3-5-90,-4-4 0,-3-4 90,-6 1-90,-2-2 0,-7-22 2134,-6 17-2134,-7-16 0,-8 24-173,-5 3 173,-7 0 0,-3 6-90,-5 2 90,-2 6-89,-3 5 89,-3 5-90,-3 5 90,-2 4 0,2 6 0,1 5 0,2 6 703,2 3-613,2 4-90,3 2 90,3 4-90,3 2 90,4 2 0,4 1 0,4 1-90,6 1 90,5 12-90,6-8 300,5 7-210,5-11 841,3 0-841,5-3 488,1 0-488,1-5 103,2-2-103,0-4 0,2-3-90,2-3 90,0-4 0,3-4-90,11-13 0,-10 0-90,7-12 0,-16 3 0,-3-4-90,-3-1-89,-3-2-91,-4 2-90,-4 0-89,-4 1-1,-3 2-90,-3 1-179,-4 2-720,0 3-270,-3 1 1889,0 2 0,5 9 0,2 2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0.855"/>
    </inkml:context>
    <inkml:brush xml:id="br0">
      <inkml:brushProperty name="width" value="0.08571" units="cm"/>
      <inkml:brushProperty name="height" value="0.08571" units="cm"/>
      <inkml:brushProperty name="color" value="#FF0066"/>
    </inkml:brush>
  </inkml:definitions>
  <inkml:trace contextRef="#ctx0" brushRef="#br0">140 1 8972,'42'28'3868,"0"12"-3239,-25-11-89,1 13-90,-11-9-180,-4 2 89,-3 2 1,-5 19-180,0-8-90,-5 15 90,-1-15-180,-2-1-90,-1-1-90,-2 0-180,-3-3-179,-2-2-181,0-3-179,-2-3-91,0-5-1079,0-4-629,0-5 2698,2-5 0,9-8 0,3-3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0.954"/>
    </inkml:context>
    <inkml:brush xml:id="br0">
      <inkml:brushProperty name="width" value="0.08571" units="cm"/>
      <inkml:brushProperty name="height" value="0.08571" units="cm"/>
      <inkml:brushProperty name="color" value="#FF0066"/>
    </inkml:brush>
  </inkml:definitions>
  <inkml:trace contextRef="#ctx0" brushRef="#br0">0 56 6183,'7'-31'0,"-1"6"0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1.087"/>
    </inkml:context>
    <inkml:brush xml:id="br0">
      <inkml:brushProperty name="width" value="0.08571" units="cm"/>
      <inkml:brushProperty name="height" value="0.08571" units="cm"/>
      <inkml:brushProperty name="color" value="#FF0066"/>
    </inkml:brush>
  </inkml:definitions>
  <inkml:trace contextRef="#ctx0" brushRef="#br0">1 0 10681,'28'30'2968,"-3"-5"-2698,-8-12-990,0-1-2338,0-2 3058,3 0 0,-9-5 0,-1-2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2.313"/>
    </inkml:context>
    <inkml:brush xml:id="br0">
      <inkml:brushProperty name="width" value="0.08571" units="cm"/>
      <inkml:brushProperty name="height" value="0.08571" units="cm"/>
      <inkml:brushProperty name="color" value="#FF0066"/>
    </inkml:brush>
  </inkml:definitions>
  <inkml:trace contextRef="#ctx0" brushRef="#br0">75 88 8612,'13'-42'3148,"-2"6"-2968,-21 27 90,3 9-90,-16 22 0,9 2-90,0 5 0,2 4 90,2 5 89,3 3-394,5 7 214,4 4-601,6 6 602,6 4 0,5 3-837,9 4 747,4 0-842,6 0 842,3-4 90,17 13-90,-14-23 180,9 4 90,-18-26 17,-3-9-107,-1-5 574,-4-6-664,10-10 821,-10-4-911,6-12 1221,-13-4-1221,-3-8 0,1-25 90,-8 6-890,-3-45 800,-8 30-180,-6-19 0,-4 17-90,-3 2 0,-5-1-629,-15-20 359,6 25-89,-9-13-91,11 30-179,0 3-631,3 5-430,0 3 1960,5 4 0,8 11 0,3 4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6:43.178"/>
    </inkml:context>
    <inkml:brush xml:id="br0">
      <inkml:brushProperty name="width" value="0.08571" units="cm"/>
      <inkml:brushProperty name="height" value="0.08571" units="cm"/>
      <inkml:brushProperty name="color" value="#FF0066"/>
    </inkml:brush>
  </inkml:definitions>
  <inkml:trace contextRef="#ctx0" brushRef="#br0">72 1 15268,'5'39'3238,"-3"2"-8088,-8 2 5794,0 10 1,-1 3-496,0 21-283,2-11 1,1 11 0,1-9 12,0 22-271,2 2 0,1-3-358,0-21-505,0 15-34,-1-33-86,-4 13-2792,0-20-2790,-3 8 6657,0-25 0,3-12 0,0-6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2.497"/>
    </inkml:context>
    <inkml:brush xml:id="br0">
      <inkml:brushProperty name="width" value="0.08571" units="cm"/>
      <inkml:brushProperty name="height" value="0.08571" units="cm"/>
      <inkml:brushProperty name="color" value="#FF0066"/>
    </inkml:brush>
  </inkml:definitions>
  <inkml:trace contextRef="#ctx0" brushRef="#br0">0 1 8252,'19'40'1439,"-2"0"-3326,-8-10 2157,-2 4-90,-1 1 593,-2 2-594,0 2 1,0 21-90,-1-13-69,1 16 69,-1-19-180,-1 1-270,0 1-180,0-2-269,-1-1-361,-1-1 271,-2-5 850,0-3 1,1-16 0,-1-5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2.630"/>
    </inkml:context>
    <inkml:brush xml:id="br0">
      <inkml:brushProperty name="width" value="0.08571" units="cm"/>
      <inkml:brushProperty name="height" value="0.08571" units="cm"/>
      <inkml:brushProperty name="color" value="#FF0066"/>
    </inkml:brush>
  </inkml:definitions>
  <inkml:trace contextRef="#ctx0" brushRef="#br0">103 72 8162,'-47'-31'-158,"9"4"1,27 19 0,5 2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2.741"/>
    </inkml:context>
    <inkml:brush xml:id="br0">
      <inkml:brushProperty name="width" value="0.08571" units="cm"/>
      <inkml:brushProperty name="height" value="0.08571" units="cm"/>
      <inkml:brushProperty name="color" value="#FF0066"/>
    </inkml:brush>
  </inkml:definitions>
  <inkml:trace contextRef="#ctx0" brushRef="#br0">0 0 6363,'8'34'0,"-1"-7"0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3.569"/>
    </inkml:context>
    <inkml:brush xml:id="br0">
      <inkml:brushProperty name="width" value="0.08571" units="cm"/>
      <inkml:brushProperty name="height" value="0.08571" units="cm"/>
      <inkml:brushProperty name="color" value="#FF0066"/>
    </inkml:brush>
  </inkml:definitions>
  <inkml:trace contextRef="#ctx0" brushRef="#br0">1 63 9152,'9'-42'4137,"2"22"-3957,-2 65 90,-1-10-471,-3 36 381,-3-35 0,0 2-90,0 5 0,2 1-90,-2 2 90,2 3-90,-1-1 90,2 23-3338,-1 0 3248,-1 0-269,1-10-91,-3-24-180,0-2-180,-1-5-2068,0-1 2788,-3 5 0,1-18 0,-1 3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4.713"/>
    </inkml:context>
    <inkml:brush xml:id="br0">
      <inkml:brushProperty name="width" value="0.08571" units="cm"/>
      <inkml:brushProperty name="height" value="0.08571" units="cm"/>
      <inkml:brushProperty name="color" value="#FF0066"/>
    </inkml:brush>
  </inkml:definitions>
  <inkml:trace contextRef="#ctx0" brushRef="#br0">1 0 5914,'0'0'0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5.439"/>
    </inkml:context>
    <inkml:brush xml:id="br0">
      <inkml:brushProperty name="width" value="0.08571" units="cm"/>
      <inkml:brushProperty name="height" value="0.08571" units="cm"/>
      <inkml:brushProperty name="color" value="#FF0066"/>
    </inkml:brush>
  </inkml:definitions>
  <inkml:trace contextRef="#ctx0" brushRef="#br0">548 0 8972,'-37'6'1439,"3"2"-1169,12 5 90,-3 1-180,-1 2 89,-3 0 181,-38 28-360,29-19-975,-29 21 705,39-25 90,1 1 55,1-1-505,1 2 1,2 0-990,2-1-91,0 2 1620,5-3 0,6-8 0,4-4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5.633"/>
    </inkml:context>
    <inkml:brush xml:id="br0">
      <inkml:brushProperty name="width" value="0.08571" units="cm"/>
      <inkml:brushProperty name="height" value="0.08571" units="cm"/>
      <inkml:brushProperty name="color" value="#FF0066"/>
    </inkml:brush>
  </inkml:definitions>
  <inkml:trace contextRef="#ctx0" brushRef="#br0">1 0 9602,'24'29'2248,"-2"-7"-1888,6-15-90,0-2 0,4 2-90,5-1 0,4 2-91,2 0-531,4 1 442,1 0-270,1 0-450,24 2 91,-17-1-181,17-1-809,-24-5-180,0-2 1799,-1-3 0,8-3 0,2-3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5.835"/>
    </inkml:context>
    <inkml:brush xml:id="br0">
      <inkml:brushProperty name="width" value="0.08571" units="cm"/>
      <inkml:brushProperty name="height" value="0.08571" units="cm"/>
      <inkml:brushProperty name="color" value="#FF0066"/>
    </inkml:brush>
  </inkml:definitions>
  <inkml:trace contextRef="#ctx0" brushRef="#br0">123 0 12570,'-5'46'540,"-1"-8"-630,-6-9-180,2-6-270,-1 0-270,-2 0-988,-2 0-451,0-2 2249,-3-2 0,9-10 0,1-2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5.972"/>
    </inkml:context>
    <inkml:brush xml:id="br0">
      <inkml:brushProperty name="width" value="0.08571" units="cm"/>
      <inkml:brushProperty name="height" value="0.08571" units="cm"/>
      <inkml:brushProperty name="color" value="#FF0066"/>
    </inkml:brush>
  </inkml:definitions>
  <inkml:trace contextRef="#ctx0" brushRef="#br0">31 71 11400,'-28'-40'-2158,"26"14"269,11 21 1889,24 14 0,2 3 0,6 3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6.088"/>
    </inkml:context>
    <inkml:brush xml:id="br0">
      <inkml:brushProperty name="width" value="0.08571" units="cm"/>
      <inkml:brushProperty name="height" value="0.08571" units="cm"/>
      <inkml:brushProperty name="color" value="#FF0066"/>
    </inkml:brush>
  </inkml:definitions>
  <inkml:trace contextRef="#ctx0" brushRef="#br0">1 1 6723,'21'12'0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51.384"/>
    </inkml:context>
    <inkml:brush xml:id="br0">
      <inkml:brushProperty name="width" value="0.05" units="cm"/>
      <inkml:brushProperty name="height" value="0.05" units="cm"/>
      <inkml:brushProperty name="color" value="#FF0066"/>
    </inkml:brush>
  </inkml:definitions>
  <inkml:trace contextRef="#ctx0" brushRef="#br0">685 2509 24575,'16'0'0,"39"0"0,19 0-776,-21 0 0,7 0 776,14 0 0,9 0 0,-6 0-1604,-5 0 1,2 0 1603,8 0 0,8 0 0,-4 0-1270,8 0 1,-3 0 1269,6 0 0,3 0 0,-16 0 0,4 0 0,1 0-1166,-1 0 0,0 0 0,0 0 1166,2 0 0,-1 0 0,2 0 0,4 0 0,2 0 0,-2 0 0,-11 0 0,-1 0 0,0 0 0,3 0 0,0 0 0,0 0 0,-1 0 0,-1 0 0,-2 0 0,-10 0 0,-2 0 0,-3 0 0,18 0 0,-2 0 0,3 0 0,1 0 0,-2 0 0,4 0 0,-18 0 0,3 0 0,0 0 0,-1 0 0,0 0 0,-2 0 0,25 0 0,-3 0 0,-7 0 0,-2 0 0,-6 0 0,-1 0 0,0 0 0,-1 0 0,-3 0 0,1 0 0,2 0 0,-4 0 0,-20 0 0,-3 0-1988,51 0 1988,-37 0 108,-5 0-108,-4 0 1199,-13 0-1199,-9 0 2940,-3 0-2940,-2 0 3689,-6 0-3689,-5 0 0,11 0 2438,7 0-2438,24 0 0,11 0-681,-2 0 0,4 0 681,25 0 0,2 0 0,-17 0 0,-2 0 0,1 0 0,5 0 0,-13 0 0,3 0 0,-2 0 0,16 0 0,0 0 0,-15 0 0,2 0 0,-5 0 0,-2 0 0,-4 0 0,-2 0 0,0 0 0,0 0 0,-1 0 0,-4 0 0,2 0 0,22 0 0,-2 0-2622,-27 0 1,-2 0 2621,11 0 0,-3 0 0,13 0-347,-4 0 347,14 0 0,10 0 0,-18 0 0,12 3 0,-32 0 0,-1 0 0,15 5 0,26 0 0,-41-5 0,-11-1 2163,12-2-2163,-17 0 0,1 2 0,-1 2 0,9 0 0,27-1 0,-15-2 0,19-1 0,12 0 163,-33 0-163,23 0-4172,-38 0 4172,3 0-2355,7 0 2355,2 0-178,28 6 178,-10-3 0,28 3 0,-5-4 0,-18-2 0,4 0 0,7 0 0,-20 0 0,-15 0 0,1 0 0,18 0 3216,2 0-3216,-23 0 0,6 0 0,9 0 0,4 0 0,-6 0 4931,-10 0-4931,-10 0 0,9 0 0,1 0 5068,-6 0-5068,-5 0 0,1 0 0,0 0 0,2 0 0,5 0 0,-7 0 526,10 0-526,-3 0 0,10 0 0,1 2 0,-10 1 0,-4 1 0,-10 0 0,1-3 0,-1-1 0,5 3 0,1 1 0,5 0 0,4 0 0,-4 0 0,2 1 0,-10 2 0,9 0 0,11 0 0,4 1 0,-3 0 0,-3 3 0,-6-1 0,0-1 0,2 1 0,-12-2 0,1 0 0,-1-1 0,13 8 0,6 3 0,-10 0 0,-7-2 0,-10-5 0,-1 0 0,8 1 0,6 2 0,-8-1 0,0-1 0,-9-1 0,-3-1 0,-5 0 0,-3 1 0,-4 1 0,6-4 0,15-2 0,11-5 0,30-1-551,15 0 551,-17 0 0,21 0 0,5 0 0,-13 0-1754,-19 1 0,-7 1 1,8-1 1753,22 0 0,12 1 0,-1-1 0,-13 1 0,2 1 0,-8 1 0,4-1 0,0-1 0,-6-1 0,-1 0 0,-9-1 0,0 0 0,13 0 0,5 0 0,-13 0 0,3 0 0,2 0 0,4 0 0,0 0 0,4 0 0,-10 0 0,4 0 0,-1 0 0,-3 0-1169,11 0 1,-2 0-1,-2 0 1169,-3 0 0,-1 0 0,-1 0 0,-7-1 0,0 1 0,-3 1 0,20 0 0,-3 1-1849,-12 1 1,-2-1 1848,-2 1 0,-2 0 0,-6-1 0,-1 0-255,-2-1 1,0-1 254,2 0 0,-2 0 0,34 0 0,-17 0 0,20 0 0,-46 0 0,0 0 0,-1 0 0,-1 0 0,38 0 0,-21 0 0,27 0 0,-44 0 0,2 0 0,6 0 0,0 0 0,-4 0 0,-1 0 0,41 0 0,-16 0 0,-13-3 0,-22-1 0,13-4 0,2 0 0,-2-1 0,-4 1 0,-1-4 0,5-2 0,-4 1 2495,16-2-2495,4 2 0,0 1 2968,-7 0-2968,-9 1 0,-8 1 0,-3 1 6151,0-1-6151,-10 3 0,-1 0 0,-3-1 0,-1 1 0,-4 0 0,2 0 0,4-2 0,-2 2 1910,4-6-1910,-2 3 0,-2 0 0,-2 1 0,-6 2 0,-4-3 0,-2 1 0,-3 0 0,2-1 0,-1 1 0,-9-3 0,-13-3 0,-31-9 0,0 4 0,-6-1 0,-3-1 0,15 10 0,-14-7 0,13 8 0,7 3 0,-1-1 0,4 1 0,4 0 0,-2 0 0,6 2 0,-3-2 0,0-1 0,1-3 0,2 0 0,-1 2 0,0 1 0,-2-1 0,-5-2 0,3-1 0,-8-5 0,-2-6 0,-1-2 0,1-1 0,1 1 0,6 4 0,3 2 0,-2-3 0,5 4 0,0-2 0,0 2 0,1-1 0,-1 0 0,0 2 0,-1-1 0,4 2 0,-4-7 0,1-5 0,1 1 0,1 3 0,0 3 0,1 0 0,2 0 0,-1-2 0,3 5 0,0-2 0,1-2 0,-2-2 0,1 2 0,0 1 0,1 3 0,2 1 0,1 0 0,0-1 0,-1-4 0,3 2 0,-1-6 0,-2-2 0,-2-4 0,-1 0 0,4 4 0,2 7 0,1 1 0,0 3 0,-1-5 0,1 1 0,0-3 0,0 2 0,-3 3 0,0 2 0,2 3 0,1 0 0,0-1 0,-1-5 0,1 0 0,-3-3 0,1 3 0,-1 2 0,0 0 0,2 4 0,2 0 0,-2-1 0,-2 0 0,-1-2 0,0 4 0,-1-2 0,2-1 0,0 1 0,1 2 0,2 1 0,-1 4 0,0 1 0,1 2 0,1 3 0,1-2 0,1 0 0,-2 2 0,-3 0 0,-3 3 0,-3 0 0,1 0 0,-8 0 0,1 0 0,-6 0 0,3 0 0,3 0 0,-5 0 0,2 0 0,-7 0 0,1 0 0,2 0 0,-3 0 0,0 0 0,-1 0 0,-3 0 0,4 0 0,-9 0 0,-1 0 0,-8 0 0,0 0 0,-3 3 0,-18 3 0,-4 3 0,-22-1-907,10-2 907,13-4 0,-4 1 0,2 2 0,-25 0 0,41-2 0,0-1-4012,-40 0 4012,2-2 0,21 0 0,9 0 0,9 0-232,-7 0 232,-7 0 0,0 0 0,7 0 0,8 0 0,8 0 0,-8 0 0,-13 0 711,4 0-711,-5 0 0,14 0 0,17 0 0,11 0 4135,7 0-4135,3 0 305,3 0-305,5 0 0,2 0 0,0 0 0,-3 0 0,3 0 0,-2 0 0,2 0 0,0 0 0,-1 0 0,0 0 0,-4 0 0,-8 0 0,-11 0 0,-21-2 0,2-2 0,-12-1 0,7 1 0,-7 0 0,0 0-535,-10-1 535,13 3 0,-3 0-6023,-32 1 6023,30 0 0,-1-1 0,11-1 0,3-1 0,-43-6-629,39 5 1,-1 0 628,-43 0 0,8 2 0,4 1 0,12-3 0,5-2 0,3-1 0,1 1 0,5 3 0,2 0 0,4 0 0,-3-1 0,3 1 0,3 0 0,3 0 0,5-3 0,0-1 0,2 0 0,-4-1 0,7 1 0,2 1 0,15 3 0,0 3 340,-15 1-340,-22-2 0,-19-1 0,4 0 0,7-1 0,-5 0-137,-2 0 1,-13-1-1,-1-1 1,7 0 136,4 0 0,5-2 0,-3 0 0,-20-1 0,-4-1 0,0 0-458,22 2 1,1 1-1,-1-1 1,-1 0 457,-1-1 0,-1 1 0,-1-1 0,-1 0 0,-5-1 0,-2 1 0,0 0 0,1-1-842,2 1 1,0 0 0,0 0 0,-1 0 841,-7-1 0,-2 0 0,0 0 0,2 1 0,8 0 0,1 1 0,1 0 0,0 0 0,-2 0 0,0 0 0,0 0 0,1-1 0,3 2 0,-1-1 0,2 0 0,1 0 0,-15 0 0,3-1 0,2 1 0,10 1 0,3-1 0,-1 2 0,-2 0 0,-1 0 0,3 1 0,7 0 0,1 1 0,-1-1 0,-9 1 0,-3-1 0,0 0 0,-8-1 0,-1 1 0,4-1 0,17 2 0,3-1 0,0 0-214,-3 0 0,1 0 1,2-1 213,-15-1 0,4-1 0,6 2 0,4 0 0,9 1 0,3 0 0,-40-1 0,36 2 0,10 0 0,7 0 0,-1 0 3280,2 0-3280,4 0 0,-15 0 0,-7 3 2858,-9 1-2858,-4 0 0,-4 0 0,-21 0 2279,26 0 1,1 0-2280,-8 0 0,11 0 0,-18-4 0,-10-1-2308,32 2 0,-3 0 2308,2 0 0,-1 1 0,-2 1 0,-1 0-924,-8 1 0,-1-2 924,9 0 0,-2-1-582,-17 0 1,-3 0 581,-1-2 0,1 0-301,1 0 1,2-1 300,7 1 0,1-1 0,7 1 0,1 0 0,5 1 0,2 0 0,5 1 0,1-1 0,-3 0 0,2 0 0,-27-6 0,1 4 0,1 1 0,1 4 0,4 1 0,-2 0 0,4 0 0,0 0 0,-1 0 0,-2 0 0,-14 0 0,6 0 0,37 0 0,-1 0 0,-34 0 0,36 0 0,-2 0 0,-8 0 0,0 0 0,4 0 0,-1 0 0,-5 0 0,2 0 824,-39 0-824,47 0 0,-1 0 0,3 0 0,-1 0 0,-3 0 0,-1 0 0,1 0 0,1 0 0,0 0 0,-1 0 0,-8 0 0,0 0 0,7 0 0,-1 0 0,-13 0 0,-2 0 0,3 0 0,2 0 0,6 0 0,3 0 0,0 0 0,3 0 0,-25 0 0,2 0 0,-7 0 0,0 0 0,-1 0 0,9 0 0,15 0 0,8 0 0,5 0 0,-12 0 0,0 0 915,-25 0-915,27 0 0,-20 0 0,29 0 1617,7 0-1617,2 0 0,11 0 0,4 0 0,1 0 6165,6 0-6165,1 0 1361,2 0-1361,0 0 506,-1 0-506,-2 0 0,-1 0 0,-1 2 0,-3 1 0,3 1 0,-11-2 0,-2 1 0,0 0 0,-5 1 0,2-1 0,3-2 0,-3 1 0,9 2 0,-1 0 0,1-1 0,-5 0 0,-1 1 0,-2 0 0,3-1 0,5-2 0,-5 0 0,2 3 0,-9-1 0,1 1 0,3-3 0,-4 2 0,4 1 0,1-1 0,0 0 0,6-3 0,2 0 0,3 0 0,1 0 0,3 0 0,3 0 0,2 0 0,2 0 0,-2 0 0,0 0 0,1 0 0,2 0 0,3 0 0,0 0 0,1 0 0,0 0 0,0 0 0,1 0 0,0 0 0,-1 0 0,1 0 0,0 0 0,-1 0 0,-1 0 0,2 0 0,-2 2 0,3 1 0,-2 0 0,-2-1 0,-2 0 0,-2 2 0,0 2 0,-4 3 0,-2-1 0,0 0 0,-1-1 0,3-1 0,0-1 0,-2 2 0,0-1 0,1 0 0,0-2 0,3-1 0,-1 0 0,1 0 0,0 3 0,0 0 0,2-3 0,2 0 0,-1 0 0,0 0 0,2 0 0,1 1 0,2-1 0,1-1 0,1 1 0,1-1 0,2 1 0,2 2 0,0 2 0,0-2 0,0 2 0,1 0 0,1-1 0,3 0 0,0-1 0,0 1 0,0-1 0,2 0 0,2 0 0,2 1 0,0 0 0,-1-1 0,-2 1 0,-2-1 0,2 2 0,0-1 0,3 1 0,0 4 0,0 2 0,0 2 0,0-3 0,-3-3 0,-2-3 0,2 4 0,-1 0 0,0 2 0,2 5 0,-2-3 0,2 4 0,-1-1 0,-2 0 0,-1 2 0,2 9 0,-5-9 0,3 4 0,0 1 0,-1-4 0,5 11 0,-5-8 0,0 0 0,-4-3 0,0-1 0,3 4 0,0 0 0,1 1 0,-1 5 0,-3-3 0,0 5 0,0 2 0,0-2 0,0-3 0,3-3 0,0-7 0,0 2 0,0-2 0,-2 1 0,-1 0 0,0 0 0,0-1 0,0-2 0,0-1 0,0-1 0,0 4 0,0-1 0,0 1 0,0-5 0,0 0 0,0 2 0,0 0 0,0 0 0,0-1 0,0-3 0,0 5 0,0-3 0,0 3 0,0-5 0,0-2 0,0 0 0,0-2 0,0 0 0,0 1 0,0-2 0,0 1 0,0-2 0,0-1 0,0 1 0,0 3 0,0 0 0,0 1 0,0-1 0,0-2 0,0-1 0,0 0 0,0 0 0,0 0 0,0 3 0,0 0 0,0 3 0,0-1 0,0-2 0,0 1 0,0-1 0,0 0 0,0 1 0,0-1 0,0 1 0,0-1 0,0 1 0,0-2 0,0 2 0,0 1 0,0 2 0,0 0 0,0 2 0,0-2 0,0 2 0,0 0 0,0 0 0,0 1 0,0-3 0,0-4 0,0 1 0,0-1 0,0 3 0,0 1 0,0-2 0,0-2 0,0 0 0,0 3 0,0 0 0,0 2 0,0-2 0,0 0 0,-2-1 0,-1-2 0,0-2 0,1-1 0,1 0 0,1 0 0,0 0 0,0 0 0,0 1 0,0 1 0,0-1 0,0 1 0,0 0 0,0-2 0,-2 0 0,-1-3 0,0 0 0,1 1 0,2 2 0,0 0 0,0 0 0,0 0 0,0 1 0,0 0 0,0-1 0,0 3 0,0-1 0,0-1 0,0 1 0,0-2 0,0 0 0,0 0 0,0 0 0,0 0 0,0 3 0,0 1 0,0 0 0,0-2 0,0 1 0,0 1 0,0-1 0,0 1 0,0-3 0,0 2 0,0-1 0,0-1 0,0 1 0,0-2 0,0 0 0,0 0 0,0 1 0,0-1 0,2-2 0,0-1 0,2-4 0,2 0 0,6-1 0,0 0 0,4 3 0,-2 0 0,-3 0 0,1 0 0,-1 0 0,0 0 0,4 0 0,0 0 0,1 0 0,-1 0 0,-1 2 0,1 1 0,4 5 0,3 3 0,0 0 0,5 3 0,-2-1 0,-1-2 0,3 3 0,-3-2 0,0-1 0,-2 1 0,-7-3 0,0 0 0,0 0 0,4-1 0,0-2 0,1 1 0,-2-1 0,-2 2 0,-1 0 0,-1 1 0,2 0 0,-1-3 0,2 2 0,-4-2 0,2 1 0,-3-1 0,0 0 0,-1-1 0,0 1 0,0 0 0,-1-1 0,-2 1 0,1-3 0,-1 0 0,1-1 0,-1 1 0,-2 2 0,-1 0 0,0-2 0,1 0 0,0 0 0,2 0 0,1-1 0,0 2 0,1-2 0,-2 1 0,-1-1 0,-2-2 0,0 2 0,0 0 0,0 1 0,0-1 0,0-1 0,2-1 0,-2 0 0,0 2 0,0 1 0,1 0 0,-1-1 0,2-2 0,-3 0 0,1 0 0,1 0 0,-1 0 0,1 0 0,-1 0 0,2 0 0,0 2 0,2 1 0,-2-1 0,1 2 0,-3-4 0,1 0 0,-2 0 0,1 0 0,2 0 0,-3 0 0,0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6.425"/>
    </inkml:context>
    <inkml:brush xml:id="br0">
      <inkml:brushProperty name="width" value="0.08571" units="cm"/>
      <inkml:brushProperty name="height" value="0.08571" units="cm"/>
      <inkml:brushProperty name="color" value="#FF0066"/>
    </inkml:brush>
  </inkml:definitions>
  <inkml:trace contextRef="#ctx0" brushRef="#br0">431 0 11311,'-47'15'1079,"5"2"-1974,22 0 1075,0 2 345,-1 2-435,0 1 0,0 0 177,0 3-177,1-1-90,0 2 90,1-2 0,0 1-90,1-1 0,0-1 372,2-2-641,0 0-271,2-2-90,0-1-1978,2-2 2608,-4 3 0,9-10 0,-2 1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17.383"/>
    </inkml:context>
    <inkml:brush xml:id="br0">
      <inkml:brushProperty name="width" value="0.08571" units="cm"/>
      <inkml:brushProperty name="height" value="0.08571" units="cm"/>
      <inkml:brushProperty name="color" value="#FF0066"/>
    </inkml:brush>
  </inkml:definitions>
  <inkml:trace contextRef="#ctx0" brushRef="#br0">527 2 13379,'-46'-2'1350,"0"3"-991,11 9 361,-24 7-540,15-3 450,-45 16-451,47-14 1,-29 13-90,43-16 180,-5 2-90,11 1-180,13 2 0,6 1 0,21 1-180,11-3 90,16 4-995,10 1 815,14 3-1375,5 0 1015,7 2-90,1-1-449,-1-1-1350,-6-1-1348,-3 0 3682,-7-2 0,0-1 0,0-1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55.233"/>
    </inkml:context>
    <inkml:brush xml:id="br0">
      <inkml:brushProperty name="width" value="0.08571" units="cm"/>
      <inkml:brushProperty name="height" value="0.08571" units="cm"/>
      <inkml:brushProperty name="color" value="#FF0066"/>
    </inkml:brush>
  </inkml:definitions>
  <inkml:trace contextRef="#ctx0" brushRef="#br0">241 0 14908,'-34'24'1620,"2"4"-1171,13 7 1,-2 3 629,-16 49-674,20-37 0,2 2-1541,-4 10 1,2 1 1315,-4 34 0,13-29 360,7-25-360,2-3 439,2 0-350,1-4-89,2-1 270,8 7-270,-2-14 0,6 4 0,-2-16 1436,1-4-1437,11-6 304,-6-7-393,9-7 3,-8-9-3,2-6-90,-1-8 90,0-6-90,-1-4-257,-2-6 257,-1 0 0,-4-3 0,-1 0 0,-4-2 0,-3 4-90,-3 0 0,-3 4-90,-4 1-180,-2 2-90,-2 2-629,-7-11 449,0 13-179,-7-5-91,4 17-179,-1 5-1530,1 2-4587,-8 3 7196,2 5 0,5 3 0,6 5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55.377"/>
    </inkml:context>
    <inkml:brush xml:id="br0">
      <inkml:brushProperty name="width" value="0.08571" units="cm"/>
      <inkml:brushProperty name="height" value="0.08571" units="cm"/>
      <inkml:brushProperty name="color" value="#FF0066"/>
    </inkml:brush>
  </inkml:definitions>
  <inkml:trace contextRef="#ctx0" brushRef="#br0">1 0 9512,'23'16'0,"-5"-3"0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55.797"/>
    </inkml:context>
    <inkml:brush xml:id="br0">
      <inkml:brushProperty name="width" value="0.08571" units="cm"/>
      <inkml:brushProperty name="height" value="0.08571" units="cm"/>
      <inkml:brushProperty name="color" value="#FF0066"/>
    </inkml:brush>
  </inkml:definitions>
  <inkml:trace contextRef="#ctx0" brushRef="#br0">0 242 10771,'16'-39'5577,"2"1"-4858,-4 10-179,2 3 359,5 0-629,-2 7 270,21-10-360,-14 14 0,12-2 0,-12 9 0,2 3 449,21 15 1,2 5-450,-2 1-446,4 3 0,-4 4 536,-20 4-90,-2 5-359,-3 0 359,-3 5-90,-1 1 90,-4 3-90,0 0-90,-5 1 0,-1 0-90,-2-1-180,-2 0-90,0 0-180,-1-1 1,-1-1-181,-2-2 1,0-4-1,-2-3-90,-1-2-1168,-2-3-91,-6 4 954,-6-7-144,-10-5 1195,-10-15-296,5-9 270,-3-9 90,9-2 270,0-1 0,0-3 180,2 1 89,1-3 91,1 2-90,4 1 539,1 0-359,0-5-181,5 1-269,6-5-90,12 4-90,7 8 0,8 3 0,-2 7 0,4 1-90,4 1-90,3 0-90,4 0-180,1 0-89,2-1-271,0-1-90,2-2-269,1-3-990,2-3-719,-1-4 2788,3-4 0,1-9 0,2-4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55.963"/>
    </inkml:context>
    <inkml:brush xml:id="br0">
      <inkml:brushProperty name="width" value="0.08571" units="cm"/>
      <inkml:brushProperty name="height" value="0.08571" units="cm"/>
      <inkml:brushProperty name="color" value="#FF0066"/>
    </inkml:brush>
  </inkml:definitions>
  <inkml:trace contextRef="#ctx0" brushRef="#br0">153 25 8252,'38'-17'4768,"-3"9"-4139,-8 19-89,-10 6 0,-5 9-1,-7-1 1,-3 4-180,-2 5 0,-2 4-91,-2 4-89,0 5-476,-3 3 476,0 4 0,-2 2-90,0 1-90,-1 0-988,-2 4 718,-2 0-180,-1 1-269,-5 0-271,2-7-870,-5 1-659,1-7-1169,-2-2 3688,-2-6 0,-4 2 0,-2-3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56.204"/>
    </inkml:context>
    <inkml:brush xml:id="br0">
      <inkml:brushProperty name="width" value="0.08571" units="cm"/>
      <inkml:brushProperty name="height" value="0.08571" units="cm"/>
      <inkml:brushProperty name="color" value="#FF0066"/>
    </inkml:brush>
  </inkml:definitions>
  <inkml:trace contextRef="#ctx0" brushRef="#br0">193 38 11490,'-73'-10'7196,"21"4"-2248,-15-5-4589,67 4 91,7 3-450,43 6 0,16 5-2509,33 5 2464,-20-2 0,3 1-90,-16-3 0,-2 0-45,6 1 1,0 0-46,-3-2 0,-1 0-45,-1 1 0,0-2-45,-5 0 1,-1 0-46,-1-1 0,0-1-45,-3 0 0,0 0-494,44 2-180,-10-2-361,-15-1-359,-7-3-1169,-13 1-1979,-7-2 5083,-11 1 0,-16-1 1,-8 0-1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0:56.406"/>
    </inkml:context>
    <inkml:brush xml:id="br0">
      <inkml:brushProperty name="width" value="0.08571" units="cm"/>
      <inkml:brushProperty name="height" value="0.08571" units="cm"/>
      <inkml:brushProperty name="color" value="#FF0066"/>
    </inkml:brush>
  </inkml:definitions>
  <inkml:trace contextRef="#ctx0" brushRef="#br0">269 0 8072,'-61'13'4678,"3"-1"-3747,-5 1 1048,19-3 645,2 8-2085,41-9-89,21 8 0,28-9-180,15 2 89,18 0-2929,10-2 2660,-40-4 0,0 1-46,2-2 1,-1 0-486,2 0 1,-1 0 395,-1 0 0,-1-1-45,45 1-180,-8 0-90,-13-3-171,-6 0-9,-10-2-179,-3-1-181,-8-1 903,36-23 1,-52 18 0,25-15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1:58.955"/>
    </inkml:context>
    <inkml:brush xml:id="br0">
      <inkml:brushProperty name="width" value="0.08571" units="cm"/>
      <inkml:brushProperty name="height" value="0.08571" units="cm"/>
      <inkml:brushProperty name="color" value="#FF0066"/>
    </inkml:brush>
  </inkml:definitions>
  <inkml:trace contextRef="#ctx0" brushRef="#br0">2695 240 6004,'-60'-34'629,"-3"0"-449,-9-1-2438,-6 2 2438,-3 2-346,-7 3 376,19 16 0,-12 1 0,6 2-427,10 2 1,-3 3 306,-27 2 0,-13 4 0,13 4-907,25 6 1,5 4 905,-27 8 1,0 3 0,23-1 0,4 2 0,-3 4 0,2 3 45,0 3 0,1 4-45,1 3 0,2 2 45,1 4 0,1 2-90,3 3 0,2 1 90,3 0 0,1 6 14,9-4 1,0 5 0,4-3-60,-5 11 0,3 0-365,7-9 0,0 3 1,4-3 364,3 6 0,5-2 0,0 0 0,3 4 134,4 25 1,5 2-135,3-16 0,4 0-30,3-13 0,2 2 0,2-3 30,6 15 0,3-3 45,4 1 0,2 0 0,4 1 0,3-2 0,3 0 0,2-1-1,3-2 1,4 0 0,5 3 0,4-2 0,-1-6 0,1-1 45,5 1 0,3-1-45,-4-8 0,2-2-603,2-2 1,1-2 602,1-2 0,2-2 0,1-2 0,2-2-257,0-3 1,3-2 211,-1-2 0,3-3-45,0-3 0,2-2 0,1-3 0,0-3 0,3-2 0,0-4 0,0-2 0,2-4 0,0-3 0,1-2-45,0-4 0,1-4 45,1-2 0,0-2-45,1-5 0,1-2 0,1-4 0,1-2 0,-1-2 0,5-6 0,1-4 0,7-6 0,-5 0-80,-20 6 0,-4 0 1,4-3 56,-1 0 1,4-3-1,-1 0 1,-7 0 22,21-15 0,-7-2 0,-2-2 0,-3-2 0,-10 4 0,-1-6 0,-12 3 0,0-5 0,-4 2-134,5-10 0,-3-1 134,-11 9 0,0-3 0,-6 3-45,-5-3 0,-7 3 460,-3-2 1,-4-1-506,-6 3 1,-4 0 396,-3-6 0,-5-1-397,-4-2 0,-5 0 375,-3-3 0,-6-4-405,-4 4 0,-5-3 0,-1 2 361,-12-17 0,-3 0-301,6 13 0,-5-4 0,0 5-30,7 15 0,-1 3 1,-1 0 29,-2 0 0,-1 1 0,-1 0-60,-1 0 0,-1 2 0,-2 0 30,-1 1 0,-1 1 0,-2 1-30,-1 0 0,-2 1 0,-1 1-60,-2 1 0,-2 2 1,-1 0-394,-2 1 0,-1 2 1,-1 0 332,-1 2 0,-2 1 0,-1 2-434,0 1 0,-1 1 0,-1 1 224,-1 2 0,0 2 1,0 0-95,-1 2 0,0 1 1,-1 2 543,1 1 0,0 2 0,-5 1 0,1 2 0,-5 0 0,-3 0 0,1 1 0,-5 0 0,-1 1 0,1-1 0,0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29.165"/>
    </inkml:context>
    <inkml:brush xml:id="br0">
      <inkml:brushProperty name="width" value="0.08571" units="cm"/>
      <inkml:brushProperty name="height" value="0.08571" units="cm"/>
      <inkml:brushProperty name="color" value="#FF0066"/>
    </inkml:brush>
  </inkml:definitions>
  <inkml:trace contextRef="#ctx0" brushRef="#br0">141 1 8252,'-42'13'3778,"4"1"-2698,7-2 269,8 1-1079,17 5-1,10-5-89,20 2 0,11-5-90,12-2-901,16 0 900,9-2-2300,18-1 1942,6-2 89,-44-2 0,1-1-90,-1 0 0,0 0-539,47-2-1134,-7 0-306,-7 1-1572,-7-3 3821,-8 2 0,-1-1 0,-5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56.196"/>
    </inkml:context>
    <inkml:brush xml:id="br0">
      <inkml:brushProperty name="width" value="0.05" units="cm"/>
      <inkml:brushProperty name="height" value="0.05" units="cm"/>
      <inkml:brushProperty name="color" value="#FF0066"/>
    </inkml:brush>
  </inkml:definitions>
  <inkml:trace contextRef="#ctx0" brushRef="#br0">0 26 24575,'0'13'0,"0"10"0,0 4 0,0-4 0,0-1 0,0-12 0,0 3 0,0-5 0,0-1 0,0-2 0,0 3 0,0 1 0,2 0 0,6-2 0,6-5 0,18-2 0,-9 0 0,11 0 0,-11 0 0,-2 2 0,2 1 0,1 3 0,-1 0 0,6 5 0,4 1 0,-2-1 0,8 5 0,6-2 0,9 5 0,32 13 0,-33-15 0,16 7 0,-36-17 0,0 3 0,-2 1 0,2-1 0,-1 1 0,2-4 0,3 4 0,-5-1 0,11 4 0,-2-1 0,-1-3 0,-1-1 0,-12-2 0,1 0 0,-1-1 0,0 1 0,0 0 0,2 0 0,-2 0 0,2 0 0,-3-1 0,1-2 0,0-1 0,-4 0 0,4 0 0,-2 0 0,7 0 0,-2-2 0,-4-1 0,-2 0 0,-5 0 0,0 0 0,0 0 0,0 0 0,0 0 0,-2 0 0,-2 0 0,-3 0 0,0 0 0,2 0 0,1 0 0,5 0 0,1 0 0,-3 0 0,8 0 0,-1 0 0,2 0 0,2 0 0,-6 0 0,16 0 0,-8-3 0,8 0 0,-7-1 0,0 1 0,5-1 0,0 0 0,-2-3 0,-4 0 0,3 3 0,7-1 0,-1 1 0,9-4 0,-5-1 0,-3 0 0,-3 0 0,-11 2 0,1 0 0,1-2 0,-1 1 0,-2 1 0,-11 4 0,-1 0 0,1 0 0,-1-2 0,-1-2 0,-2 0 0,0-1 0,0 0 0,-1 0 0,-2 0 0,-1 0 0,-2-1 0,1 2 0,-2-2 0,-1 4 0,-1-1 0,-1 1 0,-1-1 0,0 1 0,0 0 0,0-4 0,0-1 0,0-1 0,0 1 0,0 1 0,0 1 0,0-1 0,0 1 0,0-1 0,0 1 0,0-4 0,0 1 0,0 1 0,0 2 0,0 1 0,0-2 0,0-2 0,0 0 0,0-1 0,0 0 0,0 2 0,0-1 0,0 2 0,0 0 0,0 1 0,0-1 0,0 1 0,0-1 0,0 1 0,0 2 0,0 1 0,0-1 0,0 1 0,-2-1 0,-1-2 0,-1 2 0,-1 1 0,2 2 0,1 0 0,-1 0 0,1 0 0,-1 0 0,0 1 0,0-1 0,0 3 0,-1 7 0,-1 6 0,2-4 0,0-1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29.347"/>
    </inkml:context>
    <inkml:brush xml:id="br0">
      <inkml:brushProperty name="width" value="0.08571" units="cm"/>
      <inkml:brushProperty name="height" value="0.08571" units="cm"/>
      <inkml:brushProperty name="color" value="#FF0066"/>
    </inkml:brush>
  </inkml:definitions>
  <inkml:trace contextRef="#ctx0" brushRef="#br0">64 36 8972,'-32'23'2878,"3"1"-2248,27-9-360,17-1-90,12-5 0,18-5-3572,31-9 3122,-11-1-270,30-5-1128,-26 0-131,2-2-1085,-3-3 2884,-2-2 0,0-4 0,-1-1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29.637"/>
    </inkml:context>
    <inkml:brush xml:id="br0">
      <inkml:brushProperty name="width" value="0.08571" units="cm"/>
      <inkml:brushProperty name="height" value="0.08571" units="cm"/>
      <inkml:brushProperty name="color" value="#FF0066"/>
    </inkml:brush>
  </inkml:definitions>
  <inkml:trace contextRef="#ctx0" brushRef="#br0">79 0 11490,'-21'21'1889,"9"2"-1529,19 2-90,2 3-4162,2 16 4072,-3-5 464,7 41-554,-6-26 0,2 21-1,-5-21 1,0 1-90,-1-1 90,-3-2-180,0-2-89,-2-3-181,-2-1-90,-2-3-360,-4 0-89,-2-2-1374,-5 0-696,-4-2 2969,-2-4 0,-7 1 0,-1-3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32.114"/>
    </inkml:context>
    <inkml:brush xml:id="br0">
      <inkml:brushProperty name="width" value="0.08571" units="cm"/>
      <inkml:brushProperty name="height" value="0.08571" units="cm"/>
      <inkml:brushProperty name="color" value="#FF0066"/>
    </inkml:brush>
  </inkml:definitions>
  <inkml:trace contextRef="#ctx0" brushRef="#br0">272 364 11400,'-45'0'3778,"4"-2"-2968,16-3 629,0 0-360,-6-3-89,0-1 899,-12-3-1619,25-5-180,6 5 0,32-4-1,14 5 1,13-3-1191,13-1 1191,16-4-1508,11 0 1418,-38 8 0,2 0-800,6-1 0,1 0 800,4 0 0,0 0-90,5-1 0,0 0-45,-3 2 0,0 0 45,-1 1 0,-1 0-90,-3 2 0,-1 1-545,-1 0 1,1 0 499,-2 1 0,-1 1-45,-1 1 1,-2-1-562,42 0-159,-12 0-179,-14 3-180,-8 2-270,-10 1-25,-6 2-2224,-8 2 4231,-7 1 0,-13-1 1,-7-2-1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32.407"/>
    </inkml:context>
    <inkml:brush xml:id="br0">
      <inkml:brushProperty name="width" value="0.08571" units="cm"/>
      <inkml:brushProperty name="height" value="0.08571" units="cm"/>
      <inkml:brushProperty name="color" value="#FF0066"/>
    </inkml:brush>
  </inkml:definitions>
  <inkml:trace contextRef="#ctx0" brushRef="#br0">122 321 10411,'-43'36'3868,"6"-6"-2249,16-15 989,0 0-2158,23-8 0,4-4 0,29-9-1,6-6-89,15-3-1055,12-3 965,12-4-1376,8-2 1376,4 0-180,3 0 90,0 0-90,0 2 0,-3 0 0,-2 3-90,-10 1-515,-5 2 515,-9 1 0,-7 2 90,-6 0-281,-9 3 101,-4 0 982,-6 2-982,-3 0 90,-5 1-450,-2 1 1017,5-3-1827,-4 1 53,5-3-4640,-7 1 5914,-5-5 1,-9 8 0,-3-3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33.337"/>
    </inkml:context>
    <inkml:brush xml:id="br0">
      <inkml:brushProperty name="width" value="0.08571" units="cm"/>
      <inkml:brushProperty name="height" value="0.08571" units="cm"/>
      <inkml:brushProperty name="color" value="#FF0066"/>
    </inkml:brush>
  </inkml:definitions>
  <inkml:trace contextRef="#ctx0" brushRef="#br0">1 1 9691,'11'32'3508,"-1"0"-1619,-3 9-1079,-1-7-1,0 14-179,-1-11-90,-1 1-90,1 1-91,-1 0 1,0 1-180,0 0 90,0 0-180,0 0 90,0-1-90,0 0-180,-1-1-90,1 0-180,-1-1-90,-1-2-269,0-2-1350,-2-3-2159,0 9 4228,-4-4 0,2-9 0,-1-10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33.486"/>
    </inkml:context>
    <inkml:brush xml:id="br0">
      <inkml:brushProperty name="width" value="0.08571" units="cm"/>
      <inkml:brushProperty name="height" value="0.08571" units="cm"/>
      <inkml:brushProperty name="color" value="#FF0066"/>
    </inkml:brush>
  </inkml:definitions>
  <inkml:trace contextRef="#ctx0" brushRef="#br0">101 361 10411,'-18'-46'3688,"-8"-14"-3148,6 16-1710,-4-7-629,12 8-90,15 13-539,9 5 2428,11 3 0,12 2 0,4 1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33.645"/>
    </inkml:context>
    <inkml:brush xml:id="br0">
      <inkml:brushProperty name="width" value="0.08571" units="cm"/>
      <inkml:brushProperty name="height" value="0.08571" units="cm"/>
      <inkml:brushProperty name="color" value="#FF0066"/>
    </inkml:brush>
  </inkml:definitions>
  <inkml:trace contextRef="#ctx0" brushRef="#br0">0 0 7533,'45'35'3957,"-2"4"-2967,-3 3-1194,-2 4 1013,-3 3-89,-3 3-180,-2 1 89,-4 2-269,-1 1 90,-3 2-180,-3-3 0,-1-2-91,-3-1 1,-2-1-90,-1-1-180,-3-1 0,-1-3-179,-3-2-271,-1-4-28,-3-2-511,-1-2 28,-2-5-1468,-3 1-1349,-1-6 3868,-3-1 0,5-14 0,-1-2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34.367"/>
    </inkml:context>
    <inkml:brush xml:id="br0">
      <inkml:brushProperty name="width" value="0.08571" units="cm"/>
      <inkml:brushProperty name="height" value="0.08571" units="cm"/>
      <inkml:brushProperty name="color" value="#FF0066"/>
    </inkml:brush>
  </inkml:definitions>
  <inkml:trace contextRef="#ctx0" brushRef="#br0">0 422 10591,'27'-41'1529,"1"5"-6919,-6 20 5749,5 0-179,6-1 1042,44-11-1132,-24 10 0,34-9-1,-36 15 1,2 1 696,1 2-696,0 1-180,0 1 180,0 1-90,-3 0 90,0 1-90,-6-1 2808,-2 2-2808,-4-1 90,-4 0 993,-3 2-993,-3-2 450,-4 1-90,6-4-90,-3-1-1,4-3 213,-8-1-302,-5-2-180,-13-2 179,-8 1-89,-13 1 90,-8 4-90,-7 3 0,-6 5 0,6 4-90,-2 3 90,9 2 90,-1 3-91,-2 2-89,1 3 90,0 2 90,0 1-180,3 3 0,1 1 90,1 3 90,3 0-180,3 2 90,3 0 0,4 2-1,3-2 1,3 1-90,4 0-90,4 2 90,3-2-90,4 1 90,4-1-90,2-3 90,3-1-180,2-3 90,3-3-90,2-2 0,3-4-180,0-3-89,0-4-1,1-3-90,0-2-719,16-12 539,-11 1-606,10-11 786,-13 1-89,-3-2 269,0-3-270,7-12 360,-11 9-38,5-8 38,-13 13 180,-2 2 0,-3 3 180,-1 1-180,4-2 690,-2 1-61,4 1 136,1 10-135,-4 13-361,3 15 1,-7 1 90,-2 7-90,-4-6-90,0 1 90,-1 1-91,0 1 91,-2 0 90,1 0-90,1 8 180,-1-3 809,0 7 90,0-5-989,3-21-180,4-14 0,2-17 0,4-7 0,-3 6 89,4-3-89,2 2 0,1-1 0,2 3-90,-1 0 0,2 2-90,-1 2 90,-2 4-90,1 1 90,-2 4-90,0 1-180,9 4-270,1 6 180,6 5-719,-9 4 269,3 7-89,-16-4-1170,4 5-899,-5 4-1710,-4 1 4588,-1 6 0,-6-13 0,-2-6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34.497"/>
    </inkml:context>
    <inkml:brush xml:id="br0">
      <inkml:brushProperty name="width" value="0.08571" units="cm"/>
      <inkml:brushProperty name="height" value="0.08571" units="cm"/>
      <inkml:brushProperty name="color" value="#FF0066"/>
    </inkml:brush>
  </inkml:definitions>
  <inkml:trace contextRef="#ctx0" brushRef="#br0">0 161 10051,'39'-10'2339,"-1"-1"-1440,3-1-3068,-5 3 2259,10-4 27,-12 5-207,1-1-180,-1 0-269,0 0-181,0 0-539,-1 0-360,-1 0-360,1 0 1979,-2-1 0,6-2 0,1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35.200"/>
    </inkml:context>
    <inkml:brush xml:id="br0">
      <inkml:brushProperty name="width" value="0.08571" units="cm"/>
      <inkml:brushProperty name="height" value="0.08571" units="cm"/>
      <inkml:brushProperty name="color" value="#FF0066"/>
    </inkml:brush>
  </inkml:definitions>
  <inkml:trace contextRef="#ctx0" brushRef="#br0">1 112 12660,'0'-42'2878,"4"8"-2518,16 13-90,7 9-180,10 9 0,-5 6 0,3 6-90,-9 2 90,1 3-180,0 3-90,0 2-90,-2 3-180,0 0-269,-2 2-901,9 13 631,-9-8-1080,6 9-719,-10-10 2788,-2-2 0,-8-12 0,-1-2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59.794"/>
    </inkml:context>
    <inkml:brush xml:id="br0">
      <inkml:brushProperty name="width" value="0.08571" units="cm"/>
      <inkml:brushProperty name="height" value="0.08571" units="cm"/>
      <inkml:brushProperty name="color" value="#FF0066"/>
    </inkml:brush>
  </inkml:definitions>
  <inkml:trace contextRef="#ctx0" brushRef="#br0">1 1 15358,'11'51'2069,"-2"-2"-1320,-8 19 1,-2 17 0,0-10-660,0 16-180,1-9 0,0 15 0,0-22-2812,1-23 2362,-1 12-269,2-24 563,-2-3-2272,1-4-3920,0 5 6438,4-7 0,-3-7 0,1-11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35.916"/>
    </inkml:context>
    <inkml:brush xml:id="br0">
      <inkml:brushProperty name="width" value="0.08571" units="cm"/>
      <inkml:brushProperty name="height" value="0.08571" units="cm"/>
      <inkml:brushProperty name="color" value="#FF0066"/>
    </inkml:brush>
  </inkml:definitions>
  <inkml:trace contextRef="#ctx0" brushRef="#br0">1 1 12030,'13'37'2429,"-2"-1"-1890,-8-5-89,1 3-2741,3 16 1,1 3 2470,2 7-135,-1-4 0,1-1-491,2-6 86,0 0-1261,5 15 272,-5-16-1445,3 7 2794,-7-23 0,-3-16 0,-2-4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36.044"/>
    </inkml:context>
    <inkml:brush xml:id="br0">
      <inkml:brushProperty name="width" value="0.08571" units="cm"/>
      <inkml:brushProperty name="height" value="0.08571" units="cm"/>
      <inkml:brushProperty name="color" value="#FF0066"/>
    </inkml:brush>
  </inkml:definitions>
  <inkml:trace contextRef="#ctx0" brushRef="#br0">25 245 8702,'-8'-47'1889,"0"5"-1889,4 16-1799,0-8 360,5 0 1439,2 2 0,1 11 0,0 12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36.197"/>
    </inkml:context>
    <inkml:brush xml:id="br0">
      <inkml:brushProperty name="width" value="0.08571" units="cm"/>
      <inkml:brushProperty name="height" value="0.08571" units="cm"/>
      <inkml:brushProperty name="color" value="#FF0066"/>
    </inkml:brush>
  </inkml:definitions>
  <inkml:trace contextRef="#ctx0" brushRef="#br0">47 0 8072,'17'47'2789,"-1"1"-7820,-3 1 6021,4 22-631,-7-18 935,2 34-1115,-7-40 181,-3 28-360,-4-34-325,-11 32-485,2-39-269,-8 12-540,5-29 1619,-2-4 0,-14 0 0,-4-1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36.925"/>
    </inkml:context>
    <inkml:brush xml:id="br0">
      <inkml:brushProperty name="width" value="0.08571" units="cm"/>
      <inkml:brushProperty name="height" value="0.08571" units="cm"/>
      <inkml:brushProperty name="color" value="#FF0066"/>
    </inkml:brush>
  </inkml:definitions>
  <inkml:trace contextRef="#ctx0" brushRef="#br0">1 337 9691,'20'-35'1620,"0"4"-1171,-3 19 361,15-3-450,-3 3 179,28-6-269,-19 8-180,14-3 180,-13 5-180,0 1 90,1-1 0,-1 1-90,2-1-5661,-1 1 5751,0 0 707,0 0-707,-1 0 738,-1-2-828,-2 2 0,-1-2 0,-3 1 0,-3 0 90,-2 0 3073,-4 1-2983,7-3 729,-4 0-909,2-3-37,-9-3-53,-21 4 0,-7 5 0,-17 9 0,-1 12 0,5 2 90,2 2-90,8-1 179,0 9 91,5 5-90,4 9-180,9 0 90,3-9 0,4-6 0,3-4-90,4-5 90,7-4-90,1-12 0,-6-7 0,0-9 0,-7 1 0,0-4 0,-2 0 0,-1-2 180,0 1-90,1-7-90,-2 2 0,-5-6 0,-10 24 0,-4 8-180,-1 26 90,11 8-90,3-3-90,4 0 0,2-8-89,2 1-91,3-3-180,0 1 91,2-4-451,9 4 360,-6-9 181,16 1 359,-7-13-90,0-4 90,-2-8-90,-7-5 180,1-4 0,2-6 180,1-2-90,2-2 180,0 0 0,12-5-270,-12 8 269,15-5-179,-14 15 180,4 8-90,-8 15 0,-5 14 0,-9 11 0,-8 9 0,-7 2 179,-3-7 361,-4 4 270,0-14 1708,-2 4-2428,7-25-90,9-7 90,9-21-180,9 0-1,1 1 91,6-3-180,2 1 90,4-1-90,1 2 0,2 1-180,-2 5-449,15-3 179,-14 10-809,9-3 359,-5 12-1708,-2 6-4498,-3 3 7106,-6 13 0,-18-13 0,-2 5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37.323"/>
    </inkml:context>
    <inkml:brush xml:id="br0">
      <inkml:brushProperty name="width" value="0.08571" units="cm"/>
      <inkml:brushProperty name="height" value="0.08571" units="cm"/>
      <inkml:brushProperty name="color" value="#FF0066"/>
    </inkml:brush>
  </inkml:definitions>
  <inkml:trace contextRef="#ctx0" brushRef="#br0">0 98 14549,'4'-37'2248,"2"6"-1978,8 13-180,5 8 0,4 8-90,2 12 0,-4 6 90,-1 8-90,-8 0 0,0 4 90,-1 5-90,-2 2 0,-2 1-90,-2 3 0,-1 1-90,-2 0-90,-1 0-179,-2 0-271,-2-1-179,-2-2-271,-2-1-1348,-1-2-1170,-1-4 3688,-1-1 0,5-15 0,0-3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38.259"/>
    </inkml:context>
    <inkml:brush xml:id="br0">
      <inkml:brushProperty name="width" value="0.08571" units="cm"/>
      <inkml:brushProperty name="height" value="0.08571" units="cm"/>
      <inkml:brushProperty name="color" value="#FF0066"/>
    </inkml:brush>
  </inkml:definitions>
  <inkml:trace contextRef="#ctx0" brushRef="#br0">0 64 11940,'7'-48'6027,"3"33"-5488,2 37 1,0 21-180,-1 13-657,-1-7 657,-1 4-1,0 3-89,0 2-90,1 0 0,-1 0 0,-1-1 0,-1-2-90,-2-4 0,-1-3 90,-1-5 152,-2-5 27,0-3 1,-3-4 360,0-3-180,-5 3-91,-2-9 223,-8-13-672,7-21 0,2-11 103,11-11-103,7 4 0,5-4 0,6 0 0,6 1-90,4 3 90,4 4 0,4 5 0,0 6 0,19 5-90,-13 8-224,12 6 224,-17 7 1,-3 4-1,-1 6 90,-4 2-115,-5 4 25,-6 1 0,-5 2 0,-6 15 90,-8-8 0,-5 10-180,-8-14 90,-5 0-89,-3 0-1,-4-1-90,-2-2-90,-1-5-180,0-3 1,0-3 222,0-3-1482,2-3-605,-6-4-2093,4-8 4497,1-10 0,15-21 0,9-9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38.559"/>
    </inkml:context>
    <inkml:brush xml:id="br0">
      <inkml:brushProperty name="width" value="0.08571" units="cm"/>
      <inkml:brushProperty name="height" value="0.08571" units="cm"/>
      <inkml:brushProperty name="color" value="#FF0066"/>
    </inkml:brush>
  </inkml:definitions>
  <inkml:trace contextRef="#ctx0" brushRef="#br0">0 1 12120,'35'21'4408,"-3"3"-3419,-14 4-629,2 3-90,-4-6-1,2-1-89,-4-9 0,1 0 0,1-2 0,2-1-90,9-2 0,3-6-90,2-4 0,-3-7 90,-6-3-90,0-4 180,-1-2 0,0-1 180,-2 0-1,-2 1 271,-2 2-270,4-5 179,-2 2-269,7 3-90,-11 21-90,1 13-90,-10 10-90,-1 2-90,-2-5-90,1 1-179,0 1-1,1 1-180,0-1-179,-1 1-1170,1-2-630,0 8-5126,2-4 7735,0 5 0,-2-19 0,0-6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39.485"/>
    </inkml:context>
    <inkml:brush xml:id="br0">
      <inkml:brushProperty name="width" value="0.08571" units="cm"/>
      <inkml:brushProperty name="height" value="0.08571" units="cm"/>
      <inkml:brushProperty name="color" value="#FF0066"/>
    </inkml:brush>
  </inkml:definitions>
  <inkml:trace contextRef="#ctx0" brushRef="#br0">175 153 9512,'43'-17'5486,"-1"15"-4676,-11 12 0,-3 13-1,-10 3-89,0 6-91,-2 5-89,-3 3-180,-3 2 90,-3 0-493,-4 1 223,-3 2 90,-5 1 0,-12 21-180,0-16-465,-12 13 465,4-25 0,-4-4-90,-1-3 89,-2-5-89,1-5 0,0-6 90,4-6-90,-9-6-90,10-6 1,-3-7 89,12-5-90,6-3 0,2-4 222,6-14-132,4 8 555,5-8-645,2 12 90,4 0 0,0 3-90,2 3 90,1 3 0,8 3 90,5 11-90,0 3 90,1 11-90,-6 3 90,1 3-180,1 5 180,2 2-90,2 2 0,0 1-209,1 1 209,0-1 0,1 0 90,1-2-90,-3-4 0,0-1 0,-2-5 90,0-3-180,-1-3 90,-1-3 0,10-7-90,-9-3 90,7-7 90,-10-4-90,-1-4 0,0-5 0,-1-3 299,-1-2-209,-1-2 0,-1-1 0,-1-1 179,0 0-89,-3 0 90,0 1 0,-1 2 0,-2 2 0,-1 3 90,-1 1-91,2-3-89,0 0 0,0-1-90,1-1 360,-2 5-270,-1-5-90,-6 3-90,-5 0 0,-5-2 90,-4-4-180,0-5 90,2 3 0,0-1 0,4 8-90,1-3 90,0-1 0,0 0 0,2-1 0,-1 1 90,2-12-180,-1 5-90,1-7 270,4 40 0,-2 7 0,2 35 0,-2 2 0,-3 7 0,1 6-1,-3 5-218,0 2 219,-1-1 0,-2 0-90,-2 3 90,-2-6-90,-9 23 0,3-26 90,-7 13-90,4-27 0,1-6 0,-1-4-900,-47-10 631,38-25 89,-32-10 0,56-22 90,8 2 0,5 3 309,5 7-309,4 5 0,7 6-90,3 6-89,6 5 89,2 2 90,2 3-90,2-1 90,0 0 90,-2-1-90,-3 0 0,1 0-540,-5-1-1618,2 2-1890,-12 5 4138,-13 1 0,-4 0 0,-10-3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0.433"/>
    </inkml:context>
    <inkml:brush xml:id="br0">
      <inkml:brushProperty name="width" value="0.08571" units="cm"/>
      <inkml:brushProperty name="height" value="0.08571" units="cm"/>
      <inkml:brushProperty name="color" value="#FF0066"/>
    </inkml:brush>
  </inkml:definitions>
  <inkml:trace contextRef="#ctx0" brushRef="#br0">1 0 13289,'3'51'3149,"2"-2"-2520,-1-12 91,2-3 629,-1-1 0,2-2-989,4-12-90,2-10 0,5-15-90,1-11-90,-2-2-90,-1 1-270,4 3-450,-2 10 91,6 9-91,-5 8-90,0 4-179,-1 1-360,-1 2-3482,2 5 1952,2-1-1618,-1 2 4497,2 0 0,4 3 0,1 2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1.389"/>
    </inkml:context>
    <inkml:brush xml:id="br0">
      <inkml:brushProperty name="width" value="0.08571" units="cm"/>
      <inkml:brushProperty name="height" value="0.08571" units="cm"/>
      <inkml:brushProperty name="color" value="#FF0066"/>
    </inkml:brush>
  </inkml:definitions>
  <inkml:trace contextRef="#ctx0" brushRef="#br0">15 1110 11760,'-12'36'4318,"10"-7"-3599,21-12-539,11-12-234,-1-6 143,3-6 181,5-11-180,-8 0 0,10-13-90,-12 1 90,-1-6-90,1-8 0,-2-5 0,-2-10-936,0-5 846,-3-13-1120,1-5 1120,-2-9 90,-1-1 0,-3 6 135,-7 32 0,0 1 44,3-19 1,0-12-90,-6 38 90,-1 8 360,-4-2-270,-13 24 100,0 8-100,-13 29-91,6 14-89,-3 13 641,2 10-641,-1 9 0,5 6 0,4 4 0,4 3-90,5 2 129,6 0-129,4-1 90,5 5-90,3-9 0,4 3 0,2-10-180,1-4 90,4-6-180,-2-8 90,2-7-179,1-8 179,0-7-936,2-7 1027,-1-7-91,1-7 90,0-6 324,2-6-324,0-7 270,19-18 90,-13 1 1676,26-26-866,-18 10-541,-2 1 806,-10 8-355,-8 9 89,-3 4-809,5 8-90,-13 16-630,0 19-719,-10 14-810,0 8-809,-2 3-2429,-3-3 5217,-2-5 0,2-19 0,-1-7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00.776"/>
    </inkml:context>
    <inkml:brush xml:id="br0">
      <inkml:brushProperty name="width" value="0.08571" units="cm"/>
      <inkml:brushProperty name="height" value="0.08571" units="cm"/>
      <inkml:brushProperty name="color" value="#FF0066"/>
    </inkml:brush>
  </inkml:definitions>
  <inkml:trace contextRef="#ctx0" brushRef="#br0">111 40 10411,'-47'-13'4048,"7"1"-3239,17 5-539,24 2-180,16 3 0,45 4-90,1 3-1166,22 0 1166,-6 1 0,11 0-759,-39-3 1,1 1 758,2 0 0,1 0 44,2-1 1,1 1 0,6 0 0,1 1-857,3 0 1,1 0 901,5 0 0,0 1-45,2-1 0,1 1 0,-1 0 0,2-1 0,0 1 0,0-1-45,0 1 0,0 0 45,1 0 0,-1 0-45,-1 0 0,1 0 45,-1-1 0,0 1-45,-2-2 0,1 0 0,-1 0 0,0 0 0,-6-1 0,0 0 0,-1 0 0,-1 0 0,-6-1 0,2-1 45,25 1 0,2-1-45,-21 0 0,-1-1 44,22 1 1,-2-1 0,-27 0 0,0-1-45,26 1 0,1-1 45,-20 0 0,-1 0-45,21 0 0,-1 0 0,-26 0 0,-2 0-452,1 0 0,0 0 452,1 1 0,-1-1 0,-1-1 0,1 1 0,-1 0 0,0 0 0,0 0 0,0-1 0,-2 1 0,0 0 0,0 0 0,-1-1 45,0 1 0,-1-1-45,-1 0 0,0 1 0,-2-1 0,2 0 45,19-1 0,0 0-45,-20 1 0,-1 0 0,17-1 0,-2 0 14,16-2-14,1 1 0,-1 0 0,-1-1 0,0 1 0,-2-1 0,-2 0 0,-1 1 0,-2-1 0,-5 2-90,-4-1-689,-4 0 689,-3 0 90,-1-1 867,-2 1-867,-2 0 0,-5 0 835,-1 1-835,-4 0 0,-1 0 0,-1 1 90,-3-1-180,0 1 90,-4 1 0,-1 0 0,-4 0 0,0 1 90,0-1 663,-1 1-753,8-1 3106,-1 1-3106,8-1 575,-7 1-395,-2-1 470,-5 0-201,2 0-89,-4 0 0,2 0 180,-3 0-1,-6 10 1,-5 6 0,-11 30-270,-4-9 0,-3 20-458,-1-16 457,-1 8-89,0 2 90,-1 6 90,1 2-180,-1 0 90,1 2-90,0 0-737,1 1 647,1 0 0,1-1 0,0-1 0,1-6 0,1 19-90,-1-22 0,1 14-176,0-27-94,-1-2-449,0-4-361,0 7-1798,2-4-6953,-3 3 9403,-3-33 1,2 5 0,-3-24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1.533"/>
    </inkml:context>
    <inkml:brush xml:id="br0">
      <inkml:brushProperty name="width" value="0.08571" units="cm"/>
      <inkml:brushProperty name="height" value="0.08571" units="cm"/>
      <inkml:brushProperty name="color" value="#FF0066"/>
    </inkml:brush>
  </inkml:definitions>
  <inkml:trace contextRef="#ctx0" brushRef="#br0">17 238 10231,'-7'-48'4138,"2"4"-4678,2 6-809,2 6-1440,4 3 2789,7 4 0,-4 12 0,1 4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2.105"/>
    </inkml:context>
    <inkml:brush xml:id="br0">
      <inkml:brushProperty name="width" value="0.08571" units="cm"/>
      <inkml:brushProperty name="height" value="0.08571" units="cm"/>
      <inkml:brushProperty name="color" value="#FF0066"/>
    </inkml:brush>
  </inkml:definitions>
  <inkml:trace contextRef="#ctx0" brushRef="#br0">0 221 8522,'28'42'2878,"-2"-2"-7638,-7-13 5929,7 14-629,-6-10 1779,13 19-1690,-16-24 884,5 6-254,-11-14-269,4 2 89,-2-4 2421,7-8-3320,-5-14 38,4-18-218,-7-2 0,2-4-90,-3 5 90,2 0-90,-1 2 90,2 2-90,-1 2 0,1 3-90,22 1 180,-11 17 0,13 2 0,-17 16 0,-6-1 0,1 2 0,-1 2 0,3 1 0,-1 0 0,0-1 0,1 1 0,7 5-90,-7-10-90,6 5-90,-2-12 0,0-6 90,8-7 180,-8-7-90,0-7 1,-7 0 89,-1-2-90,2-3 180,-1 1-90,1 0 89,-2 2 1,4-4 180,-1 7 180,4 4-270,-4 21 0,-4 8 0,-6 12 0,-3 1 0,-2 4-91,-1 7 91,-2 2 90,-3 29-1041,-2-17 951,-4 20-180,-1-26 90,-3-3-90,-2-2 90,-3-6-90,1-3-307,-2-6 307,1-5 90,-1-4-90,1-5 0,-6-4-360,2-11 180,-2-12 90,9-6-90,8-13 0,6-2 0,6-11-89,3-11-1,5-12-448,5-13 538,3-8-1072,4-8 1162,1-1 0,1 2 90,-2 5 90,-2 10-90,-4 10 90,-3 10-129,-3 11 39,-2 5 0,-3 7 0,-5-4 90,-9 12 840,-13 7-1020,2 16 1383,-7 15-1653,11 6-179,0 5-181,2 4-269,0 5-91,2 3-269,3 1-1079,3 0-1170,4 1 3598,3-1 0,6 5 0,2 2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2.201"/>
    </inkml:context>
    <inkml:brush xml:id="br0">
      <inkml:brushProperty name="width" value="0.08571" units="cm"/>
      <inkml:brushProperty name="height" value="0.08571" units="cm"/>
      <inkml:brushProperty name="color" value="#FF0066"/>
    </inkml:brush>
  </inkml:definitions>
  <inkml:trace contextRef="#ctx0" brushRef="#br0">0 0 9242,'41'11'3778,"0"-2"-3059,0-1-179,1-1-450,2-2-1349,20-1-1080,-15-3 2339,32-5 0,-31-2 0,14-3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2.356"/>
    </inkml:context>
    <inkml:brush xml:id="br0">
      <inkml:brushProperty name="width" value="0.08571" units="cm"/>
      <inkml:brushProperty name="height" value="0.08571" units="cm"/>
      <inkml:brushProperty name="color" value="#FF0066"/>
    </inkml:brush>
  </inkml:definitions>
  <inkml:trace contextRef="#ctx0" brushRef="#br0">1 0 9512,'33'6'1529,"-1"-2"-7280,-7-2 3773,1-1 1767,13-3 211,-10 0 0,-2 0 0,-15 1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3.941"/>
    </inkml:context>
    <inkml:brush xml:id="br0">
      <inkml:brushProperty name="width" value="0.08571" units="cm"/>
      <inkml:brushProperty name="height" value="0.08571" units="cm"/>
      <inkml:brushProperty name="color" value="#FF0066"/>
    </inkml:brush>
  </inkml:definitions>
  <inkml:trace contextRef="#ctx0" brushRef="#br0">1 1 15268,'30'48'2339,"-3"-1"-7280,-19-15 6020,4 21 1,0 5 689,1 6-1275,4 20 1,-2 0-225,-4-19-90,-2-7 0,0-2-90,-3-7 269,3 18 951,-6-31-861,2 10-269,-6-19-90,-4-16 3212,-2-20-3302,-1-18 0,4-11-90,3 2 0,1-6 0,1-5 90,2-4-89,1-2 89,1 4-264,2 3 264,-2 5-89,1 4 89,0 4-90,-1 4 0,2-2 0,3 12 90,3 12 0,3 20 0,-4 10 0,11 36 0,-10-24 263,8 22-263,-9-26 0,0-1 90,0-1-180,0-3 180,-2-2 359,3 4-179,-2-4 0,4 1-180,4-16-90,0-15 0,0-8 0,1-9 90,-5 2-90,2-3 90,2-2 90,-1 1 90,1 1-90,-1 0-1,-1 4-89,-2 2 180,0 3 360,2 0-90,7 10-361,1 9-89,-2 9 90,-6 7 0,-5 0-90,0 3 0,1 3 0,0 2 0,1 1-90,0 1 90,1-2-90,-1 2 0,2-3 0,0 1-90,1-2 0,1-1-90,1-2 0,2-3-180,1-2-179,13 0 179,-7-7 90,10 0-90,-10-10 1,2-4-1,1-4 0,5-7 90,-2-5 0,4-5-517,0-9 608,1-2 89,0-5 0,7-13 0,-15 15 90,4-8 0,-18 20-90,-3 3 90,-3-3 90,-14 8-90,-8 6 90,-14 15-90,3 8 90,1 6 0,4 6 696,4 3-606,4 10-90,9-1 90,11-2 0,6-6-90,7-7 0,3-11 0,2-13-90,-6-6 0,-4-6 90,-7-1-180,-3-2-90,0-11-450,-5-6-539,-4-8-540,-5 1-270,-5 6-449,-2 6-2969,-2 8 5397,-3 7 0,8 9 0,0 3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4.457"/>
    </inkml:context>
    <inkml:brush xml:id="br0">
      <inkml:brushProperty name="width" value="0.08571" units="cm"/>
      <inkml:brushProperty name="height" value="0.08571" units="cm"/>
      <inkml:brushProperty name="color" value="#FF0066"/>
    </inkml:brush>
  </inkml:definitions>
  <inkml:trace contextRef="#ctx0" brushRef="#br0">0 19 9961,'37'-14'5487,"-2"10"-4587,-12 9 89,-2 14-179,-6 4-91,-1 6-89,0 7-90,-2 4-91,0 6-463,-2 1 283,-2 2 1,-2-2-90,-2 1 90,-3-4-90,-1-1-90,-2-1 0,0-2 90,-2-2 0,-1-4 0,-1-3 89,1-5 91,-2-1-90,-2 2 734,-4-7-824,-6-7-90,8-19 0,3-11-90,14-10 90,5 1-90,3 2 0,2 1 0,0 6 0,2 1 0,1 4 0,1 0 0,2 1 0,0 2 0,2 0 0,-1 1 0,1 2-90,-1 0 0,2 1-90,-1 1 90,6 2 90,-5 2 0,3 4-90,-6 6 90,-4 5 0,-1 7 0,-6 6-90,-2 3 0,-5 2-269,-2 0-271,-4-1-629,-2-2 1259,0-1 0,1-14 0,2-2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4.899"/>
    </inkml:context>
    <inkml:brush xml:id="br0">
      <inkml:brushProperty name="width" value="0.08571" units="cm"/>
      <inkml:brushProperty name="height" value="0.08571" units="cm"/>
      <inkml:brushProperty name="color" value="#FF0066"/>
    </inkml:brush>
  </inkml:definitions>
  <inkml:trace contextRef="#ctx0" brushRef="#br0">237 51 9332,'-3'-35'7555,"-7"19"-7105,-2 45-90,1 0-90,0 30 539,3 17-629,5-31 0,-4 30 180,4-35 90,0-4 269,0 5-179,0-6-540,16-15 90,5-9-90,21-11 0,-6-4 0,3 4 0,-8 2 0,-1 3 0,0 1 0,0 2 90,-1 3-90,-1 3 90,-2 1 0,-5 2 0,-1 1 269,-5 0-89,-1 9-90,-8 1 0,-4 1 0,-9-3 0,-3-9-90,-5 0 0,-3-2 90,-4-1-180,-3-1 180,-2-3-180,-2-1 90,-1-3-90,2-2-180,-1-1-90,1-2 0,1-1-270,-1-3 90,3 0-179,0-1-181,2-1-1259,1-1-719,-4-2-5487,8-4 8275,9-10 0,5 10 0,11-3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5.045"/>
    </inkml:context>
    <inkml:brush xml:id="br0">
      <inkml:brushProperty name="width" value="0.08571" units="cm"/>
      <inkml:brushProperty name="height" value="0.08571" units="cm"/>
      <inkml:brushProperty name="color" value="#FF0066"/>
    </inkml:brush>
  </inkml:definitions>
  <inkml:trace contextRef="#ctx0" brushRef="#br0">1 1 9422,'33'16'3777,"-4"1"-8447,-14-2 5569,-2 4 1229,-1 2-1048,2 14-720,-4-7-90,2 11-1,-6-11-269,-1 1-180,-1-1-759,-1 13-1490,-1-3-3597,-2 7 6026,-2-11 0,0-16 0,0-7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5.191"/>
    </inkml:context>
    <inkml:brush xml:id="br0">
      <inkml:brushProperty name="width" value="0.08571" units="cm"/>
      <inkml:brushProperty name="height" value="0.08571" units="cm"/>
      <inkml:brushProperty name="color" value="#FF0066"/>
    </inkml:brush>
  </inkml:definitions>
  <inkml:trace contextRef="#ctx0" brushRef="#br0">2 235 9871,'-1'-56'1799,"1"5"-3058,2 17-1799,4 3 3058,7 0 0,-6 14 0,3 3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5.340"/>
    </inkml:context>
    <inkml:brush xml:id="br0">
      <inkml:brushProperty name="width" value="0.08571" units="cm"/>
      <inkml:brushProperty name="height" value="0.08571" units="cm"/>
      <inkml:brushProperty name="color" value="#FF0066"/>
    </inkml:brush>
  </inkml:definitions>
  <inkml:trace contextRef="#ctx0" brushRef="#br0">0 1 9332,'14'50'3508,"-3"0"-990,-1 33-1888,-4-26-4501,3 35 4321,-4-38-180,-1 0 764,1 0-764,-1-4-360,-1-1 0,1-4 408,-2-2-858,0-3-90,-1-3-1439,0-4-4587,0 5 7229,0-6 0,-1-8 0,0-10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12.022"/>
    </inkml:context>
    <inkml:brush xml:id="br0">
      <inkml:brushProperty name="width" value="0.08571" units="cm"/>
      <inkml:brushProperty name="height" value="0.08571" units="cm"/>
      <inkml:brushProperty name="color" value="#FF0066"/>
    </inkml:brush>
  </inkml:definitions>
  <inkml:trace contextRef="#ctx0" brushRef="#br0">1 132 10501,'13'-40'2609,"2"4"-2160,1 13-269,5 5-90,3 6 0,2 9-90,-3 7 90,-2 7-90,-7 3 0,0 1 90,-1 5-90,0 2 0,-1 4 0,-2 3 90,-1 2-90,-1 2-180,-3-2 0,-1-1-180,-2 0-89,-2-1-181,0 0-180,-2-1-3417,-1-1 4227,-1 9 0,1-20 0,0 5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01.072"/>
    </inkml:context>
    <inkml:brush xml:id="br0">
      <inkml:brushProperty name="width" value="0.08571" units="cm"/>
      <inkml:brushProperty name="height" value="0.08571" units="cm"/>
      <inkml:brushProperty name="color" value="#FF0066"/>
    </inkml:brush>
  </inkml:definitions>
  <inkml:trace contextRef="#ctx0" brushRef="#br0">55 1 11490,'-29'39'4588,"7"1"-3959,18-1-89,5-6-90,9 1-90,1-7 89,6-1 181,17 15-270,-5-11-499,14 10 499,-10-14-91,0-5 102,0-1-11,14-1-180,-10-7 0,10 0-1,-15-8-89,-2-4 90,1-2-180,0-4 90,1-2-90,-1-4 398,-1-1-398,-1-3 0,-1-2 0,-2-1-90,-1 0-629,7-9 89,-11 8-1349,5-6-4407,-11 5 6386,-10-2 0,0 7 0,-8 3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5.679"/>
    </inkml:context>
    <inkml:brush xml:id="br0">
      <inkml:brushProperty name="width" value="0.08571" units="cm"/>
      <inkml:brushProperty name="height" value="0.08571" units="cm"/>
      <inkml:brushProperty name="color" value="#FF0066"/>
    </inkml:brush>
  </inkml:definitions>
  <inkml:trace contextRef="#ctx0" brushRef="#br0">1 113 16348,'39'-18'989,"0"4"-6559,-7 12 5480,5 1-180,3-1-1245,39-4 76,-28 0-990,28-3-393,-40 0 2822,-3-2 0,1-4 0,0-4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5.842"/>
    </inkml:context>
    <inkml:brush xml:id="br0">
      <inkml:brushProperty name="width" value="0.08571" units="cm"/>
      <inkml:brushProperty name="height" value="0.08571" units="cm"/>
      <inkml:brushProperty name="color" value="#FF0066"/>
    </inkml:brush>
  </inkml:definitions>
  <inkml:trace contextRef="#ctx0" brushRef="#br0">235 1 10951,'-51'11'3058,"6"3"-2248,24 4 539,-8 17 0,-2 26-989,5-9 90,4 34-271,17-43-838,1 17 569,4-19-90,1 2-179,2-2-91,0-1-360,0-4-2338,1 8-3058,0-5 6206,2 3 0,-3-20 0,0-9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6.544"/>
    </inkml:context>
    <inkml:brush xml:id="br0">
      <inkml:brushProperty name="width" value="0.08571" units="cm"/>
      <inkml:brushProperty name="height" value="0.08571" units="cm"/>
      <inkml:brushProperty name="color" value="#FF0066"/>
    </inkml:brush>
  </inkml:definitions>
  <inkml:trace contextRef="#ctx0" brushRef="#br0">128 0 12210,'-10'14'6926,"3"-11"-6566,4 76 0,4-27-1251,-1 4 1251,0 3-181,0 2 91,0-1-90,0-2 0,-2-5 282,2-3-193,-3 11-212,0-18 123,-2 7-90,0-23 90,-2-3-90,-8 0 578,-3-9-668,-4-7 0,4-18 0,9-15 0,8-2-90,9-8 0,17-13 90,0 10-227,14-11 227,-7 18 0,3 5-90,-1 5-81,0 5 171,-2 5 0,0 6 0,0 5 0,-2 5 0,1 6 90,-4 3 90,-1 7-90,-3 2 0,-4 4 90,1 16 0,-10 4-90,-3 0 0,-10-4-90,-7-15 90,-3 1-90,-5-3 0,-3-2-180,-3-2 0,-1-3-180,-3-2 0,0-4-179,1-1-91,1-5-989,1-1 103,-6-3-1003,2-5-1169,0-6 90,13-12 3598,11-1 0,5 5 0,3 7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6.879"/>
    </inkml:context>
    <inkml:brush xml:id="br0">
      <inkml:brushProperty name="width" value="0.08571" units="cm"/>
      <inkml:brushProperty name="height" value="0.08571" units="cm"/>
      <inkml:brushProperty name="color" value="#FF0066"/>
    </inkml:brush>
  </inkml:definitions>
  <inkml:trace contextRef="#ctx0" brushRef="#br0">116 31 8612,'41'-16'7196,"1"1"-6566,-41 21-181,1-2 451,-25 13-630,-10 4 0,9-4-91,-9 8 1,13-6-90,2 1 0,2-1 90,4 0 0,-2 7-270,7-1-180,5 2-90,14-8 181,11-12-1,1-7 90,3-8 0,-3-2 90,-1-3 90,2-2 180,-2 1-1,0 0 451,-3 1-270,4-3 359,-2 3-89,6 2-450,-7 16-90,-2 12-90,-6 17-90,-3-4 0,0 2-90,-1-6-180,1 2-90,1-1-180,2 1-89,1-3-91,2 1-179,1-4 89,2 0-269,1-3-1,2 0 1,2-5 89,1-2-89,2-3-90,-2-3-450,3-3-450,2-5 2069,1-2 0,9-9 0,2-3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7.031"/>
    </inkml:context>
    <inkml:brush xml:id="br0">
      <inkml:brushProperty name="width" value="0.08571" units="cm"/>
      <inkml:brushProperty name="height" value="0.08571" units="cm"/>
      <inkml:brushProperty name="color" value="#FF0066"/>
    </inkml:brush>
  </inkml:definitions>
  <inkml:trace contextRef="#ctx0" brushRef="#br0">110 138 9422,'51'-60'5936,"-16"9"-4946,-46 34-181,-14 8-449,-10 9-180,6 6 90,1 5-180,9 2 90,4 1-90,1 2-1,3 3-358,2 10-541,13 13 270,1-8-269,11 3-91,0-19-89,2-2-90,2-2-1260,2-2-989,2-4 3328,0-1 0,-9-4 0,-5-1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7.349"/>
    </inkml:context>
    <inkml:brush xml:id="br0">
      <inkml:brushProperty name="width" value="0.08571" units="cm"/>
      <inkml:brushProperty name="height" value="0.08571" units="cm"/>
      <inkml:brushProperty name="color" value="#FF0066"/>
    </inkml:brush>
  </inkml:definitions>
  <inkml:trace contextRef="#ctx0" brushRef="#br0">1 0 10861,'45'8'1889,"-2"0"-1619,-14-5 89,5 1-269,4 0-1035,11-1 1,3-1-945,5-1 153,-3 0 0,-3-2 1736,-8-3 0,5-7 0,-3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7.513"/>
    </inkml:context>
    <inkml:brush xml:id="br0">
      <inkml:brushProperty name="width" value="0.08571" units="cm"/>
      <inkml:brushProperty name="height" value="0.08571" units="cm"/>
      <inkml:brushProperty name="color" value="#FF0066"/>
    </inkml:brush>
  </inkml:definitions>
  <inkml:trace contextRef="#ctx0" brushRef="#br0">129 0 10951,'-38'39'3778,"0"14"-3059,24-19-89,-4 14-90,10-10-91,1 4-89,3 0-90,3 2-90,1 1-270,3 0-180,0 0-180,2 0-565,0-3-244,2-1-1620,-1-4 2879,1-5 0,-3-14 0,-1-6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8.055"/>
    </inkml:context>
    <inkml:brush xml:id="br0">
      <inkml:brushProperty name="width" value="0.08571" units="cm"/>
      <inkml:brushProperty name="height" value="0.08571" units="cm"/>
      <inkml:brushProperty name="color" value="#FF0066"/>
    </inkml:brush>
  </inkml:definitions>
  <inkml:trace contextRef="#ctx0" brushRef="#br0">0 0 14729,'9'62'2428,"-1"-3"-3782,-1 5 1714,-1-12-1566,0-2 1,2 0 1295,1 12-360,5 19 33,-5-26-393,0-1-785,-2-6 156,0-3-2572,-2 7 3831,-4-16 0,1-4 0,-3-21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48.767"/>
    </inkml:context>
    <inkml:brush xml:id="br0">
      <inkml:brushProperty name="width" value="0.08571" units="cm"/>
      <inkml:brushProperty name="height" value="0.08571" units="cm"/>
      <inkml:brushProperty name="color" value="#FF0066"/>
    </inkml:brush>
  </inkml:definitions>
  <inkml:trace contextRef="#ctx0" brushRef="#br0">1 200 13469,'30'-30'2519,"-4"7"-5370,13 15 3211,-3 6-91,5-1 1,8 3-90,4-1-1160,4 2 1,2 1 1069,17 0-45,-16-1 0,-1 1 576,3-2-621,-3-1 0,-2 0-90,-4-3-180,-4 0 180,-4-2 0,-5 0 0,11-4 0,-15 2 1178,15-5-1088,-19 2 3045,3-2-3045,-8-1 695,-9 0-695,-16-1 351,-11 2-81,-15 6-180,-4 8 0,3 5 0,2 5-90,6 5 90,2 3-90,1 6 90,3 3-90,3 3 0,2 0 0,2-1-180,4-1-90,3 0-90,6-6 180,9-5 90,3-12 720,6-7-180,-8 9-91,-6 7 1,-6 13-90,-3 4 0,4 1-180,5 2 0,-1-8 0,4-2-90,-3-9 0,2-1 90,1-2 0,3-2-90,10-1 0,6-4 0,10-5 0,-8-7 90,-1-6-90,-10-2 0,2-4 0,-2 0 0,13-12 0,-11 9 0,7-9 0,-12 13 0,-3 0 0,-2 2 0,-2 2 0,3-2 0,1 2 0,3 1 0,1 8 0,3 6-180,2 7-270,3 4 90,3 4-90,-5-4 1,-2-1-91,-8-3-180,1-1-1348,-1 1-1710,10 0 3778,-2 0 0,-6-3 0,-7-2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0.015"/>
    </inkml:context>
    <inkml:brush xml:id="br0">
      <inkml:brushProperty name="width" value="0.08571" units="cm"/>
      <inkml:brushProperty name="height" value="0.08571" units="cm"/>
      <inkml:brushProperty name="color" value="#FF0066"/>
    </inkml:brush>
  </inkml:definitions>
  <inkml:trace contextRef="#ctx0" brushRef="#br0">144 56 9512,'-41'12'3687,"-3"1"-2967,18-5 359,-3 2-719,25 1-90,10-4 90,29 1 0,10-4-1,20-2 1,18-1-1696,-7-3 0,6-1 1471,-11 0 0,3 0-45,-9 0 0,3-1 0,-1 0-893,16-1 0,0-1 893,2 1 0,2-1-46,1 0 1,2-1 45,-1 1 0,1 0-45,2 0 0,-1 1-45,0-1 0,0 1 45,1 0 0,0 1 0,0 0 0,0 0-822,-1 1 1,-1 0 776,0 1 0,-1 0 0,-2 0 0,-1 0-611,-3 0 0,-2 1 566,-7 0 0,-3 0-45,-4 1 0,-2 0 182,-12-1 1,-2 0-363,42 1 0,-21-1-90,-6 0 602,-15 0-602,-4 1 673,-11 1-8678,0 0 8984,-25 8 1,5-5 0,-22 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8:01.966"/>
    </inkml:context>
    <inkml:brush xml:id="br0">
      <inkml:brushProperty name="width" value="0.08571" units="cm"/>
      <inkml:brushProperty name="height" value="0.08571" units="cm"/>
      <inkml:brushProperty name="color" value="#FF0066"/>
    </inkml:brush>
  </inkml:definitions>
  <inkml:trace contextRef="#ctx0" brushRef="#br0">35 0 12660,'-15'45'2428,"3"-3"-1798,8-15 539,1 15-629,2-6 989,15 44-989,-1-35 90,25 40-271,-9-45-89,11 9-90,-7-20 360,19 6-4612,-11-11 4342,13 1-1259,-1-11 1169,-15-8-320,13-3 320,-17-7-148,16-10 58,-13 1-90,9-9 0,-17 4-179,-2-2-91,-2-1-90,-1-1-180,-2-1-269,-3 0 1840,-3 3-4179,-1 0 3891,-1-1 1,-7 11 0,0-2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2.887"/>
    </inkml:context>
    <inkml:brush xml:id="br0">
      <inkml:brushProperty name="width" value="0.08571" units="cm"/>
      <inkml:brushProperty name="height" value="0.08571" units="cm"/>
      <inkml:brushProperty name="color" value="#FF0066"/>
    </inkml:brush>
  </inkml:definitions>
  <inkml:trace contextRef="#ctx0" brushRef="#br0">313 184 10681,'-10'-40'4407,"-6"23"-3867,9 21 0,-6 26-4342,4 7 4252,-1 10 718,-2 12-808,2-7 0,-1 2-90,-5 36-780,-2 6 1,1 2 599,9-46 0,0-2 0,-5 28 0,0-3-185,3 0 275,-2-2 0,2-7-90,-1-6 0,2-5 0,-1-7 0,3-3 2370,-2 6-2280,3-16-308,-3 9-142,-3-40 2907,5-18-2817,-2-21 90,8-20-360,7-40 270,3 7-144,-2 24 0,1 0 279,0 10 0,1 2-809,2-2 0,0-1 809,2-4 0,1-1 45,-1 6 0,3-2 45,8-22 0,2 1 45,-8 24 0,2 0-45,12-26 0,0 5 45,5 0 0,8-3 0,-17 41 179,-1 11 91,-2 11-90,1 9 0,0 9 90,2 12-90,0 10-1,2 15 202,-4 9-291,2 17 0,-2 8-1,-1 11-89,-1 5 90,-2 4-180,-1 1 90,-1 1-175,-1-2-5,-1 0-270,-2-9-1045,-1-3 775,-3-8-269,-3-8-424,-1-4 64,-3-10-270,-3-5-7736,-4 4 9265,-2-17 0,0-6 0,1-19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3.048"/>
    </inkml:context>
    <inkml:brush xml:id="br0">
      <inkml:brushProperty name="width" value="0.08571" units="cm"/>
      <inkml:brushProperty name="height" value="0.08571" units="cm"/>
      <inkml:brushProperty name="color" value="#FF0066"/>
    </inkml:brush>
  </inkml:definitions>
  <inkml:trace contextRef="#ctx0" brushRef="#br0">40 114 11490,'-28'-31'4588,"16"-2"-4318,18 17-180,14 0-180,6 10-180,6 1-270,7 2-269,7 1-1025,5 2-595,4 0-1259,4 0 3688,-1 0 0,11 0 0,0-2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3.174"/>
    </inkml:context>
    <inkml:brush xml:id="br0">
      <inkml:brushProperty name="width" value="0.08571" units="cm"/>
      <inkml:brushProperty name="height" value="0.08571" units="cm"/>
      <inkml:brushProperty name="color" value="#FF0066"/>
    </inkml:brush>
  </inkml:definitions>
  <inkml:trace contextRef="#ctx0" brushRef="#br0">0 1 7803,'48'7'2608,"2"0"-7729,4 0 5571,2 2-90,7-2-163,33 5-467,-18-3-196,18 2-1243,-31-5-270,-6-3 1979,-5-1 0,3-5 0,-3-2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3.359"/>
    </inkml:context>
    <inkml:brush xml:id="br0">
      <inkml:brushProperty name="width" value="0.08571" units="cm"/>
      <inkml:brushProperty name="height" value="0.08571" units="cm"/>
      <inkml:brushProperty name="color" value="#FF0066"/>
    </inkml:brush>
  </inkml:definitions>
  <inkml:trace contextRef="#ctx0" brushRef="#br0">220 0 10231,'-35'44'3688,"2"0"-3602,1 13 633,9-11-179,-6 19-90,14-17-1,1 1 91,-1 23-360,6-18-180,0 16-270,6-25-270,1-1-3511,2-2 3062,0-2-1512,2-5-288,0-2 2789,2-5 0,-1-13 0,0-4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3.583"/>
    </inkml:context>
    <inkml:brush xml:id="br0">
      <inkml:brushProperty name="width" value="0.08571" units="cm"/>
      <inkml:brushProperty name="height" value="0.08571" units="cm"/>
      <inkml:brushProperty name="color" value="#FF0066"/>
    </inkml:brush>
  </inkml:definitions>
  <inkml:trace contextRef="#ctx0" brushRef="#br0">5 1 10681,'24'43'2608,"-3"0"-2969,-15 8 901,-1-8-180,-1 17-90,-3-16 117,-1 2-207,-1 0-1,0 1 1,-1-1-180,-1 1-90,0-2-179,-2-1-181,0-2-90,0-3 157,0-3-247,-1-5-989,1-2-1079,-3 1 2889,1-5 0,1-8 1,3-7-1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3.891"/>
    </inkml:context>
    <inkml:brush xml:id="br0">
      <inkml:brushProperty name="width" value="0.08571" units="cm"/>
      <inkml:brushProperty name="height" value="0.08571" units="cm"/>
      <inkml:brushProperty name="color" value="#FF0066"/>
    </inkml:brush>
  </inkml:definitions>
  <inkml:trace contextRef="#ctx0" brushRef="#br0">0 828 0,'7'-42'1770,"0"-3"-1141,1-4 630,9-33 695,-3 16-1415,1 8 1,0 0 0,4-7 400,8-17-490,-9 32 89,2 6 1734,0 2-1643,9-5-360,-5 16-180,5-4 3040,-8 19-2950,7 4-90,-1 8 249,3 7-249,-6 14 1265,-7 9-1265,-7 8 90,-7 7-180,-3 6 90,0-8 0,0-1 0,0-10 0,3 1-90,0 1 90,3 2 269,17 60-359,-12-45-298,12 43 478,-16-62 0,-2 8-1,-5-1-179,-8 8 90,-5-14-90,-7-6 0,-4-10 90,-3-3 299,-5-1-389,-2-2 0,-1-1-180,-2-3-270,4 0-89,-1-2-271,4 0-359,0-1-271,2-2 1440,1 1 0,-8-3 0,-2-1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4.120"/>
    </inkml:context>
    <inkml:brush xml:id="br0">
      <inkml:brushProperty name="width" value="0.08571" units="cm"/>
      <inkml:brushProperty name="height" value="0.08571" units="cm"/>
      <inkml:brushProperty name="color" value="#FF0066"/>
    </inkml:brush>
  </inkml:definitions>
  <inkml:trace contextRef="#ctx0" brushRef="#br0">63 1 12390,'-45'5'6926,"27"-2"-6656,70 3-180,10-2-2876,-7 1 1,4 0 2695,34 3-90,-41-3 1,1 0 560,-1 0 0,6-1-2780,33 4 1,16 2-1,-11-2 285,-25-3 1,0 1 2196,19 1 1,8 1 0,-19-2 0,-8-3 0,-7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4.295"/>
    </inkml:context>
    <inkml:brush xml:id="br0">
      <inkml:brushProperty name="width" value="0.08571" units="cm"/>
      <inkml:brushProperty name="height" value="0.08571" units="cm"/>
      <inkml:brushProperty name="color" value="#FF0066"/>
    </inkml:brush>
  </inkml:definitions>
  <inkml:trace contextRef="#ctx0" brushRef="#br0">204 1 8668,'-51'13'5397,"3"0"-9355,6-2 5757,9 0 1335,3 1-2774,31 5 450,50 6-720,8-2-5,-11-10 0,2-1-265,28 5-180,4-1-179,7 1-181,-5-3-180,-3 0-449,-9-3-450,-5-2-989,-6-2-1889,-10-2 4677,-4-3 0,-1-3 0,-1-1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4.817"/>
    </inkml:context>
    <inkml:brush xml:id="br0">
      <inkml:brushProperty name="width" value="0.08571" units="cm"/>
      <inkml:brushProperty name="height" value="0.08571" units="cm"/>
      <inkml:brushProperty name="color" value="#FF0066"/>
    </inkml:brush>
  </inkml:definitions>
  <inkml:trace contextRef="#ctx0" brushRef="#br0">35 79 8072,'-8'-36'5487,"-1"0"-4677,2 30 719,1 8-809,2 60-91,3 1-1959,1 35 1779,3-1-806,-2-45 1,0 1 536,1 5 0,0 0-45,1 1 0,0 1-45,0 0 0,1 0-45,0 0 0,0 1 44,0-1 1,0 0-45,1 0 0,0-1 0,0-1 0,-1 0-135,1-2 0,0 0-519,-1-2 0,0-2 160,2 44-181,-1-7-180,-2-15-269,-2-8-180,0-11-180,-1-7-5128,-1-12 6567,-2-1 0,2-20 0,-1-1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5.212"/>
    </inkml:context>
    <inkml:brush xml:id="br0">
      <inkml:brushProperty name="width" value="0.08571" units="cm"/>
      <inkml:brushProperty name="height" value="0.08571" units="cm"/>
      <inkml:brushProperty name="color" value="#FF0066"/>
    </inkml:brush>
  </inkml:definitions>
  <inkml:trace contextRef="#ctx0" brushRef="#br0">0 590 8252,'19'-62'3148,"1"1"-2338,4 4-180,4 4-659,5 3 1018,36-14-1250,-6 17 665,4 11 1,4 4-270,-22 13 0,3 4 15,16-2 0,10 1 0,-5 3-833,0 2 0,2 2 743,18 1 0,10 1 0,-8 1-1114,-3 3 0,-3 1 1054,-9 1 0,4 0 0,-5 1 0,9 2 0,-4 0 0,4 2 0,-1-1-45,1 2 0,0 0 0,0 1 0,1 1 0,-1 0 0,1-1-45,0 2 0,-1 0 45,-2-1 0,3 0-15,-10 0 0,6 0 1,-5 0-887,12 0 1,-1 0 945,-14-1 0,3 1 0,-6-1-45,0-1 0,-5 0-20,-1 0 0,-2 1 20,-5-1 0,-2 0 45,-1 0 0,-2 1 0,0 0 0,-2 1-132,-3 0 1,-1 1 221,45 9 90,-15 1 0,-7 1 90,-10 4 0,-6 5 90,-5 5 1230,-6 8-1140,-1 9-1,-5 9-89,-1 11 1683,-6 11-1683,-4 8-438,-17-40 0,0 1 257,-1 2 1,-2 0 0,0 4 0,-1 0 0,-1 1 0,0 0 0,-1 1 0,-1 0-90,-1 1 0,-1-1 44,-1-2 1,-1 2 90,-2 21 0,-1-1-135,-1-19 0,-1 0-45,-3 15 0,-1-1 135,-11 20-90,-6-6 991,-6-7-991,-7-6-90,-7-7 0,-8-7-90,-10-9-90,-10-6-180,-13-10-851,39-20 0,-3-2 851,-3-3 0,-4-2-45,-7-2 0,-3-3-688,-6-3 0,-2-1 418,-8-3 1,-1-2-467,-4-4 0,0-1-523,-4-2 0,-1-2-123,26 2 1,-1-2 0,0 1 1786,-1-1 0,-1 0 0,-4-3 0,-2 0 0,-6-3 0,-1-1 0,-1 0 0,-4-1 0,1 0 0,-1 1 0,1-1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41.011"/>
    </inkml:context>
    <inkml:brush xml:id="br0">
      <inkml:brushProperty name="width" value="0.08571" units="cm"/>
      <inkml:brushProperty name="height" value="0.08571" units="cm"/>
      <inkml:brushProperty name="color" value="#FF0066"/>
    </inkml:brush>
  </inkml:definitions>
  <inkml:trace contextRef="#ctx0" brushRef="#br0">634 72 10681,'-8'-40'5217,"-9"9"-3059,-53 49 1,-17 27-4450,27-3 1,0 5 2410,0-9 0,-4 2 0,8 4 195,1 21 0,15-3 724,14-5-859,0 17-90,21-26 794,7 2-794,7-3 90,10 3-444,8-2 354,8-1-180,5-2 0,7-5-90,2-5-180,29 2 181,-20-14-91,19-1 296,-27-17-296,0-4 96,-2-9-6,0-2 90,0-10-89,-1-7-1,-2-8 90,-3-7-31,-3-5 31,-5 0 90,-5 1-90,-5 2 2853,-6 6-2763,-4 4 480,-5 5-390,-5-3 259,-9 8-259,-10 5 733,-7 15-553,-6 15 124,2 11-124,7 8-270,11 5 179,8-5-89,7-1 0,5-8 0,3 0 0,4 1-90,1-4 90,3 0-90,2-4 0,1-3-90,-1-2 0,12-8 0,-7-2 0,9-6-90,-10-5 91,-2-3-1,-1-3 0,-1-3 0,-2-1 90,-2 0-90,-2 1 90,-2 2-90,-4 2 360,3-2 539,-11 23-179,4 8-180,-6 20-181,5-3 1,4-5-270,0-7-360,13 9 271,-5-7 89,10 4-90,-9-13 90,10-4-90,2-6 90,0-6 0,-2-7 0,-11-4 90,2-4-90,3-18 0,-6 8-90,2-14 90,-8 14-90,-3 2 90,0 2 0,-3 3-180,3-6 90,-2 5 90,2 15 0,-5 17 0,0 29-90,-4-1 90,1 5 0,0-11 0,0 2-90,-2 1 90,2-2 0,-2 2 0,0-2-90,-2 0 90,-1-2 0,-2-2 0,-1-1 0,-3-1 0,-1-3-90,-3-3-90,-3-2 0,-1-3-539,-3-3-271,-10-2-269,-2-8 539,-9-5-89,11-5-181,6-5-89,10 1-1260,3-4 990,3-13-720,5 5-629,5-14 2698,5 9 0,7-10 0,3-2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7.829"/>
    </inkml:context>
    <inkml:brush xml:id="br0">
      <inkml:brushProperty name="width" value="0.08571" units="cm"/>
      <inkml:brushProperty name="height" value="0.08571" units="cm"/>
      <inkml:brushProperty name="color" value="#FF0066"/>
    </inkml:brush>
  </inkml:definitions>
  <inkml:trace contextRef="#ctx0" brushRef="#br0">60 0 10771,'-43'14'3418,"26"1"-3238,24-8 0,27 1-90,9-5 0,17-1-3921,10 0 3651,12-3-180,10 0-764,5-1 764,-44 1 0,-1 1-225,0-1 1,0 0-2083,45-1 329,-3 0 2338,-9 0 0,3-1 0,-2-1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8.345"/>
    </inkml:context>
    <inkml:brush xml:id="br0">
      <inkml:brushProperty name="width" value="0.08571" units="cm"/>
      <inkml:brushProperty name="height" value="0.08571" units="cm"/>
      <inkml:brushProperty name="color" value="#FF0066"/>
    </inkml:brush>
  </inkml:definitions>
  <inkml:trace contextRef="#ctx0" brushRef="#br0">23 11 11850,'7'38'1349,"3"0"-2817,-1 2 1828,1 5-90,0 7 90,0 5-90,0 6-1,-1 3 1,1 4 180,1 25-3429,-3-23 3159,-1 16-91,-3-30 512,0-2-421,-1-5-408,-2-4 318,0-6 180,-1-3 0,-1-5 823,0-3-644,-5 2 2838,-5-9-3107,-7-6 741,-5-23-831,3-8-90,0-12 0,7-2 483,1-9-573,2-8-90,2-8 0,4-8-690,4-10 690,6-12 0,4-8 0,7-6-1413,6 3 1503,4 5-90,5 8-814,1 11 994,4 9-562,1 13 472,0 9 343,1 9-343,-2 11 90,-1 6 0,-3 8-90,-2 5 90,-4 6 1295,-2 4-1295,-5 5 1039,-3 3-1039,-5 4 653,-5 2-653,-5 2 150,-4 3-240,-5 2 1,-5 2-271,-16 18 180,3-14-639,-12 13 549,8-18-90,0-3 1,1-3-91,1-2 0,2-4-247,3-2-832,2-3 1529,-3 0 0,13-7 0,-2-1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8.865"/>
    </inkml:context>
    <inkml:brush xml:id="br0">
      <inkml:brushProperty name="width" value="0.08571" units="cm"/>
      <inkml:brushProperty name="height" value="0.08571" units="cm"/>
      <inkml:brushProperty name="color" value="#FF0066"/>
    </inkml:brush>
  </inkml:definitions>
  <inkml:trace contextRef="#ctx0" brushRef="#br0">1 232 8432,'55'-10'2429,"13"-5"-1979,-29 4-91,12-6 1,-18 3 0,-1-2 0,-2-1-180,-4 0 89,-2-2-89,-5 2 90,-1-7 90,-15 0 90,-10 4-180,-21 10-91,-1 12 91,-5 8-90,9 3 0,-1 3 0,2 2 90,1 2-180,3 2 90,2 2-90,5 0 0,2 1 0,5 0 0,3 0-90,5 1 89,4 2-89,5-1 90,5 0-90,3-1 0,7 1-90,4-4 1,5-1-3483,3-3 3392,0-4-90,1-2-43,-1-5 133,2-3 90,0-2-90,2-5 90,2-4 0,22-11 0,-11-3-772,15-10 772,-19 1 90,-2-4 0,-4-3 0,-4 1 0,-5 0 0,-6 0 0,-3 2-88,0-10 88,-10 13 2810,-1-11-2630,-18 19 286,-10 1-376,-11 13 1337,-6 13-1247,0 11 222,4 8-222,9 8-180,10 4 90,8-6-90,5 0 0,2-9 0,4-2 90,2-1-90,4-2 0,1-2 90,2-2-90,0-3 269,11-3-269,1-8 90,-1-2 0,-5-9 0,-10 0 0,-4-3 0,0-2 0,-5-2-90,-1-9 0,-7-2-450,-8-7-539,-8 4-450,-7 4-1620,0 8 3059,0 5 0,10 9 0,3 3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9.225"/>
    </inkml:context>
    <inkml:brush xml:id="br0">
      <inkml:brushProperty name="width" value="0.08571" units="cm"/>
      <inkml:brushProperty name="height" value="0.08571" units="cm"/>
      <inkml:brushProperty name="color" value="#FF0066"/>
    </inkml:brush>
  </inkml:definitions>
  <inkml:trace contextRef="#ctx0" brushRef="#br0">0 235 10411,'35'19'2699,"-4"2"-7460,-16-2 5480,1 6-89,0 4 1581,5 18-1761,-5-7 1083,10 36-1263,-12-28-500,3 14 409,-6-19 1,-3-3 2901,2 0-2991,-3-3 0,1-1 0,-2-4 240,0-3-60,-1-4 300,1 6-210,-3-3 461,-11-16-821,0-17 43,-7-19-133,9-12 0,3 0 0,4-12-776,5-8 776,4-10-1110,7-11 1110,5-2 0,5-4 90,5 4 0,2 4-90,1 10 0,1 7 90,0 10-90,-1 7 0,0 7 90,-3 9-90,0 6 0,-5 7 0,7 4 0,-6 11 0,-2 8 0,-13 13-90,-11 0-90,-9 3-89,-4-2-91,-4-1-90,-5 2 1,-3 1-91,-5 1-90,-3 1-269,-3-3-90,-1 1-829,-1-3-1150,2-2 3058,-1-4 0,-2 1 0,-3-1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9.887"/>
    </inkml:context>
    <inkml:brush xml:id="br0">
      <inkml:brushProperty name="width" value="0.08571" units="cm"/>
      <inkml:brushProperty name="height" value="0.08571" units="cm"/>
      <inkml:brushProperty name="color" value="#FF0066"/>
    </inkml:brush>
  </inkml:definitions>
  <inkml:trace contextRef="#ctx0" brushRef="#br0">25 1 10051,'-7'63'1889,"0"-3"-1439,4-16 180,-2 32-361,2-12 1,4 20 0,2 3-180,1-3-1403,1 4 0,2-3 953,0-19 0,2 16-228,-2-33-132,-1-4-179,1-5-720,-1-5 1619,2-5 0,7 5 0,2-1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3:00.389"/>
    </inkml:context>
    <inkml:brush xml:id="br0">
      <inkml:brushProperty name="width" value="0.08571" units="cm"/>
      <inkml:brushProperty name="height" value="0.08571" units="cm"/>
      <inkml:brushProperty name="color" value="#FF0066"/>
    </inkml:brush>
  </inkml:definitions>
  <inkml:trace contextRef="#ctx0" brushRef="#br0">61 129 13919,'-29'33'810,"5"-1"-720,19 2 89,3-6-89,2 8 180,14 15-180,-2-19 0,9 17-366,-5-27 366,0-3-22,1-4 292,2-2-180,6-2-90,3-9 0,-1-2 0,-3-11-90,-8-4 90,-2-5 118,-1-3-118,-2-5-90,-1-2 0,-4-1 0,-1 0 89,-2 2-89,-2 0 90,-1-10-90,-1 4 0,-1-8-90,1 10 90,0 0 0,11 15 0,2 8 0,15 19 0,-7 4 0,3 4 0,-6-3 0,3 0 0,0 2 0,2-1 0,-1 1 0,1-2 0,-2-2 0,0 0 0,-1-1 0,-1-2 0,7 3 180,0-6 0,5-1 0,-4-12-90,-5-7 0,-7-9-90,-10-5 0,-7 3 0,-7 1 0,-3 7 0,-6 0 90,-3 1-90,-5 1 0,-1 2 0,-2 2-90,0 1-180,2 1-90,0 3-719,3 1-360,-9 2-450,4 4 1889,-1 4 0,15-2 0,7 2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3:00.549"/>
    </inkml:context>
    <inkml:brush xml:id="br0">
      <inkml:brushProperty name="width" value="0.08571" units="cm"/>
      <inkml:brushProperty name="height" value="0.08571" units="cm"/>
      <inkml:brushProperty name="color" value="#FF0066"/>
    </inkml:brush>
  </inkml:definitions>
  <inkml:trace contextRef="#ctx0" brushRef="#br0">0 1 8792,'45'9'2608,"-7"-1"-1618,-19 2-270,0 8-361,-8 7-89,-5 14-270,-7-6-90,-5 4-270,-2-9-179,0 2-181,-2 2-1349,-1 0-539,-1 0 2608,0-2 0,-4 4 0,1-1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3:00.683"/>
    </inkml:context>
    <inkml:brush xml:id="br0">
      <inkml:brushProperty name="width" value="0.08571" units="cm"/>
      <inkml:brushProperty name="height" value="0.08571" units="cm"/>
      <inkml:brushProperty name="color" value="#FF0066"/>
    </inkml:brush>
  </inkml:definitions>
  <inkml:trace contextRef="#ctx0" brushRef="#br0">1 212 11400,'11'-52'990,"0"12"-1350,3 16-180,1 7-539,6 1-1979,20-5 3058,-5 7 0,22-4 0,-9 9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3:00.785"/>
    </inkml:context>
    <inkml:brush xml:id="br0">
      <inkml:brushProperty name="width" value="0.08571" units="cm"/>
      <inkml:brushProperty name="height" value="0.08571" units="cm"/>
      <inkml:brushProperty name="color" value="#FF0066"/>
    </inkml:brush>
  </inkml:definitions>
  <inkml:trace contextRef="#ctx0" brushRef="#br0">1 1 9691,'42'31'135,"-8"-3"0,-23-20 0,-5-1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3:00.909"/>
    </inkml:context>
    <inkml:brush xml:id="br0">
      <inkml:brushProperty name="width" value="0.08571" units="cm"/>
      <inkml:brushProperty name="height" value="0.08571" units="cm"/>
      <inkml:brushProperty name="color" value="#FF0066"/>
    </inkml:brush>
  </inkml:definitions>
  <inkml:trace contextRef="#ctx0" brushRef="#br0">1 16 9781,'47'4'-449,"-2"-2"449,27-8 0,-17 0 0,35-3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41.188"/>
    </inkml:context>
    <inkml:brush xml:id="br0">
      <inkml:brushProperty name="width" value="0.08571" units="cm"/>
      <inkml:brushProperty name="height" value="0.08571" units="cm"/>
      <inkml:brushProperty name="color" value="#FF0066"/>
    </inkml:brush>
  </inkml:definitions>
  <inkml:trace contextRef="#ctx0" brushRef="#br0">0 0 10951,'53'5'3598,"-12"2"-2429,-11 26-719,-14-6-90,4 16-1,-8-9-89,-1 5 0,0 3-693,-1 2 603,0 3-180,0 1-180,-1-2-180,-2 0-180,-1-2-269,-2-2-91,0 0-269,-2-2-270,-2-4-523,-2-2 1962,-5 7 0,4-21 0,-3 3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3:01.346"/>
    </inkml:context>
    <inkml:brush xml:id="br0">
      <inkml:brushProperty name="width" value="0.08571" units="cm"/>
      <inkml:brushProperty name="height" value="0.08571" units="cm"/>
      <inkml:brushProperty name="color" value="#FF0066"/>
    </inkml:brush>
  </inkml:definitions>
  <inkml:trace contextRef="#ctx0" brushRef="#br0">68 1 12750,'-30'45'1619,"6"-3"-1169,18-17-181,1 1 1,3 3 360,3 35-720,0-21-180,5 25-90,-1-29-1079,6 12 360,-3-13-91,4 7-719,-2-19 1889,-2-3 0,-2-11 0,-2-4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3:01.590"/>
    </inkml:context>
    <inkml:brush xml:id="br0">
      <inkml:brushProperty name="width" value="0.08571" units="cm"/>
      <inkml:brushProperty name="height" value="0.08571" units="cm"/>
      <inkml:brushProperty name="color" value="#FF0066"/>
    </inkml:brush>
  </inkml:definitions>
  <inkml:trace contextRef="#ctx0" brushRef="#br0">0 513 10501,'22'-34'3238,"10"-11"-2698,-15 24-90,10-12-181,-8 13 91,1 0-180,2-3 90,1 1-180,0-2 90,0 0-90,0-2 0,-1 0-90,-2 0 90,-1 0-90,-3 0 90,-2 2-90,-3-6 0,-9 4 0,-14 2 0,-19 12 0,-17 16 0,4 5 0,1 8 0,16 0 0,2 3 0,1 2 0,5 2 90,2 1-90,5 2 0,4 0 0,5 0 0,3 0-270,6 2-180,5-1-180,3 1-449,5-3-450,2 0-630,2-3-899,1-4 3058,2-1 0,-12-8 0,-2-4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3:01.763"/>
    </inkml:context>
    <inkml:brush xml:id="br0">
      <inkml:brushProperty name="width" value="0.08571" units="cm"/>
      <inkml:brushProperty name="height" value="0.08571" units="cm"/>
      <inkml:brushProperty name="color" value="#FF0066"/>
    </inkml:brush>
  </inkml:definitions>
  <inkml:trace contextRef="#ctx0" brushRef="#br0">0 0 13379,'10'31'1260,"7"-4"-3663,43-17 1684,-7-2-361,27 1-1513,-19-4-555,2-3 3148,0 0 0,6-3 0,-1 1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2.057"/>
    </inkml:context>
    <inkml:brush xml:id="br0">
      <inkml:brushProperty name="width" value="0.08571" units="cm"/>
      <inkml:brushProperty name="height" value="0.08571" units="cm"/>
      <inkml:brushProperty name="color" value="#FF0066"/>
    </inkml:brush>
  </inkml:definitions>
  <inkml:trace contextRef="#ctx0" brushRef="#br0">41 0 12300,'-30'22'4318,"20"0"-9709,16-13 5571,19 0-90,8-6 1409,5 0-1949,38 1-450,14 1 74,7-1-74,-5-1-179,-28 0-2679,16-2 1150,-22 1 3200,9-1 1,-43-1 0,-8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2:52.209"/>
    </inkml:context>
    <inkml:brush xml:id="br0">
      <inkml:brushProperty name="width" value="0.08571" units="cm"/>
      <inkml:brushProperty name="height" value="0.08571" units="cm"/>
      <inkml:brushProperty name="color" value="#FF0066"/>
    </inkml:brush>
  </inkml:definitions>
  <inkml:trace contextRef="#ctx0" brushRef="#br0">111 0 9422,'-39'23'3328,"6"-2"-2249,9-6-179,9 0-721,16 3-89,10-4-90,23-2-269,1-5-181,9 0-180,6-1-179,6 1-361,8-1-1535,-2-1 277,5-2 2428,-2-1 0,7-3 0,3-1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3:08.679"/>
    </inkml:context>
    <inkml:brush xml:id="br0">
      <inkml:brushProperty name="width" value="0.08571" units="cm"/>
      <inkml:brushProperty name="height" value="0.08571" units="cm"/>
      <inkml:brushProperty name="color" value="#FF0066"/>
    </inkml:brush>
  </inkml:definitions>
  <inkml:trace contextRef="#ctx0" brushRef="#br0">43 285 11041,'-15'57'1799,"2"-2"-2422,6 22 893,4-26 89,-2 34-89,6-39 1026,4 40-1026,3-16-90,2 14 0,-2-33 399,-3-21 51,-1-3 90,2 5-451,-2-5 665,-5-20-934,-2-19 63,-4-22-63,0-10 0,4-1-693,0-6 513,3-14-1769,2-6 1860,5-9-1,4-5 90,5-1-90,6 0 90,2 9-90,3 7 90,2 10 0,4 7-90,3 7-252,2 8 342,0 9-90,-1 9 57,0 8-57,-3 6 90,14 13-90,-14 3 90,9 10 0,-20 0 0,-5 4-90,-6 2 553,-5 1-463,-6 2 1880,-6 2-1880,-6 0 90,-18 18-90,2-13-440,-15 11 440,8-18-90,-2-2 0,1-3-90,-1-2-90,2-3 0,1-4-90,4-2-228,2-3-941,2-2-1709,-2-2 3238,4-6 0,5 2 0,9-5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3:09.005"/>
    </inkml:context>
    <inkml:brush xml:id="br0">
      <inkml:brushProperty name="width" value="0.08571" units="cm"/>
      <inkml:brushProperty name="height" value="0.08571" units="cm"/>
      <inkml:brushProperty name="color" value="#FF0066"/>
    </inkml:brush>
  </inkml:definitions>
  <inkml:trace contextRef="#ctx0" brushRef="#br0">0 0 11221,'2'60'3777,"-2"-3"-3237,-1-8-90,2-10-90,2-3-1,4-11-89,2 0 0,3-2-90,5 1-90,0-3 90,3-2-90,1-3 0,1-3 90,1-4-180,11-3 90,-7-6-90,8-4 0,-10-6 90,-1-2-90,1-3 90,-4-1 179,-1 1 91,-4 0-90,5-3 270,-2 1-450,3 12 0,-12 12 0,-3 20-90,-7 11-360,2 4-360,1 5-359,3-3-360,1-3-450,1-5-5307,1-5 7196,5-7 0,-7-11 0,1-5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3:09.461"/>
    </inkml:context>
    <inkml:brush xml:id="br0">
      <inkml:brushProperty name="width" value="0.08571" units="cm"/>
      <inkml:brushProperty name="height" value="0.08571" units="cm"/>
      <inkml:brushProperty name="color" value="#FF0066"/>
    </inkml:brush>
  </inkml:definitions>
  <inkml:trace contextRef="#ctx0" brushRef="#br0">256 11 11580,'-44'-8'2879,"8"6"-1800,-5 24-629,14-2-90,-6 9-1,12-5 1,3 3-90,3 0 90,4 1-90,4 1 90,5-1-91,4 2-89,5 1 90,5 0 0,14 9-90,-2-11-90,10 6 90,-6-15-90,1-3-90,1-4 90,0-4-90,-1-4 90,-1-4-90,-1-3 0,0-5 0,-2-3 90,7-14-180,-11 2 180,2-8-180,-13 5-270,-4-8 90,-7-4-90,-3 2-90,-6 5-719,0 12-270,-8-4-810,-2 3-4137,-4 0 6386,-1 5 0,13 8 0,0 3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3:10.017"/>
    </inkml:context>
    <inkml:brush xml:id="br0">
      <inkml:brushProperty name="width" value="0.08571" units="cm"/>
      <inkml:brushProperty name="height" value="0.08571" units="cm"/>
      <inkml:brushProperty name="color" value="#FF0066"/>
    </inkml:brush>
  </inkml:definitions>
  <inkml:trace contextRef="#ctx0" brushRef="#br0">1 80 12930,'14'61'2428,"-2"-3"-539,-3 27-1439,-2-28-1681,3 38 1590,-5-41-89,2 0 0,-1-2-180,1 1 90,-1-5-90,1-1 90,-2-5-90,0-3 90,-2-3-90,1-4 797,-2-4-348,2 4 7,-8-7-366,-4-13-180,-5-23 0,1-14 0,4-14-90,5 1 369,3-10-279,3-7-892,4-10 802,3-5-2741,6-9 2831,4-1-180,4-3-86,1 10 176,4 5 90,-1 11-90,3 4 90,-1 11-90,1 5 90,-3 10 166,0 7-345,-3 7 646,6 7-647,-4 11 3070,-1 12-2980,-14 14-90,-11-1 435,-9 4-345,-6-8-180,-2 3 90,-6 1-90,-3-1-89,-3 1-1,-3-1-1296,-1-1 1117,-1-2-1,2-3-180,1-2-957,3-3 777,4-2-2518,0-2 3418,0-2 0,11-6 0,0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3:11.045"/>
    </inkml:context>
    <inkml:brush xml:id="br0">
      <inkml:brushProperty name="width" value="0.08571" units="cm"/>
      <inkml:brushProperty name="height" value="0.08571" units="cm"/>
      <inkml:brushProperty name="color" value="#FF0066"/>
    </inkml:brush>
  </inkml:definitions>
  <inkml:trace contextRef="#ctx0" brushRef="#br0">0 365 12120,'33'43'3148,"-8"-9"-2518,-15-6 0,-3-5-181,0-1 1,1 1-90,1-1 0,2 0-91,0-1-89,2-1 0,1-2 0,1 0-90,2-3 0,1-2-90,1-3-180,10-3 90,3-9-90,1-3 0,-2-8 1,-10-3 89,0-4-90,-2-2 90,0-2 90,-3 0-90,-1 2 0,-2 2 809,2-3-359,-7 26 90,0 4-180,-3 30-90,-2-6 0,5 3 0,2-11-1,2 1 1,3-2-90,1 1 0,3-4 0,0-2 0,2-4 90,0-3-90,13-5-90,-7-4 90,8-6-90,-10-5 0,0-5 0,0-5 0,0-8 0,0-5-90,0-10-650,0-7 740,-2-8 0,-1-5 90,-2-2-90,-2 1 90,-3 4 0,-2 6 0,-3 7-177,-2 5 176,-3 7-89,-4-5 90,-6 12-90,-9 6 0,-9 25 823,1 13-733,-2 11-90,8 0 95,1 4-95,2 3 0,2 3 89,4 1-89,4 3 90,3 0 0,5 4-468,5-1 468,4 3-90,5-4 90,4-1-90,1-4 0,3-4-3357,1-3 3357,0-6-411,12 1 321,-12-11-270,20-2 180,-21-13-90,9-7 0,-13-7 91,1-7-91,4-18 180,-7 5 0,1-11 68,-8 1-68,-8 2 3409,-8-5-3319,-14 13 220,-11 14-130,-5 10-90,1 12 90,6 5 0,7 12-90,14-2 90,12 3-90,14-7 89,9-5-89,6-3 180,1-2 180,-2 5 0,-4 7-180,-7 10 90,-8 1-180,-6 14 0,-5-13 0,-2 21-450,-3-18-540,0 19-269,-2-11 90,0 5-2250,2-7 901,1-6 1169,6-23 809,2-14 90,2-14 270,0-10 180,0 5 90,2-2 270,1-2-1,3 1 91,-1 2 0,3 2-90,-1 2 89,1 5 541,0 3-91,6 5 0,2 8-629,3 10 270,-8 4-180,-1 16-91,-12 0-179,0 10 0,-8 0-90,-5-2 0,-3-3-1169,-1-5 899,15-22 0,-1-5 90,12-19 0,-2 0 0,2 0 630,25-26-270,-19 21 89,22-20 361,-28 29-180,6 3-450,-6 16-630,-4 15-539,-9 6-630,-7 5-3508,-4-6 5217,-2-2 0,2-10 0,1-4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41.632"/>
    </inkml:context>
    <inkml:brush xml:id="br0">
      <inkml:brushProperty name="width" value="0.08571" units="cm"/>
      <inkml:brushProperty name="height" value="0.08571" units="cm"/>
      <inkml:brushProperty name="color" value="#FF0066"/>
    </inkml:brush>
  </inkml:definitions>
  <inkml:trace contextRef="#ctx0" brushRef="#br0">1 404 12660,'21'-39'1799,"3"4"-4882,16 15 3623,-2 4-90,16-4 527,-7 6-528,4 0-44,6 1 0,2 1-135,16-4-45,2 1 0,-1 0-135,-3 2-1413,17-4 1413,-33 6 90,15-6 44,-22 2 1,-1-2-225,20-9 1524,-4-12-1524,-68 25 296,-25 5-206,-4 11-90,-7 6 0,8 2 0,1 2 0,1 2 0,2 1 90,2 1-90,4 0 90,3 0 3138,3-1-2869,2 8 1,7 1-90,10 6-180,14-7 90,4-7-90,17-9-90,-10-10 0,41-21 0,-29 4 90,34-24 0,-41 19 0,6-7 0,-17 11 89,5-3-179,-3 2 0,3-1 0,-3 15 0,-11 18-90,-1 11-359,-9 15-181,2-1-629,1 5-540,3-1-810,0-1-5216,1-5 7825,2-6 0,-6-13 0,0-6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3:11.316"/>
    </inkml:context>
    <inkml:brush xml:id="br0">
      <inkml:brushProperty name="width" value="0.08571" units="cm"/>
      <inkml:brushProperty name="height" value="0.08571" units="cm"/>
      <inkml:brushProperty name="color" value="#FF0066"/>
    </inkml:brush>
  </inkml:definitions>
  <inkml:trace contextRef="#ctx0" brushRef="#br0">0 346 10051,'8'-49'3508,"0"6"-3278,-3 16 400,0 3 459,1 1-640,2-8-442,3 0-727,5-5 90,6 5 1,0 10-91,3 7 91,-2 6 293,1 4-204,3 1 91,0 5 179,2 2 180,-2 6 180,-1 4 90,-2 5 179,-3 5 91,-3 4 0,-3 5 0,-3 4-1,-2 2-3391,-3 4 3392,-2 2-90,-2 2-353,-2 1 263,-1 0-90,0 1 0,-3-2-180,0 0-90,-1-3-90,-2-1-90,0-3-90,-2-2-179,-1-4-1,-1-2-180,0-6 1,-2-3-900,0-6-450,-7 0 2069,-1-7 0,5-2 0,5-6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3:11.695"/>
    </inkml:context>
    <inkml:brush xml:id="br0">
      <inkml:brushProperty name="width" value="0.08571" units="cm"/>
      <inkml:brushProperty name="height" value="0.08571" units="cm"/>
      <inkml:brushProperty name="color" value="#FF0066"/>
    </inkml:brush>
  </inkml:definitions>
  <inkml:trace contextRef="#ctx0" brushRef="#br0">0 382 8342,'40'-59'1169,"0"0"1,-7 9-1,-1 8-629,8 14 269,4 3-269,-10 7-90,11-4 629,-3 3-539,-11 5-90,6-3 179,-16 8-269,6-3 180,-4 5-270,4 9-90,-10 10-1,-6 14-89,-6 8 0,1 4-90,3 3-90,2-8-89,2-7-91,-1-9 0,3-4-180,2-2 90,12-3 90,3-4 181,12-2 89,-5-3 269,-1 2 91,-8 6-90,-5 9-90,-7 13-90,-9 11 0,-7-4 0,-7 4 0,-3-8-90,-2 2 0,-5 2 0,-3 0 0,-5 1 0,-1-1 0,-4-2 0,-2-3 0,-3-1 90,-1-4 0,-2-3 89,2-5 91,1-3 0,3-4 90,4-4-90,-5-3-630,8-8 90,8-16-180,14 1 91,17-11-271,3 10 0,5-1-269,1 1-91,2 0-269,-2 2-1259,-1 2 2518,-4 0 0,-9 9 0,-3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3:11.836"/>
    </inkml:context>
    <inkml:brush xml:id="br0">
      <inkml:brushProperty name="width" value="0.08571" units="cm"/>
      <inkml:brushProperty name="height" value="0.08571" units="cm"/>
      <inkml:brushProperty name="color" value="#FF0066"/>
    </inkml:brush>
  </inkml:definitions>
  <inkml:trace contextRef="#ctx0" brushRef="#br0">104 1 10681,'-49'30'4677,"9"-5"-3417,26-4-901,26-3-179,12-1-180,25-5-180,12-6-3755,9-2 3305,12-2-449,9-3-750,4-4 614,-44 2 1,-1-1-2474,49-6 3688,-4-3 0,-7-1 0,-3-1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5:16.382"/>
    </inkml:context>
    <inkml:brush xml:id="br0">
      <inkml:brushProperty name="width" value="0.05" units="cm"/>
      <inkml:brushProperty name="height" value="0.05" units="cm"/>
      <inkml:brushProperty name="color" value="#FF0066"/>
    </inkml:brush>
  </inkml:definitions>
  <inkml:trace contextRef="#ctx0" brushRef="#br0">0 22 24371,'7'-10'0,"47"4"0,21 6 0,-5-3 0,6 1-3277,6 2 0,8 0 0,0 0 2833,-7 0 0,0 0 0,2 0 444,10 0 0,3 0 0,1 0-533,-22 0 0,-1 0 0,4 0 0,6 0 533,-2 0 0,7 0 0,4 0 0,2 0 0,2 0 0,-1 0-125,-8 0 1,1 0-1,0 0 1,2 0 0,1 0-1,1 0 1,1 0 124,-1 0 0,1 0 0,2 0 0,1 0 0,0 0 0,0 0 0,0 0 0,-2 0-252,-2 0 0,0 0 1,0 0-1,0 0 0,-1 0 1,0 0-1,1 0 0,-1 0 252,-1 0 0,0 0 0,0 0 0,-1 0 0,1 0 0,1 0 0,1 0 0,1 0 0,-1 0 0,1 0 0,2 0 0,0 0 0,1 0 0,0 0 0,-1 0 0,1 0 0,-2 0 0,-4 0 0,-1 0 0,-1 0 0,0 0 0,0 0 0,1 0 0,1 0 0,3 0 0,2 0 0,-10 0 0,2 0 0,2 0 0,2 0 0,1 0 0,1 0 0,-1 0 0,1 0 0,-1 0 0,-2 0 0,-1 0 0,-2 0 0,7 0 0,-1 0 0,-1 0 0,-1 0 0,-1 0 0,-1 0 0,0 0 0,-1 0 0,-1 0 0,-1 0 0,13 0 0,-1 0 0,-2 0 0,-1 0 0,0 0 0,-1 0 0,0 0 0,0 0 0,-2 0 0,1 0 0,1 0 0,-2 0 0,0 0 0,-3 0 0,-2 0 0,-3 0 0,4 0 0,-4 0 0,-4 0 0,0 0 0,2 0 0,3 0 0,-1 0 0,2 0 0,2 0 0,0 0 0,1 0 0,1 0 0,-2 0 0,4 0 0,0 0 0,1 0 0,0 0 0,-2 0 0,-1 0 0,-3 0 0,1 0 0,-2 0 0,-1 0 0,-3 0 0,-1 0 0,-2 0 0,3 0 0,-3 0 0,-1 0 0,-1 0 0,-1 0 0,14 0 0,-2 0 0,0 0 0,0 0 0,-3 0 0,-1 0 0,1 0 0,3 0 0,-4 0 0,3 0 0,2 0 0,-1 0 0,0 0 0,-1 0 0,0 0 0,0 0 0,-1 0 0,-1 0 0,-3 0 0,-2 0 0,0 0 0,-1 0 0,0 0 0,19 0 0,1 0 0,-4 0 0,-5 0 0,-2 0 0,-6 0 0,-1 0 445,-2 0 0,0 0 1,-7 0-446,3 0 0,-4 0 0,6 0 0,0 0 0,-4 0 0,-2 0 0,-9 0 0,-6 0 0,14 0 0,-15 0 0,-10 0 2576,-17 0-2576,-10 0 3966,-12 0-3966,-4 0 0,-2 0 0,-1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4:56.149"/>
    </inkml:context>
    <inkml:brush xml:id="br0">
      <inkml:brushProperty name="width" value="0.08571" units="cm"/>
      <inkml:brushProperty name="height" value="0.08571" units="cm"/>
      <inkml:brushProperty name="color" value="#FF0066"/>
    </inkml:brush>
  </inkml:definitions>
  <inkml:trace contextRef="#ctx0" brushRef="#br0">382 0 9422,'-91'23'3777,"11"-2"-4205,17-1 1417,12-3 0,11 1-179,9 1 1169,10-1-1350,17 6 91,14-7-180,22 4 179,18-7-900,23-1 810,18-3-995,-37-5 0,1 0 590,4-2 1,1 1-45,2-2 0,1 0-45,6 0 0,1-1-45,-3 0 0,0 0 0,4-2 0,-1 0-90,-5 0 0,1 0-90,22-2 0,1-1-471,-22 1 1,-2 0 335,17-2 1,-2-1-1,-28 2 0,-4-2-405,39-3-179,-12-1-181,-13 1-179,-9 0-180,-8 1-270,-7-1-2969,-8 3 4770,-5-1 0,-13 3 0,-3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4:52.786"/>
    </inkml:context>
    <inkml:brush xml:id="br0">
      <inkml:brushProperty name="width" value="0.08571" units="cm"/>
      <inkml:brushProperty name="height" value="0.08571" units="cm"/>
      <inkml:brushProperty name="color" value="#FF0066"/>
    </inkml:brush>
  </inkml:definitions>
  <inkml:trace contextRef="#ctx0" brushRef="#br0">372 1 11760,'-10'48'3059,"1"-7"-4540,11 39 0,4 5 1750,-4-16-59,0-7 0,-1 12 0,-2-9 1046,-13 21-986,-1-1-90,-7-16 89,5-38-89,-2-4 969,-2-4-879,-13 0-180,6-10-90,-18-6 0,18-13 0,-6-6-90,11-7 0,4-2 90,3-4-90,3-2 90,4-1 0,4 0 2924,4-10-2924,3 10 1052,4-7-1052,2 14 89,8-1 1,5 5-90,12 5 0,-5 9 90,2 7 0,10 11-90,-8-1 90,15 7-90,-11-2 90,4 2-90,2 0 90,3 3-90,1-2 90,2 2-90,-2-3 0,0-1 90,1-2 0,16 1-90,-16-7 0,10 0 90,-20-9-90,-2-3 0,-1-5 90,-2-3-90,0-5 90,-4-4-90,-1-5 90,-4-3-90,-2-3 90,-3-1-180,-4 2 180,-3 0-90,-3-5 90,-10 3 0,-12-1 0,-16 13-90,0 10 90,-3 8-1,9 4-89,1 1 0,2 3 90,0 1-90,3 3 90,2 0-90,-2 8 90,7 1 0,3 7-90,11-2 0,12-5-90,6-8-90,8-9 90,4-10 90,0-6-89,0-3-181,-5 0 180,-1 9 90,-10 13-90,-3 10 180,-7 15-90,-1-7 90,2 2-90,1-6 90,2-2 0,2 2-90,3-1 90,3 0-1,1-2 1,3-2 0,0-4-90,2-3 90,-1-4 0,2-2-90,0-3 90,0-4-90,2-4 0,-1-5 0,16-20 0,-11 2 0,11-20-90,-16 4 0,1-10 90,-3-6-45,-8 14 0,-1-2-992,7-25 1082,-8 25 0,-2 2 225,2-10-90,-2 6 90,-3 9-413,-1 6 323,-1 4-91,-2 4 181,1 2-180,-2 26 0,0 13 0,-1 20 0,1 9-180,0-6 90,3 4-180,1 4-90,0 3-269,1 3-1,-1 1 0,-1 0-1169,1 15-539,-2 1 808,-1-4 920,-4-9-2359,-5-22-1708,0-2 4652,-5-4 1,5-11-1,-1-4 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4:53.226"/>
    </inkml:context>
    <inkml:brush xml:id="br0">
      <inkml:brushProperty name="width" value="0.08571" units="cm"/>
      <inkml:brushProperty name="height" value="0.08571" units="cm"/>
      <inkml:brushProperty name="color" value="#FF0066"/>
    </inkml:brush>
  </inkml:definitions>
  <inkml:trace contextRef="#ctx0" brushRef="#br0">1 315 10141,'3'-42'3418,"10"6"-2878,8 17 0,9 3-1,-1 5 1,4 1 0,7 0-570,1 1 479,8 0-89,0 0 0,4 2-670,1 0 580,0 1-90,1 0 0,-2-1 0,-1 1-90,-6-1-1,-2 0 1,-6 0 0,-2 0 344,-4-2-344,-2 0 0,-4-1 0,-4 1 139,1-4-229,-20-3 667,-14 9-667,-15 3 90,-11 14-90,7 1 90,-1 1-90,2 1 0,0 3 90,3-2-90,3 2 89,2-3 1,4 1 0,-2 5 0,8 1-90,9 5 90,15-10-90,17-8 90,-2-9-90,4-7 90,-7-1 0,-2-1 90,0 0-90,-2 1 0,-2 0 0,4-1 270,-1 0-1,5 6-89,-6 12-180,-5 9 90,-4 14-90,-4 7-180,-2-3-90,-1 0 0,-2-7-179,1-1-451,-1 0-629,0 10-630,1 2-719,0 5-4588,1-6 7376,2-10 0,-4-12 0,2-7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4:53.553"/>
    </inkml:context>
    <inkml:brush xml:id="br0">
      <inkml:brushProperty name="width" value="0.08571" units="cm"/>
      <inkml:brushProperty name="height" value="0.08571" units="cm"/>
      <inkml:brushProperty name="color" value="#FF0066"/>
    </inkml:brush>
  </inkml:definitions>
  <inkml:trace contextRef="#ctx0" brushRef="#br0">1 440 15628,'20'56'1529,"-4"-6"-6829,-14-21 5659,-1-1-89,0 2 2039,0 12-1050,-2 21 270,1-13 1130,-3 11-2210,-6-53-359,2-15-90,-2-22 90,7-12-180,6-1 2988,2-8-2988,5-11-759,3-3 759,4-6 180,3 2-180,3 3 0,0 4-90,1 4-657,-1 7 387,1 5-2759,-1 7 2670,0 7-818,11-3-262,-9 14 162,14-1-791,-11 18-1212,2 10 3460,-9 13 0,-15 14 0,-7 7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4:54.534"/>
    </inkml:context>
    <inkml:brush xml:id="br0">
      <inkml:brushProperty name="width" value="0.08571" units="cm"/>
      <inkml:brushProperty name="height" value="0.08571" units="cm"/>
      <inkml:brushProperty name="color" value="#FF0066"/>
    </inkml:brush>
  </inkml:definitions>
  <inkml:trace contextRef="#ctx0" brushRef="#br0">70 74 10951,'-46'12'6296,"25"-12"-4587,18-5-1349,70-18 0,-26 14-1016,41-5 926,-35 16 0,2 0-90,4 5 0,1 1-90,-2 3 90,-2 4-180,-3 3 90,-2 2-90,-4 3 90,-4 1-90,-3 2 0,-7-1 0,-3 2 202,-7-3-292,-5 2 90,-4-1 0,-5 8 0,-5-8 0,-4 6 633,-4-12-633,-2-1 90,-1-2-90,-7 1 90,0-2 0,-8-3 0,12-16-180,11-7 180,13-8-3572,13 1 3572,0 3-180,5-1 90,3-1 0,5-1 0,2-1 0,3 0 0,1-1-90,1 0 180,-1 0-180,1-1 90,-1 0 0,-1 0 90,-4 3-90,-1-1 90,-5 2-90,-2 0 90,-4 3 3392,-3 0-3482,0-1 180,-18 3-91,-10 7-89,-21 8 90,0 9-90,-1 5 90,10-1-90,0 0 90,3 2-90,2 0 90,3 0 0,2 1 0,4 10 0,7 1 0,4-1 0,5-4 90,3-9 90,2-4-90,8 0 179,6-8-269,8-7 0,-7-6 0,-1-8 0,-10 0 0,6-11 0,-7 5-90,2-6 0,-9 8 90,-1 1-180,-1-7-360,-4 1-449,-3-7-360,-6 5-270,-6 4-990,-1 4-2698,-3 2 4407,15 1 900,9 4 540,16 4 180,9 4 179,2 4 180,2 4-719,1 5 180,-8 3-91,-4 3 1,-8 1 0,-1 2-180,-2 2 89,-1 4-89,-2 0 0,0 3-90,-2 2 0,-2 1-1,-1 1-89,-2-2 90,-1 0 90,-1-2-90,0 7 269,-2-2 901,1 6 269,-3-2-1619,6-28 0,1-8 0,12-37-90,-5 11 0,5-6 0,-1 10-90,-1 4 90,7-3-90,-1 7 90,4 10-90,-5 6 180,0 8-90,-5 5 719,-3 2 990,0 2-1439,3-9-270,1-9 0,3-7-450,0-3-1349,-1 3-809,6 3-810,-2 7-1080,0 7-3237,-13 9 7735,-10 2 0,-4-7 0,-2-5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4:54.823"/>
    </inkml:context>
    <inkml:brush xml:id="br0">
      <inkml:brushProperty name="width" value="0.08571" units="cm"/>
      <inkml:brushProperty name="height" value="0.08571" units="cm"/>
      <inkml:brushProperty name="color" value="#FF0066"/>
    </inkml:brush>
  </inkml:definitions>
  <inkml:trace contextRef="#ctx0" brushRef="#br0">0 0 16618,'28'55'-540,"-7"-11"-2604,-9-5 1525,-5-7-892,-2 6 2511,-3-2 0,-2-17 0,-2-5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43.336"/>
    </inkml:context>
    <inkml:brush xml:id="br0">
      <inkml:brushProperty name="width" value="0.08571" units="cm"/>
      <inkml:brushProperty name="height" value="0.08571" units="cm"/>
      <inkml:brushProperty name="color" value="#FF0066"/>
    </inkml:brush>
  </inkml:definitions>
  <inkml:trace contextRef="#ctx0" brushRef="#br0">456 91 9871,'-53'7'2339,"2"4"-1799,18 6-91,-3 4 540,-12 18 1,-1 4-540,1 0-270,2-1 0,5 2 629,15 0 1,13-12-270,2 19-181,13-23 91,7 7-90,6-13 0,3-3-90,4-2-1,1-4 1,1-4-90,0-3 0,1-5-90,0-3 90,0-6-180,1-3 90,-2-7 0,0-3-90,-3-4 90,-2-4-180,-3-2 0,-2-4 0,-4-1-180,-2-2 0,-2 1 0,-2 1-89,-3 2-721,-2-9-539,0 11-180,-2-15-180,1 15 0,0-4 270,6 8 540,8 5 809,13 7 360,11 5 270,-2 6 0,2 5 180,-9 3 89,2 3 1,0 1 90,1 4-1,1 1 1,-2 3 0,0 1 539,10 10-719,-10-6-1,7 7-89,-13-8 0,-2 0 0,-3-1-90,-2-1 449,-1 0 1,2 3 89,-2-1 541,3 3 179,-2-3-1439,-4-20 0,-2-7-90,-1-24 0,-2 6 0,3-3 0,-1 9 0,1 0 0,2 2-90,1 2 90,8-1 0,3 7-90,18 12 90,-14 5 0,7 13 0,-19-1 0,1 1 0,-1 4 0,-1 1 0,-2 1 0,-1 0-90,-2 0 90,-1-3 0,-1 0 90,3 7 180,-3-3 449,3 4-539,6-16-90,0-19-90,5-11 0,0-15 0,0 1 90,1-3-180,4-3 180,1 0-180,0 1 90,2 2-90,-3 4 180,0 3-180,-2 3 90,-1 4-90,-2 3 90,2 4 0,-3 4-90,12 4 180,-8 3-180,8 4 180,-10 3-180,2 3 180,0 1-180,1 2 180,1 0-90,1 2 90,-1-1-90,1 1 90,0-2-3482,-1 0 3482,0-3 0,10 0-90,0-5 0,1-4 0,-5-6 0,-11-4 0,-1-3 0,-1-3 0,-2-3 0,-1-2 90,2-8-90,-5-1 3392,-6-7-3302,-14 14 0,-15 9-180,-2 14 180,-3 9-90,7 1-240,0 4 150,2 2 180,1 4-90,4 0-90,1 2 0,4 1 1,3 12-181,4-8 0,3 8-90,4-14-90,2 0 330,4-3-420,2-2-89,3-3-181,1-3-809,3-3 720,12-6-1,-4-6 90,9-7 181,-6-6 89,0-5-179,36-28 809,-26 17 89,37-26-452,-46 35 363,8-2 360,-18 16-180,9 4 0,-9 7 90,7 7-1,-10 5-89,-2 4 360,6 16-360,-8-5 0,1 9-91,-11-10 271,-3-1-180,-4 11 360,-2-9 902,-6 14-453,0-14 630,-2 2-1619,12-27 0,3-5 0,12-21-90,0 4 90,5-2-90,4-2-90,3-1-90,3 0-90,2 1-89,1 2-91,-1 1-90,1 3-269,-2 2-91,1 3-179,-1 1-270,2 4-270,-1 2-1260,4 1-1708,1 3 4587,0 1 0,8 4 0,1 1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4:55.386"/>
    </inkml:context>
    <inkml:brush xml:id="br0">
      <inkml:brushProperty name="width" value="0.08571" units="cm"/>
      <inkml:brushProperty name="height" value="0.08571" units="cm"/>
      <inkml:brushProperty name="color" value="#FF0066"/>
    </inkml:brush>
  </inkml:definitions>
  <inkml:trace contextRef="#ctx0" brushRef="#br0">0 206 16977,'38'13'2429,"1"-4"-1620,24-31-719,-29 8 0,21-17 90,-41 14 90,-3-1-90,1-7-90,-6-2-90,-4-2 90,-12 5 0,-11 9 90,-8 10-90,-5 7 0,2 12-90,4 7 90,7 9 0,11 6-90,7-3 0,8-2-180,3-7 0,2 1 0,4-1-180,1 1 0,2-2-179,0-3-271,0 0-89,1-4-181,-1-1-1618,1-3-4498,7 2 7196,1-4 0,-7-2 0,-6-4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4:55.941"/>
    </inkml:context>
    <inkml:brush xml:id="br0">
      <inkml:brushProperty name="width" value="0.08571" units="cm"/>
      <inkml:brushProperty name="height" value="0.08571" units="cm"/>
      <inkml:brushProperty name="color" value="#FF0066"/>
    </inkml:brush>
  </inkml:definitions>
  <inkml:trace contextRef="#ctx0" brushRef="#br0">160 1 10141,'-50'10'4318,"5"-2"-3419,8 0 1350,9-1-1889,29 8 0,18-6 89,40 6-2673,24-10 2403,-32-2 1,4-1-45,12 1 0,3-1 0,6 0 0,2 0-45,8 0 0,1-1 0,2 1 0,1 0 0,1 0 0,1-1-1120,-1 2 0,0 0 1030,0-1 0,0 0 0,-4 0 0,3 0-728,-10-1 0,4 0 0,-6-1 593,7 1 1,-1-1-423,-14-1 1,3 1-1,-7-1 197,-6 0 1,-4-1-3,-1-1 0,-3 0-628,40-3 445,-14-1-714,-16 0 962,-14 1-5730,-10-1 6539,-10-1 0,-14 4 0,-5-1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4:56.739"/>
    </inkml:context>
    <inkml:brush xml:id="br0">
      <inkml:brushProperty name="width" value="0.08571" units="cm"/>
      <inkml:brushProperty name="height" value="0.08571" units="cm"/>
      <inkml:brushProperty name="color" value="#FF0066"/>
    </inkml:brush>
  </inkml:definitions>
  <inkml:trace contextRef="#ctx0" brushRef="#br0">29 229 16078,'-23'-45'2968,"17"2"-4295,47 19 1,14 6 1146,21-8-270,-5 11 0,13 1 1,-8 2-1176,-18 5 0,-2 2 1085,33-4 0,-2 2-719,-1 4-1041,-6 3-2197,-2 2 4497,-4 2 0,1 1 0,-2 2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03.217"/>
    </inkml:context>
    <inkml:brush xml:id="br0">
      <inkml:brushProperty name="width" value="0.08571" units="cm"/>
      <inkml:brushProperty name="height" value="0.08571" units="cm"/>
      <inkml:brushProperty name="color" value="#FF0066"/>
    </inkml:brush>
  </inkml:definitions>
  <inkml:trace contextRef="#ctx0" brushRef="#br0">124 58 10411,'-37'5'3868,"5"0"-2789,5 0 540,4 3-989,18 1-360,17-3 90,15-1-181,36-9 91,-15-1-713,22-3 712,-17 0-89,0 0 90,-2-1-90,-2 1 90,-4-1-90,-5 2-90,-4-1 90,-5 2-90,-3 0 0,-3 2 0,5-2 89,-2 2-89,5 4 0,-8 5 90,-5 8-90,-5 5 90,-2 4-90,-1 6 90,-1 4-90,0 5 90,-1 5-523,-2 4 432,0 4 1,-2 1 0,-2-1-90,-1-1 90,-1-2 90,-1-2 0,-2 1-90,0-2 90,-2-1 0,-2-1 0,-1-3-90,-2-1 691,-2-2-691,-1-2 90,-1-3-90,-2-3 0,0-5 0,-1-2 0,-1-6 185,-10-2-365,-5-9-180,0-3 1,1-10-181,8-2 90,2-4-180,-2-1 91,3-3-181,0-2-90,2 1 1,3-1-181,1 1 1,1 0-1260,2 0-180,0-6-1079,2 0 3418,5-5 0,2 15 0,4 4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03.729"/>
    </inkml:context>
    <inkml:brush xml:id="br0">
      <inkml:brushProperty name="width" value="0.08571" units="cm"/>
      <inkml:brushProperty name="height" value="0.08571" units="cm"/>
      <inkml:brushProperty name="color" value="#FF0066"/>
    </inkml:brush>
  </inkml:definitions>
  <inkml:trace contextRef="#ctx0" brushRef="#br0">396 202 10591,'-8'-55'3958,"-4"5"-3239,-8 19-269,-3 4-90,0 5-90,0 9 0,1 9-91,2 11 1,6 11-90,9 11 0,7-2 0,6 7 90,6-8-90,3 6 90,5 0 0,3 4-299,2 0 299,0 1-90,0-1 90,1 2-90,-2-2 90,-1 1-90,-4-3 0,-1-2 90,-3-3-90,-2-1 180,-5-2-91,0 6 1,-8-3 0,-6 3-90,-13-10 298,-8-10-388,-8-15 0,5-5-89,0-10-1,9 0 0,1-6 0,1 0 0,2-4 0,3 3 90,3-2-180,3 2 90,1-8 0,0 1 270,0-2-90,-12 20 0,-1 19-90,-8 13 90,4 10-90,3-3 0,0 2 0,-3 2 0,2 0 0,-1 2 0,1-2 0,1 0-180,0 1 0,2-1-180,1-1-180,2-3 1,2-2-810,1-2-2519,1 3-1529,11-4 5397,8-12 0,1-1 0,2-14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04.021"/>
    </inkml:context>
    <inkml:brush xml:id="br0">
      <inkml:brushProperty name="width" value="0.08571" units="cm"/>
      <inkml:brushProperty name="height" value="0.08571" units="cm"/>
      <inkml:brushProperty name="color" value="#FF0066"/>
    </inkml:brush>
  </inkml:definitions>
  <inkml:trace contextRef="#ctx0" brushRef="#br0">0 277 9512,'30'-23'3328,"4"2"-2249,-13 13-269,5 3-1,-3 9-89,-2 7-271,3 7-89,-6-1 0,3 1-90,-5-4 0,2-1 0,3 1-1,0-2 1,2 0 0,1-2 0,-1-2 180,0-2 89,9-1-179,-1-6-90,7-7-90,-7-10 0,-9-8-180,-10-5 0,-12-4-90,-11 2-90,-2 6-90,-5 4 0,4 9-539,-2 1-181,-5-2-269,1 1-900,-3-2-1079,2 1 1529,13-6-270,7 3 990,18-5 989,2 8 0,-5 5 0,-7 5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04.295"/>
    </inkml:context>
    <inkml:brush xml:id="br0">
      <inkml:brushProperty name="width" value="0.08571" units="cm"/>
      <inkml:brushProperty name="height" value="0.08571" units="cm"/>
      <inkml:brushProperty name="color" value="#FF0066"/>
    </inkml:brush>
  </inkml:definitions>
  <inkml:trace contextRef="#ctx0" brushRef="#br0">0 15 9062,'57'-14'4497,"17"17"-3867,-20 2 989,29 38-1079,-52-15-181,15 18 1,-24-16 0,-3 0 0,-1 2 0,-2-2-1,-2 1-89,0-1-90,-3-3 0,-1-2 360,-1-3 359,1 5 181,0-3 539,1 4-1349,3-23-270,-2-13 90,3-13-90,-3-5 0,-1 6 0,1 0 0,2 1 0,2-1 0,0 2-90,2 0 90,-1 4-90,1 2-90,8 1-180,1 6 180,10 7-180,-10 5-90,0 7 91,-10 0-181,0 4 0,-1 3-179,-1 3-1,-1 1-269,-1 3-91,-1 0-269,-1 2-90,-1 0-1260,-1-1-1438,-1-1 4137,-2-1 0,-1-13 0,-3-2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04.548"/>
    </inkml:context>
    <inkml:brush xml:id="br0">
      <inkml:brushProperty name="width" value="0.08571" units="cm"/>
      <inkml:brushProperty name="height" value="0.08571" units="cm"/>
      <inkml:brushProperty name="color" value="#FF0066"/>
    </inkml:brush>
  </inkml:definitions>
  <inkml:trace contextRef="#ctx0" brushRef="#br0">1 100 12390,'42'-17'270,"0"1"-630,-12 9-360,5 0-359,4-1-2069,23-4 3148,-15 2 0,25-3 0,-22 4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06.075"/>
    </inkml:context>
    <inkml:brush xml:id="br0">
      <inkml:brushProperty name="width" value="0.08571" units="cm"/>
      <inkml:brushProperty name="height" value="0.08571" units="cm"/>
      <inkml:brushProperty name="color" value="#FF0066"/>
    </inkml:brush>
  </inkml:definitions>
  <inkml:trace contextRef="#ctx0" brushRef="#br0">543 104 10681,'-37'-19'1439,"2"3"-6380,-9 7 5211,7 3 0,-16-3 1140,15 4-1140,0-1 800,2 0-890,1 0 0,5 1 90,2 0 3094,-5-1-3364,3 1 346,-6 5-346,16 14 10,7 6 79,15 17 91,4 6-721,3 14 811,1 11-91,0 14 1,0 8-1415,-2 9 1370,-4-48 0,-1 1-45,0 0 0,-1 1 135,0 0 0,0 0-45,0 0 0,0-1-1000,1 48 1089,0-5 91,0-6-90,1-4 90,0 0-180,2-4 90,2-2-90,1-6-1,2-5-89,2-6 90,1-5-443,4-6 443,2-4-180,5-6 90,6-3 0,4-7-180,5-4-270,30-3-179,-11-11-397,22-5 37,-15-12-270,8-6-1,7-6-944,-18-2 1,1-1 89,-14 3 0,-1-1 2030,17-6 1,-2-1 0,27-15 0,0-1-1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06.483"/>
    </inkml:context>
    <inkml:brush xml:id="br0">
      <inkml:brushProperty name="width" value="0.08571" units="cm"/>
      <inkml:brushProperty name="height" value="0.08571" units="cm"/>
      <inkml:brushProperty name="color" value="#FF0066"/>
    </inkml:brush>
  </inkml:definitions>
  <inkml:trace contextRef="#ctx0" brushRef="#br0">50 311 9332,'-22'-50'2788,"4"3"-1439,10 6-1079,7-1 0,4 3 0,10 5 0,5 14-90,6 2 89,4 6 1,4 4 90,4 9 0,3 9-90,5 9 90,1 12-3393,4 12 3303,-4 12 90,-3 9-854,-5 7 763,-6 5 1,-8 0 0,-5 3-90,-7-4 0,-5 3 90,-4 1-90,-5-1 0,-5 0-90,-4-3-1,-4 0 1,-4-3 0,-1-3-195,-3-2 105,-17 21-180,10-23-597,-12 14 417,14-34-269,1-5-91,2-6 2112,1-5-2831,2-4-270,1-8-4767,1-3 6752,-4-7 1,13-3-1,-3-3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43.498"/>
    </inkml:context>
    <inkml:brush xml:id="br0">
      <inkml:brushProperty name="width" value="0.08571" units="cm"/>
      <inkml:brushProperty name="height" value="0.08571" units="cm"/>
      <inkml:brushProperty name="color" value="#FF0066"/>
    </inkml:brush>
  </inkml:definitions>
  <inkml:trace contextRef="#ctx0" brushRef="#br0">0 47 7533,'52'-7'-158,"19"-5"1,-14 1-1,20-5 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10.726"/>
    </inkml:context>
    <inkml:brush xml:id="br0">
      <inkml:brushProperty name="width" value="0.08571" units="cm"/>
      <inkml:brushProperty name="height" value="0.08571" units="cm"/>
      <inkml:brushProperty name="color" value="#FF0066"/>
    </inkml:brush>
  </inkml:definitions>
  <inkml:trace contextRef="#ctx0" brushRef="#br0">1 1 13649,'34'36'2249,"-4"1"-1709,-13-4-181,-1 5 541,11 45-450,-8 7-360,0 3-712,-12-15 802,-9-22-90,-2-15 90,-2 10-90,-2-19 321,0-4-141,0-3 208,-1-4-208,-5 0-181,-4-13-89,1-11 0,2-22 0,10-4-89,5-7 89,5 6 0,3-2 0,4-1 0,4-3 0,4 1-90,4 0 90,2 1 133,3 2-133,2 1 0,1 3 0,3 1 0,1 4 0,3 1 0,-1 3 0,3 1 90,-3 2-90,1 1 0,-5 3 90,0 1-90,-2 1 0,-1 0 90,-3 1 0,7-2 0,-3 2-1,2-3 1,-5 4 49,-3-2-139,-6-1-90,-7-8 90,-20 10 0,-8 4 0,-10 22 0,7 4 0,4 4 0,3-1 0,2-1 0,-1 4 0,3 0 0,0 1 0,4 1 90,-1 1-90,4 0 0,2 0 0,2 0 0,3-2 90,2 1 0,2-3 90,2-1 0,1-4 270,11 4 179,-5-11-89,15 3-270,-6-15-90,0-4 90,-3-8 0,-9-4-91,0-2-89,-2-3 90,-3-2-90,0-2 0,-3-1 0,-1-1-90,-2 1 90,-3-11-180,-4 0-270,-4-9-269,-6 5-181,-3 3-269,-2 6-270,0 4-990,2 5-539,-1 1-4588,4 2 7466,5-4 0,1 11 0,7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11.226"/>
    </inkml:context>
    <inkml:brush xml:id="br0">
      <inkml:brushProperty name="width" value="0.08571" units="cm"/>
      <inkml:brushProperty name="height" value="0.08571" units="cm"/>
      <inkml:brushProperty name="color" value="#FF0066"/>
    </inkml:brush>
  </inkml:definitions>
  <inkml:trace contextRef="#ctx0" brushRef="#br0">0 0 12840,'8'48'3598,"-4"1"-3149,-6-12 1,-1 1-90,1-12 90,0 2-91,1 0-4250,1 1 4340,4 11 623,6 13-982,1-9 0,4 3 0,-3-26 0,-1-2 0,3-4 0,6 0 3094,5-9-3184,8-8 355,-6-7-355,-1-7 0,-8 2 0,-1 1 0,3-6-89,-1 3-1,3-3 180,-2 6 89,-2 11 1,0 6 90,0 12 0,4 3 0,-4-1 0,4 0 89,-6-6 1,3-1 90,0-1-90,2-2 359,0-1-89,9-2-360,4-6-90,-2-2 90,-1-7-90,-12-1-1,1-4-89,-2-3 0,-1-4 0,-2-3-90,-2-3 90,-3 1-90,-3-1 0,-1 2-90,-4-11-90,-3 9-89,-3-6-1,-3 13-180,-2 3 0,-3 1-179,-1 2 89,-2 2-540,-2 1-179,-9 1-180,-1 5 0,-7 1-90,5 8-990,5 3-1439,7 9 3958,18 2 0,-2-5 0,10-3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11.522"/>
    </inkml:context>
    <inkml:brush xml:id="br0">
      <inkml:brushProperty name="width" value="0.08571" units="cm"/>
      <inkml:brushProperty name="height" value="0.08571" units="cm"/>
      <inkml:brushProperty name="color" value="#FF0066"/>
    </inkml:brush>
  </inkml:definitions>
  <inkml:trace contextRef="#ctx0" brushRef="#br0">62 19 14279,'30'-14'1259,"-6"9"-1079,-17 37 90,-2-3 0,3 8 90,1-6-1602,1 3 1512,4 5-305,17 39 215,-11-26 0,11 26-282,-17-41 192,-2-4 90,-2-1 90,-2-3 1319,-3 6-1409,-7-5 772,-8 2-862,-13-11 186,-8-9-366,-9-8-90,-1-8-630,8-2-988,-6-6-901,13-2-3867,-2-5 6566,11-4 0,9 11 0,6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12.371"/>
    </inkml:context>
    <inkml:brush xml:id="br0">
      <inkml:brushProperty name="width" value="0.08571" units="cm"/>
      <inkml:brushProperty name="height" value="0.08571" units="cm"/>
      <inkml:brushProperty name="color" value="#FF0066"/>
    </inkml:brush>
  </inkml:definitions>
  <inkml:trace contextRef="#ctx0" brushRef="#br0">411 0 10771,'-56'22'1979,"4"2"-1530,17 3 361,-20 24-1310,15-8 770,-13 19 90,21-14-1,5-1-89,5 0 270,2 18-270,9-16-90,4 15 0,9-21 0,7 0 89,5 2-179,6-2 90,5-2 0,3-3-90,5-4 0,2-3 90,3-5 0,20-1-180,-14-10 90,15-5 0,-18-11-90,3-7 90,-1-7-90,5-7 0,-2-8 90,1-5 0,-4-5 0,-5 2-90,-4 0 179,3-8-179,-12 13 369,3-5-459,-15 16 232,-17 16-142,-4 11 90,-11 12-90,4 10 0,3-3 439,4 2-259,1 2 0,2 2 0,4 0 0,1 1 90,3 2-1,4-1-89,2 0 0,3-1 0,0-2 180,0-3-180,2-4 359,-2-2-179,6 0-180,0-8 0,4-5-90,-4-15-90,-4-13-180,-6-9 90,-7-10-180,-4 7 0,-4-1-89,0 11-91,-1 0-90,-1 1 1,-1 0-91,0 2 0,0 0-179,0 1-810,0 2-450,-3-7-1439,2-1 3508,1-6 0,4 15 0,4 2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12.555"/>
    </inkml:context>
    <inkml:brush xml:id="br0">
      <inkml:brushProperty name="width" value="0.08571" units="cm"/>
      <inkml:brushProperty name="height" value="0.08571" units="cm"/>
      <inkml:brushProperty name="color" value="#FF0066"/>
    </inkml:brush>
  </inkml:definitions>
  <inkml:trace contextRef="#ctx0" brushRef="#br0">0 0 11760,'32'43'2699,"-5"-1"-4060,-20-9 2080,-1 4-269,-2 3 90,0 3-181,-1 3 1,-1 1-90,1 2 90,-1 25-180,0-20 0,0 19 576,0-26-846,0 18-90,0-17-526,0 10 167,-2-23-990,2-4-720,-1 7 2504,2-8 0,-2-5 0,1-12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12.942"/>
    </inkml:context>
    <inkml:brush xml:id="br0">
      <inkml:brushProperty name="width" value="0.08571" units="cm"/>
      <inkml:brushProperty name="height" value="0.08571" units="cm"/>
      <inkml:brushProperty name="color" value="#FF0066"/>
    </inkml:brush>
  </inkml:definitions>
  <inkml:trace contextRef="#ctx0" brushRef="#br0">1 1 15268,'9'42'1889,"0"5"-989,-9 43-810,2-38-485,6 31 485,-2-55 0,4 2-3867,4 4 3867,-1-8 885,12 7-975,-1-15-90,10-8 90,-5-8 164,1-13-164,-8-3 3302,2-6-3302,-1-3 0,-2-3 0,1-1 90,-2 0 90,-2-1 0,-1 2 90,-2 3-90,-1 1 0,-2 4 90,2-4 269,0 7-269,-1 12 90,-3 14-180,-5 22-90,-2-2 0,1 4 0,0-8 0,1 2 0,-1 2-90,3 1 0,-1-2-180,0-1-90,1-2-90,-2-2-539,2-2-541,1 7-718,1-5-3329,3 1 5487,7-17 0,2-24 0,5-15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13.413"/>
    </inkml:context>
    <inkml:brush xml:id="br0">
      <inkml:brushProperty name="width" value="0.08571" units="cm"/>
      <inkml:brushProperty name="height" value="0.08571" units="cm"/>
      <inkml:brushProperty name="color" value="#FF0066"/>
    </inkml:brush>
  </inkml:definitions>
  <inkml:trace contextRef="#ctx0" brushRef="#br0">1 0 14998,'32'6'2969,"-4"10"-2699,-20 23-1,-3-3-89,0 1 0,-2-10 0,-1 0-90,0 0 90,0-1 0,0 10 0,0-3 719,1 5-449,-1-5-450,7-27 0,2-11 0,3-19 0,3-6 0,-2 6-90,2-1 90,1 0 0,1 0 0,-1 3 0,-1 2 0,0 2 0,-1 3-90,5 1 90,2 6 0,4 5 90,-2 11-90,-4 8 90,-5 6 0,-5 4 360,-3 1 1169,-2 3 629,-3-4-1978,10-11-90,-1-11-90,15-19-90,-7 1 0,4-2 0,-6 6 0,3 1 0,-1 1-90,10 0-270,1 3-89,8 3-271,-3 8-269,-3 5-91,-5 8-89,-7 2-180,-6 3-1350,-5 2-1079,-5 5 3778,-7-1 0,0-10 0,-1-6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14.105"/>
    </inkml:context>
    <inkml:brush xml:id="br0">
      <inkml:brushProperty name="width" value="0.08571" units="cm"/>
      <inkml:brushProperty name="height" value="0.08571" units="cm"/>
      <inkml:brushProperty name="color" value="#FF0066"/>
    </inkml:brush>
  </inkml:definitions>
  <inkml:trace contextRef="#ctx0" brushRef="#br0">259 44 12300,'-20'-28'3598,"-1"12"-3058,1 19-91,4 13-269,9 8 90,5 0-180,7 4 180,5-3-90,2 2 0,7 4 90,1 2-91,4 1-307,1 2 308,1-1-90,-2-1 0,-2-1 0,-2-2-90,-1-2 0,-4-3 0,-2-1 90,-2-3-90,-4 6-270,-6-4 38,-8 2-577,-11-10-180,-8-11 449,-6-12 90,6-6-90,2-6 1,8-1 179,2-1 90,0-1 0,2 0 90,1 2-179,1 1 89,-3-5 90,1 4 270,-9 1-90,1 11 0,-7 11-90,6 5-270,0 6-180,5-1-3661,-1 1 2582,1 2-360,0 1 1979,-2 1 0,9-7 0,1-3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14.639"/>
    </inkml:context>
    <inkml:brush xml:id="br0">
      <inkml:brushProperty name="width" value="0.08571" units="cm"/>
      <inkml:brushProperty name="height" value="0.08571" units="cm"/>
      <inkml:brushProperty name="color" value="#FF0066"/>
    </inkml:brush>
  </inkml:definitions>
  <inkml:trace contextRef="#ctx0" brushRef="#br0">171 116 9332,'3'-60'3957,"-2"7"-3417,-7 51 539,2 8-539,-10 73 90,6-5-1517,1-17 0,1 4 1202,1-6 0,1 0 0,-1 10 0,0 2-1,0 4 1,1 3-90,-1 6 0,1 3 45,0 2 0,0 1-1052,0 4 0,0 0 962,0 3 0,0 0 90,1 1 0,-1 1-90,0 0 0,1 0 44,-1 0 1,1 1-45,0-1 0,0 0-45,0-1 0,0-1-45,1 0 0,0-1 0,0-3 0,0 3-653,1-11 0,-1 5 0,1-4 608,0 7 0,-1-1-15,1-13 0,0 2 0,0-6-433,0-3 0,0-5 358,0 1 0,0-2-60,-1-2 0,1-2-30,0-5 0,0-1 461,-1 43-1045,0-17-181,0-8-89,1-13 1568,0-7-5616,1-12 5426,0-2 1,0-19 0,1-3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15.154"/>
    </inkml:context>
    <inkml:brush xml:id="br0">
      <inkml:brushProperty name="width" value="0.08571" units="cm"/>
      <inkml:brushProperty name="height" value="0.08571" units="cm"/>
      <inkml:brushProperty name="color" value="#FF0066"/>
    </inkml:brush>
  </inkml:definitions>
  <inkml:trace contextRef="#ctx0" brushRef="#br0">92 22 12570,'-46'-10'3958,"2"1"-3599,43 8 361,5-1-360,67 6-90,-4-2-1330,-11 0 0,4 0 1195,-7-1 0,2-1-45,13 2 0,3-1-680,6 0 0,3 0 680,10 1 0,4-1-767,-28 0 0,1 1 0,2-1 707,9 1 0,1-1 0,1 1-473,4 0 1,1 1-1,2-1 473,7 1 0,3 0 0,-1-1-199,3 2 1,1-1 0,1 0 168,-23 0 0,0 0 0,1 0 0,0 0-100,2 0 0,0 0 1,0 1-1,1-1 77,1 0 1,1 1-1,0-1 1,0 1 22,1-1 0,0 1 0,1-1 0,0 1-23,1 0 1,0 0-1,1 0 1,0 0 22,-2 0 0,1-1 0,1 1 0,5 1 0,-13-1 0,6 1 0,2 1 0,1-1 0,-3 0 0,-3 0-23,17 1 1,-4 0 0,0 0-1,4 0 23,-19 0 0,5 0 0,1 0 0,0 0 0,-2 0 0,-6 0 0,11 1 0,-5 0 0,-2 0 0,0 0 22,1 1 1,-1-1-1,0 1 1,0 0-23,-3-1 0,1 1 0,-1 0 0,-1 1-23,-2-1 1,1 0 0,-2 0-1,1 0 53,21 3 0,1 1 0,-2-1-60,-3 0 0,-1 1 0,0-1 134,-5 0 1,-1 0 0,3 1-105,-11-2 0,2 0 0,0 1 0,-5-1 62,4 1 1,-5-1-1,2 0-32,11 2 0,3 0 0,-8-1-30,0 0 0,-7 0 0,-6-2 0,-3 0 384,-5-1 1,-4 0-385,36 4-90,-15-2-90,-16-2-89,-13-3-2970,-11-1 3894,-35-9-1915,-21 0-1168,-40-9-535,-21 0 2963,-18-3 0,25 5 0,-4-1 0,-6-1 0,1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46.952"/>
    </inkml:context>
    <inkml:brush xml:id="br0">
      <inkml:brushProperty name="width" value="0.08571" units="cm"/>
      <inkml:brushProperty name="height" value="0.08571" units="cm"/>
      <inkml:brushProperty name="color" value="#FF0066"/>
    </inkml:brush>
  </inkml:definitions>
  <inkml:trace contextRef="#ctx0" brushRef="#br0">0 94 12840,'29'2'4947,"-14"-1"-4857,81-10-2160,-31 1 2070,7-1-180,3 1 0,3 0-270,-2 0-179,-1 0-181,-8 1-231,-5 1-2737,8-2 3778,-10 0 0,-16 2 0,-17 2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15.685"/>
    </inkml:context>
    <inkml:brush xml:id="br0">
      <inkml:brushProperty name="width" value="0.08571" units="cm"/>
      <inkml:brushProperty name="height" value="0.08571" units="cm"/>
      <inkml:brushProperty name="color" value="#FF0066"/>
    </inkml:brush>
  </inkml:definitions>
  <inkml:trace contextRef="#ctx0" brushRef="#br0">237 1 12660,'22'63'1709,"-4"8"-6740,-17 3 5660,-3-1 1,0 6 52,-1-14 1,0 8-256,-3 9 0,0 14 0,-2 4 1,1-11-624,2-14 0,-1-7 0,0 7 331,-1 9 0,0 8 0,-1 0 0,1-10 90,-2 19 0,2-6 0,-1 3 0,1 1-480,-1-3 0,2 4 435,0-8 0,1 5 0,0-5-91,1-20 1,0-4 0,1 5 0,-1 12 0,-1 8 0,1 0 0,0-9-60,1-14 0,0-7 0,0 4 0,-1 17 0,0 4 0,0-6 15,1 2 0,-1-5-90,0-4 0,1-2-45,-1-3 0,0-2 243,1-7 0,-1-1-423,1-2 0,-1-2-260,0-6 0,1 0-639,-4 41 1169,-1-14 0,0-3 0,2-13 0,0-9 0,-1 1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44.415"/>
    </inkml:context>
    <inkml:brush xml:id="br0">
      <inkml:brushProperty name="width" value="0.08571" units="cm"/>
      <inkml:brushProperty name="height" value="0.08571" units="cm"/>
      <inkml:brushProperty name="color" value="#FF0066"/>
    </inkml:brush>
  </inkml:definitions>
  <inkml:trace contextRef="#ctx0" brushRef="#br0">1 6 12570,'23'27'1349,"48"-7"-1979,-20-21-1141,39-2-298,-33-4-719,5 0 2788,3-2 0,7-4 0,0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36.762"/>
    </inkml:context>
    <inkml:brush xml:id="br0">
      <inkml:brushProperty name="width" value="0.08571" units="cm"/>
      <inkml:brushProperty name="height" value="0.08571" units="cm"/>
      <inkml:brushProperty name="color" value="#FF0066"/>
    </inkml:brush>
  </inkml:definitions>
  <inkml:trace contextRef="#ctx0" brushRef="#br0">65 0 11670,'-40'32'3328,"15"4"-2428,40-14-450,10 1-2171,26-9 0,9-3 1901,20 1-46,11-3 1,4-1-30,-39-5 0,-1 0-105,18-1 0,0 0 90,23-1-90,-5-2-180,-7 1-90,-5-2-180,-9-1-90,-5 1-89,-9-2-271,-8 1-179,-3-1-2647,6-1 757,-16 0 2969,7 0 0,-27 2 0,-4 1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38.816"/>
    </inkml:context>
    <inkml:brush xml:id="br0">
      <inkml:brushProperty name="width" value="0.08571" units="cm"/>
      <inkml:brushProperty name="height" value="0.08571" units="cm"/>
      <inkml:brushProperty name="color" value="#FF0066"/>
    </inkml:brush>
  </inkml:definitions>
  <inkml:trace contextRef="#ctx0" brushRef="#br0">44 1 12030,'-16'22'3598,"8"-15"-3418,-6 72 0,12-34 0,-1 1-3240,2 2 3420,2 5-180,1-1 868,3 3-688,1-2-90,3 0-90,3-2 0,2-2 0,3-2 179,3-3-89,1-2 90,2-4-90,1-4 180,0-3-2256,1-5 2256,-2-6 539,12 0-809,1-11 90,0-3-180,-5-12 90,-9-8-90,-1-5 0,-1-7-90,-1-5 90,-1-6-90,2-26-90,-7 10 1003,0-14-1093,-8 18-89,-4 3-1,-2-1-90,-3-1-90,-2 0-90,-3-1-89,-1 5-91,-1 2-89,-1 6-1376,-4-12 926,3 16 1736,-3-6-5604,2 11 5127,1 5 0,3 6 0,4 6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39.151"/>
    </inkml:context>
    <inkml:brush xml:id="br0">
      <inkml:brushProperty name="width" value="0.08571" units="cm"/>
      <inkml:brushProperty name="height" value="0.08571" units="cm"/>
      <inkml:brushProperty name="color" value="#FF0066"/>
    </inkml:brush>
  </inkml:definitions>
  <inkml:trace contextRef="#ctx0" brushRef="#br0">1 0 8432,'22'41'2519,"-3"-2"-1170,-3 5-899,-5-9-1,3 11 1,-6-12 0,-2-3-90,0 0-90,-1-3-1,0 1 1,-1-3 180,-1 0 180,2 8 449,-2-4 1260,1 5-1440,0-6-449,1-24-270,1-11-90,0-18 0,3-4 0,2 1-90,0 1 90,4-2-90,1 1 90,1 2-90,0 1 0,1 5 0,-1 2 0,2 3 0,1 4 0,12 4 0,-7 4 0,8 5 90,-9 4-180,0 4 180,-1 3-180,1 3 0,-2 2-90,-2 3 0,1 1-90,-4 2 0,1 1-90,-4 1-179,-1 0-1,-2-1-180,-2 0-179,-1-1-1170,-2-2-539,0 7 2608,-2-4 0,-1-6 0,-2-7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39.475"/>
    </inkml:context>
    <inkml:brush xml:id="br0">
      <inkml:brushProperty name="width" value="0.08571" units="cm"/>
      <inkml:brushProperty name="height" value="0.08571" units="cm"/>
      <inkml:brushProperty name="color" value="#FF0066"/>
    </inkml:brush>
  </inkml:definitions>
  <inkml:trace contextRef="#ctx0" brushRef="#br0">132 66 10051,'-10'-33'2699,"-5"7"-2339,-8 20-1,-3 8-179,2 11 0,5 11-90,8 12 90,8-2 0,8 5 0,5-8 90,3 6-91,5 0 91,3 3-466,3 1 376,2 1 0,-1 0 0,0-3 0,-1-1-1,-3-3-17,-3-2-72,-3-4 90,-2-4 90,-3-1-90,-3 3 0,-9-4-90,-8 0 0,-12-10 285,-8-7-465,-6-9-90,7-2-180,1-4-89,9-1-72,0 0-199,2-2 1,2-1-1260,1-2-3148,0-9 5127,5-5 0,2 10 0,4 1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39.709"/>
    </inkml:context>
    <inkml:brush xml:id="br0">
      <inkml:brushProperty name="width" value="0.08571" units="cm"/>
      <inkml:brushProperty name="height" value="0.08571" units="cm"/>
      <inkml:brushProperty name="color" value="#FF0066"/>
    </inkml:brush>
  </inkml:definitions>
  <inkml:trace contextRef="#ctx0" brushRef="#br0">0 0 12480,'33'7'3238,"-5"9"-2878,-21 10 0,-1 6-4342,-2-4 4252,0 5 652,3 39-832,-2-22 0,3 30 0,-5-35-486,0 2 36,-1-2-180,-1 1-89,0-1-271,-1-2-89,-2-1-91,-1-5-1258,-2-4 2338,-4 7 0,4-22 0,-2 3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40.312"/>
    </inkml:context>
    <inkml:brush xml:id="br0">
      <inkml:brushProperty name="width" value="0.08571" units="cm"/>
      <inkml:brushProperty name="height" value="0.08571" units="cm"/>
      <inkml:brushProperty name="color" value="#FF0066"/>
    </inkml:brush>
  </inkml:definitions>
  <inkml:trace contextRef="#ctx0" brushRef="#br0">11 240 10951,'-9'-45'3418,"8"2"-3405,10 18 527,10-1-90,4 9-1,8-2 91,7 2-180,7 1 0,6 3-599,3 3 419,4 4 90,0 3-90,1 5 179,24 11-269,-19 2 90,18 10-90,-32-3 0,-4 3 0,-7 1-90,-2 2 90,-7 1 0,-3 0-90,-7 0 90,-5-3 0,-6 2-90,-6 7 0,-5-8 338,-6 5-428,-2-11 180,-3-4-90,-1-1 298,-2-2-208,-8 0 579,1-6-580,-7-5-89,8-11-89,7-10 89,12-9 0,8 1 0,9-3 0,1 6 0,5 0-90,1-1 90,3 0 0,2 0 0,0 2 0,0-1 0,0 2 0,0 2-90,-1-1 90,0 3 0,-2 1 0,-2 2 0,-2 1-90,-1 2 0,3-2-90,-2 1 180,6 8 0,-11 13 0,-3 11 0,-10 10 90,-1 2 0,4 3 0,2 3 0,7-1 0,0-8 89,8-1-179,0-10 90,7-3-90,5-12 0,-8-8 0,2-8 0,-9-2 0,1-5 90,-1-2 0,0-2 90,-3 2 90,0-1 180,-3 3-90,3-6-270,-1 2-90,2-2 89,-1 3-178,-1 19 178,-3 9-358,-2 22 89,-2 8-540,-3-3-359,2 13-450,-3-5-810,2 8-1799,-1 1 4138,0-8 0,-2-17 0,0-8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40.716"/>
    </inkml:context>
    <inkml:brush xml:id="br0">
      <inkml:brushProperty name="width" value="0.08571" units="cm"/>
      <inkml:brushProperty name="height" value="0.08571" units="cm"/>
      <inkml:brushProperty name="color" value="#FF0066"/>
    </inkml:brush>
  </inkml:definitions>
  <inkml:trace contextRef="#ctx0" brushRef="#br0">105 452 14459,'-34'11'899,"5"1"-6379,18 6 5660,0 2-90,3 1 1678,-1 14-1678,7 5 0,2 1-90,7-1-1319,3-12 1409,3 1-90,3-3 90,3-1-90,2-3 0,2-3 90,1-3-90,0-5 0,1-3 2268,9-6-2268,-8-5-89,9-8 89,-11-7 0,0-8-90,1-9-276,-1-12 366,-1-9 2434,-1-8-2254,-3-4 90,-1-2 180,-3 0-91,-2 6 91,-2 2 0,-2 9-90,-2 4-3014,-1 6 2834,-1 5 0,0 5-1,-1 3 1,0-1 243,2 26-333,-2 17 522,1 22-612,-1 16 90,1-4 3132,1 4-3222,1 6-1932,2 1 1842,-1 3-90,1-1-627,-1 1 357,-1-1-180,0-1-89,-2-1-271,-3-6-348,0-1-12,-4-7-269,-1-2-719,-2-5-991,-2-5 3329,-2-5 0,4-13 0,0-4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41.003"/>
    </inkml:context>
    <inkml:brush xml:id="br0">
      <inkml:brushProperty name="width" value="0.08571" units="cm"/>
      <inkml:brushProperty name="height" value="0.08571" units="cm"/>
      <inkml:brushProperty name="color" value="#FF0066"/>
    </inkml:brush>
  </inkml:definitions>
  <inkml:trace contextRef="#ctx0" brushRef="#br0">0 243 10771,'16'-46'1799,"1"6"-1450,10 14 11,-3 7 0,14-7-90,-5 10 89,3 0-179,4 2 0,0 1 0,1 3 0,-2 3 0,0 2 90,0 1-90,-1 4-1,-2 0 152,-1 4-61,-1 1-13,-3 3 12,-2 3-89,-2 1 90,-2 3 143,-2 1-323,-2 2 90,-2 0-90,-3 1 0,-2 0 0,-2 1-90,-1 0 89,-1-1 1,1 9-90,-2 0-359,2 5-631,-4-3-1079,1-2-1259,0-6-1079,4-15 4407,-1-13 0,-3-4 0,-4-1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9:47.603"/>
    </inkml:context>
    <inkml:brush xml:id="br0">
      <inkml:brushProperty name="width" value="0.08571" units="cm"/>
      <inkml:brushProperty name="height" value="0.08571" units="cm"/>
      <inkml:brushProperty name="color" value="#FF0066"/>
    </inkml:brush>
  </inkml:definitions>
  <inkml:trace contextRef="#ctx0" brushRef="#br0">2 58 15628,'-2'30'1079,"12"-7"-1646,53-21 927,1-2-180,-16-1 0,5-1-1,15-2 1,2 0-779,-14 0 0,1-1 644,17 0 0,-1 0-45,-22 1 0,-2-1-179,42-2-91,-5 0-90,-10 0-90,-8 1-579,-6 0 309,-11 1-859,-5 0 409,-6 0-269,-5-1-250,-4 0 1689,-6 0 0,-12 2 0,-4 1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41.389"/>
    </inkml:context>
    <inkml:brush xml:id="br0">
      <inkml:brushProperty name="width" value="0.08571" units="cm"/>
      <inkml:brushProperty name="height" value="0.08571" units="cm"/>
      <inkml:brushProperty name="color" value="#FF0066"/>
    </inkml:brush>
  </inkml:definitions>
  <inkml:trace contextRef="#ctx0" brushRef="#br0">57 7 13919,'-28'22'2249,"4"4"-1799,19 1-181,5 9-89,6-9 0,4 3 90,1-10-180,1-1 90,2-2-90,0 0 180,1-4-1,8 3-89,2-8-180,8-5 90,-7-8-90,-2-6 90,-6-5 0,0-3 90,0-3 90,-1-3-90,0 1 270,-2-2-181,-1 2 181,-2 2 90,-1 2-180,2-5-270,-1 3 90,4-1-91,-2 20 1,-2 10 0,0 24-90,-6-3 0,2 8-90,-4-8-89,2 2-181,-1 3 0,0 0-180,0 0-179,-1-2-91,0-2-179,0-1-1440,-1-1-359,2 5 2788,-1-4 0,0-6 0,-1-10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41.823"/>
    </inkml:context>
    <inkml:brush xml:id="br0">
      <inkml:brushProperty name="width" value="0.08571" units="cm"/>
      <inkml:brushProperty name="height" value="0.08571" units="cm"/>
      <inkml:brushProperty name="color" value="#FF0066"/>
    </inkml:brush>
  </inkml:definitions>
  <inkml:trace contextRef="#ctx0" brushRef="#br0">0 334 10771,'32'-27'2878,"-2"3"-809,-1 10-990,2 6-269,7 2-180,-1 9-181,-5 8-179,-7 5 90,-8 6-180,-9 6-90,-8-3 90,-7 1 90,-10-9-180,0-12-1,5-15-89,11-7-89,17-11 89,4 10 0,3 1 0,-1 6 0,3-2 0,3 2 0,2-1 0,1 1 0,3-1 0,0 1 0,3-2 89,1 1-89,1-2 0,1-1 90,-1-2-90,-4 1 0,-1-2 0,-5 0 0,-2 1 0,-2-2 0,-4 4-90,-3-2 90,-4-1 0,-15 2 90,-10 5-90,-19 11 0,2 8 90,-3 7-90,9-1 90,0 4-90,3 2 90,0 1-90,4 2 90,3 1-90,3-1 90,3 2 0,4 11-180,2-8 0,6 8-90,2-14 0,3 0-179,2-2 89,2-1-270,1-2 0,1-2-269,2-2 89,1-3-1439,2-3 900,11-3-1259,-6-4-1260,8-5 3778,-9-4 0,6-7 0,2-4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42.130"/>
    </inkml:context>
    <inkml:brush xml:id="br0">
      <inkml:brushProperty name="width" value="0.08571" units="cm"/>
      <inkml:brushProperty name="height" value="0.08571" units="cm"/>
      <inkml:brushProperty name="color" value="#FF0066"/>
    </inkml:brush>
  </inkml:definitions>
  <inkml:trace contextRef="#ctx0" brushRef="#br0">193 0 13379,'34'3'3328,"-7"13"-2698,-23 15-270,-3 7 0,-3-9-1,-1 4-89,-3 1 0,0 3-90,-3-1 90,-1 0-180,0-4 90,-3 0-90,-2-3 0,-3-2 0,-1-4 0,-1-2 89,-1-5 91,1-4 0,-7-4-180,4-10 0,-1-8 90,11-14-90,13-9-90,7 4-3302,6 2 3392,0 9 0,2 1-90,2 2 90,2 3-90,1 1 90,2 3-90,1 3 3392,2 2-3482,1 3 90,2 3-180,2 4 0,2 5-180,-1 2 0,0 4-89,-1-1-181,-1 4-180,-1 0-269,-1 1-180,-4 1-270,0 0-5847,5 10 7376,-11-10 0,0 0 0,-12-14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42.997"/>
    </inkml:context>
    <inkml:brush xml:id="br0">
      <inkml:brushProperty name="width" value="0.08571" units="cm"/>
      <inkml:brushProperty name="height" value="0.08571" units="cm"/>
      <inkml:brushProperty name="color" value="#FF0066"/>
    </inkml:brush>
  </inkml:definitions>
  <inkml:trace contextRef="#ctx0" brushRef="#br0">1159 195 9152,'-45'-15'2069,"-22"-2"-1620,21 8-89,-22-3-90,17 3 90,-3-1-90,2 0-582,0-1 582,3 1-90,2-1-90,5-1 90,3 2-90,4-1 0,3 1-78,3 0 78,3 2-90,2 1 0,-4-2-90,2 6 90,-4 9 524,9 9-435,4 14 91,4 9-181,0 12 181,-3 11-687,-1 15 777,-4 8-800,0 12 755,9-47 0,0 1-701,1 1 1,-1 0 655,1 0 0,-1 0 0,1 0 0,0 1-1,1-2 1,0 0 45,0-1 0,1 0 45,-6 47 0,2-7 0,4-5-1,3-6 1,3-5 0,3-3-90,2-4 0,6-1-90,2 0 90,18 24-708,-1-25 528,16 14-430,-2-32 70,10-2-90,9-6-269,10-4-181,7-6-359,7-9-360,6-5-1170,0-8-1708,10-7 4497,-51-2 0,1-2 0,18-6 0,4-2 0,2-2 0,1 1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43.629"/>
    </inkml:context>
    <inkml:brush xml:id="br0">
      <inkml:brushProperty name="width" value="0.08571" units="cm"/>
      <inkml:brushProperty name="height" value="0.08571" units="cm"/>
      <inkml:brushProperty name="color" value="#FF0066"/>
    </inkml:brush>
  </inkml:definitions>
  <inkml:trace contextRef="#ctx0" brushRef="#br0">1 60 11400,'23'-28'990,"-1"6"-6471,13 16 5751,-1 4-90,3 1 739,25 3-739,-12 1 499,16 4-499,-20 0 180,17 10 0,-21-4 2747,14 12-2657,-25-4-1,-2 5 1,-4 7 0,-5 4 0,-4 7 449,-4 32-2200,-5-12 1751,-5 30-91,-6-19 1,-2 7 0,-1 8-5,-1 3-85,1 7-671,2-50 0,1 1 491,1-1 0,0 1 180,-3 45-899,2-2 809,2-6-180,-1-1 90,1-3-90,-2-1 0,0-5 1349,-2-7-1439,-2-5-179,0-8 89,-5-5-90,-1-3-270,-5-7 273,-3-4-633,-5-6-269,-6-7-270,-3-8-360,-5-7-900,-7-8-811,-9-10 3510,-13-8 0,-8-9 0,-8-5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45.255"/>
    </inkml:context>
    <inkml:brush xml:id="br0">
      <inkml:brushProperty name="width" value="0.08571" units="cm"/>
      <inkml:brushProperty name="height" value="0.08571" units="cm"/>
      <inkml:brushProperty name="color" value="#FF0066"/>
    </inkml:brush>
  </inkml:definitions>
  <inkml:trace contextRef="#ctx0" brushRef="#br0">31 1 15808,'-17'37'1709,"4"2"-1259,15-5 89,2 5-179,0 3 180,2 7 0,1 2-360,0 5-1,6 43 1,-7-47 0,-1-14 90,0 7 450,-1-9-1,0-5-719,-1-21-180,0-11 90,-1-33 0,2-1 0,0-9-416,2-4 416,2-3 90,1-1 0,0 2 0,1 4 90,-1 4-90,0 5 0,0 2 0,-2 6-90,0 2 90,2 0 90,4 11 596,4 13-506,3 17-90,-3 9 90,-1 4 90,-4-5-90,3 3 0,0-1 90,2 2-180,0-3 89,0 0-89,0-3 90,0 0 90,-2-5 270,35 3-540,-17-17 180,19 0 0,-27-15 269,-10 1-89,5-3-270,-2 1 0,2-2-90,2 11 90,-9 11-90,0 15 0,-9 14-90,-1-3-90,0 5-270,0-9 1,-2 1-91,1 1-90,-1 1-89,1-1-91,-2 0-179,3 0-1,-2-1-179,2-1-1709,-1-1-6117,3 8 8995,1-5 0,-2-6 0,0-9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46.656"/>
    </inkml:context>
    <inkml:brush xml:id="br0">
      <inkml:brushProperty name="width" value="0.08571" units="cm"/>
      <inkml:brushProperty name="height" value="0.08571" units="cm"/>
      <inkml:brushProperty name="color" value="#FF0066"/>
    </inkml:brush>
  </inkml:definitions>
  <inkml:trace contextRef="#ctx0" brushRef="#br0">23 0 16258,'3'61'1439,"-1"-13"-2708,-3 7 1629,0-21-90,-1 14 590,0-14 219,-4 47-499,3-36-220,-4 31-90,5-47 629,0-2 1359,1 8-909,0-1-180,5 5-359,5-5-540,12-7-91,1-8 1,7-6 0,-3-7-90,3-2 0,2-1 0,2-1-90,-1 0 0,0-1-90,-2 0 0,0-1-719,-2-1-720,9 1-540,-5-1-7762,5 0 8331,-27 5 0,1-3 0,-20 4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46.907"/>
    </inkml:context>
    <inkml:brush xml:id="br0">
      <inkml:brushProperty name="width" value="0.08571" units="cm"/>
      <inkml:brushProperty name="height" value="0.08571" units="cm"/>
      <inkml:brushProperty name="color" value="#FF0066"/>
    </inkml:brush>
  </inkml:definitions>
  <inkml:trace contextRef="#ctx0" brushRef="#br0">173 1 10411,'-46'12'5037,"5"0"-4889,9-3 1831,5 0-32,2 0-1137,23 2 168,13 0-78,35 0-181,23-1-3217,24 1 2812,-34-5 1,4-1-45,4 1 0,3-2-769,8 2 0,2 0 679,2-1 0,1 1 0,3 0 0,-1 0-90,1 0 0,1 0-45,-1 0 0,-1 0-45,-1 0 0,-1-1-45,-2 1 0,-2 0-438,-7-1 0,-2-1 348,-4 0 1,-2 0-46,-7-1 0,-2 0-360,42 2-90,-14-2-89,-14 0-181,-13-1-219,-6-1 40,-10-1 789,-6 0-6726,-5-2 4899,-36 1 2117,-3 1 0,-44 1 0,2 1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5:47.115"/>
    </inkml:context>
    <inkml:brush xml:id="br0">
      <inkml:brushProperty name="width" value="0.08571" units="cm"/>
      <inkml:brushProperty name="height" value="0.08571" units="cm"/>
      <inkml:brushProperty name="color" value="#FF0066"/>
    </inkml:brush>
  </inkml:definitions>
  <inkml:trace contextRef="#ctx0" brushRef="#br0">234 0 8972,'-59'13'5577,"-13"2"-3419,26-2-269,-5 3-1079,45-3 179,14-2-89,31 0-1,15-5-2260,21 0 2080,18 0-359,-40-3 0,1 0-90,4 0 0,2-1-1,0 1 1,2-1-1427,0 0 1,1 0 1336,-1 0 0,0 0-45,0-1 0,-2 1-404,-1-1 0,-1 0 359,-2 0 0,0-1 0,42 2-180,-6-3 0,-16 0-180,-7 0-180,-8-1-89,-9 0-271,-5 0-522,-7 0 252,-5 0-770,-4-1 1850,-2-2 0,-15 2 0,0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6:26.939"/>
    </inkml:context>
    <inkml:brush xml:id="br0">
      <inkml:brushProperty name="width" value="0.08571" units="cm"/>
      <inkml:brushProperty name="height" value="0.08571" units="cm"/>
      <inkml:brushProperty name="color" value="#FF0066"/>
    </inkml:brush>
  </inkml:definitions>
  <inkml:trace contextRef="#ctx0" brushRef="#br0">118 30 11041,'-41'17'5037,"-3"0"-2878,11-1-540,124 3-1260,-30-5-2620,26-8 1,10-3 2440,-27-2 0,0-1-90,7 0 0,3-1 45,9 1 0,3 0-45,3 0 0,2-1-536,-29 2 1,0-1-1,0 1 476,3-1 0,-1 0 0,1 1-168,2-1 1,0 1 0,0 0 167,-1-1 0,0 1 0,5 0-262,-1-1 1,6 1-1,1 1 1,-5-1 260,4 0 1,-4 0 0,4 1-77,-5-1 1,3 1 0,0-1 0,-5 1 75,-4-1 1,-4 0 0,-1 1 33,33 0 1,-1 1-19,-5-1 0,-1 0-45,-5 0 0,-3 0 0,-6-1 0,-4 0 254,-4 0 1,-4 0-255,-6-1 0,-3 0-90,-6 1 0,-1-2 967,38 0-1057,-16 0-90,-9-1-629,6-2 359,-20-1-180,4-3 999,-26 0-1988,-3-5 3038,-20-3-2228,-7 0 1358,-22-1-1718,-9 5-810,-14-1 7,-11 0 2062,-12 1 0,-13 1 0,-6 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10.658"/>
    </inkml:context>
    <inkml:brush xml:id="br0">
      <inkml:brushProperty name="width" value="0.05" units="cm"/>
      <inkml:brushProperty name="height" value="0.05" units="cm"/>
      <inkml:brushProperty name="color" value="#FF0066"/>
    </inkml:brush>
  </inkml:definitions>
  <inkml:trace contextRef="#ctx0" brushRef="#br0">1 0 24575,'25'0'0,"4"0"-1967,22 0 1,25 0 0,16 0 0,9 0 0,-1 0 1800,-22 0 1,6 0-1,4 0 1,3 0-1,2 0 1,1 0-1,0 0 1,-1 0-1,-3 0-104,10 0 1,-1 0 0,-1 0-1,1 0 1,0 0 0,1 0 0,1 0-1,1 0 270,-11 0 0,4 0 0,2 0 0,1 0 0,0 0 0,-2 0 0,-2 0 0,-5 0 0,-6 0 0,-6 0 0,34 0 0,-11 0 0,-8 0 0,-3 0 0,4 0 0,-5 0 0,3 0-220,-8 0 0,4 0 1,2 0-1,0 0 220,6 0 0,2 0 0,1 0 0,0 0-406,-18 0 0,2 0 1,-1 0-1,0 0 0,-2 0 406,13 0 0,0 0 0,-3 0 0,-5 0 169,2 0 0,-5 0 0,-3 0-169,-9 0 0,-3 0 0,2 0 90,15 0 0,3 0 0,2 0-90,6 0 0,1 0 0,-4 0 0,-20 0 0,-4 0 0,3 0 0,13 0 0,3 0 0,-1 0 278,-8 0 0,-1 0 0,-2 0-278,-2 0 0,-1 0 0,-2 0 0,25 0 0,-9 0 0,-29 0 0,-8 0 0,14 0 0,7 0 2765,-3 0-2765,-14 0 0,-10 0 0,-8 0 0,-7 0 2801,-11 0-2801,-4 0 4650,-14 0-4650,-3 0 0,-3 0 0,2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6:27.213"/>
    </inkml:context>
    <inkml:brush xml:id="br0">
      <inkml:brushProperty name="width" value="0.08571" units="cm"/>
      <inkml:brushProperty name="height" value="0.08571" units="cm"/>
      <inkml:brushProperty name="color" value="#FF0066"/>
    </inkml:brush>
  </inkml:definitions>
  <inkml:trace contextRef="#ctx0" brushRef="#br0">206 0 8792,'-44'15'3238,"3"0"-8179,5-2 5571,3-2 1498,5-1 661,4 0-1210,31 6-949,23-7-91,48 4-1027,-22-10 1,5-3 711,11 1 1,8-1 0,-8 0 0,9-1 0,3 1 0,-4 0-75,12 0 0,-3 0 0,6 0-79,-19 1 1,5-1 0,2 0 0,0 1 0,-5 0-424,4 0 1,-2 0-1,-1 1 1,0 0 441,4 0 0,0 0 0,0 0 0,1 0-296,1 1 1,1-1-1,0 1 1,-1 0 272,2 0 1,0 0-1,0 0 1,-1 0-63,1 0 1,-1 0 0,1 0 0,-1 0 61,0 0 1,0 1-1,-1-1 1,0 0 22,-2 0 0,-2 1 0,2-1 0,4 1 17,1-1 1,6 1 0,1-1 0,-1 1 0,-5-1-41,-2 0 1,-3 0 0,-2 1-1,3-1-31,-5-1 0,4 1 0,0-1 0,-3 1 0,-7-1 35,11 0 1,-7 0-1,-2-1-41,-7 0 0,-2-1 0,-2 0-30,28 0 0,-3-1-90,-10 0 0,-4-1 150,-7 0 1,-2 0-331,-11 0 0,-2-1 409,40-3-1218,-18-2-180,-14-3-6027,-7-8 2871,-26-5 4415,-13-2 0,-39-4 0,-14 5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4:11.299"/>
    </inkml:context>
    <inkml:brush xml:id="br0">
      <inkml:brushProperty name="width" value="0.08571" units="cm"/>
      <inkml:brushProperty name="height" value="0.08571" units="cm"/>
      <inkml:brushProperty name="color" value="#FF0066"/>
    </inkml:brush>
  </inkml:definitions>
  <inkml:trace contextRef="#ctx0" brushRef="#br0">155 0 10681,'-45'7'3688,"4"-1"-810,2-2-2878,24 16 0,0-7 90,41 18-90,5-15 0,18 4 0,1-1 0,44 10-1804,-11-4 1804,-25-8 0,2-1-90,33 9 90,-45-12 0,2 0 0,1 0 0,0 0 0,6 1 0,0 1 0,2 0 0,0 0-816,5 0 0,-1 1 816,-3-1 0,-1 0 0,-1-1 0,-1 1-338,-5-3 1,2 1 337,17 6 0,1 0-522,-19-6 0,-1 0 522,13 4 0,-4 0 0,15 2 46,-21-4 0,-1-1-46,10 3 834,27 7-834,-56-14 583,-1-1-673,-3 0 1451,-2 0-1361,-4-1 1324,-1 0-1324,-3 1 691,0-1-691,-2 3 0,0 0-90,0 2 90,1 3-3392,-1 2 3392,1 2 90,-1 3-90,1 2 0,0 3 0,0 2 0,0 5 90,2 3-90,-1 2 0,1 4 0,1 4 0,-1 4-136,3 4 136,-1 3-640,2 3 640,1 5 0,1 5 2025,1 3-2025,0 4 0,0-1 90,1 3-90,-8-20 0,-1 0 45,-4-13 0,-1 0-45,6 16 0,-2 0 90,7 27-90,0 3 0,-2 2 45,-12-47 0,-1 0-630,-1 1 0,0-1 585,0 1 0,-1 1 45,-1-1 0,0 1-45,0 0 0,0 0 0,-2 0 0,1 0 0,-1 1 0,0-1 45,-1 1 0,0-1-45,-1 1 0,1 0 45,-1-1 0,0 3 0,1 23 0,-1 1 0,0-18 0,-1 0-693,2 20 1,-1-1 692,-2-22 0,0-2-45,1 2 0,-1 1 45,0 0 0,0-1-304,1 2 0,-1-1 259,0 2 0,0-1 0,0 1 0,1 0 45,-1 0 0,1 1-45,0 0 0,-1 0 0,1-2 0,-1 4 0,2 27 0,0 1 45,-1-20 0,0-1-540,0 23 1,1 0 494,-2-21 0,0-3 0,0-1 0,-1 0 45,1 9 0,-1 0-45,0-8 0,0-1 0,0 10 0,-1-1 0,1-8 0,-1-1 0,0 5 0,0 0 45,0-5 0,0-1-45,0-1 0,-1 4 0,0 27 0,0 1 45,-1-22 0,1-1 0,-1 23 0,-1-1-163,0-23 0,0-4 163,0-2 0,0 0 0,-2 3 0,1 0 0,0-5 0,-1 0-1,1 0 1,-1-1-339,-1 0 1,1 0 338,0 0 0,-1 0-45,1-1 0,-1 0 178,0 0 0,0-1-178,-1 1 0,1-1 0,-1 0 0,0 0 45,0 5 0,0 0 136,-1-5 0,1 1-181,-2 8 0,1 0 0,0-4 0,0 0 0,-1 0 0,1 1 0,-1 1 0,1 2-278,-3 20 1,1 0 277,2-19 0,0 1 45,-2 17 0,0-1 484,4-27 0,0-2-529,0 0 0,0 1-227,1-1 0,0 0 227,-1 0 0,1-1 45,1 1 0,0-1-45,0 1 0,0-1 0,1 1 0,0-1 0,0 1 0,1-1 0,0 1 0,1 0 0,0 0 0,0 0 45,0 0 0,1-1-45,0 1 0,0-1 0,1-1 0,0 2-286,0 24 0,1 0 286,-1-20 0,0-1 0,0 19 0,1-1 340,-2-25 1,0-3-341,0 0 0,0 0-120,-1 0 1,0-1 209,1 47-90,-2-49 0,0-1 0,0 43 90,-2 3-90,1-1 0,-2 2-351,1-24 0,0 2 396,1-19 0,0 1-45,-1 15 0,0-2 949,-1 24-949,1 1 0,-1 2 81,0-1-81,1-1-45,0-25 0,1 0 0,0-19 0,0 0 45,-1 19 0,1 0-90,-2 18 180,1 6-90,-3 0 90,0 1-90,-2 1 0,1-9 90,-1 3-560,1-27 0,0 0 470,-3 32 0,3-32 0,-1-1 1242,-1 21-1242,-1-1 0,0 1-142,1-2 142,0 1 0,1-2 212,1 2-302,1-3 90,1 1-90,1-1 180,0-1-90,-1 1 0,2-2 45,1-21 0,0 0-45,-2 31 0,2-31 0,-1-1 0,-1 23 0,-1-1 0,-1 0 0,0 0 0,-1 0 0,1-23 0,0 0 0,-3 30 0,2-31 0,1 0 0,-3 19 0,-3 0 0,1-3 0,-1-1 1913,0-1-1913,1-4 0,0-1 0,0-4 0,0 0 90,0 0-180,1 0 270,-8 33-275,5-20 95,-5 24 90,5-28-90,1-1 90,0 0 0,0 1-90,1-1 0,0 1 90,0 0-90,0 0 0,1-3 0,0-2 0,0-2 0,0 6 90,1-5 90,-7 34 0,4-25-90,-4 23 0,4-27 0,0-3-1,1-2 91,0-3-180,0 1 180,0 2-180,0-1 180,-5 28-90,5-24 0,-3 21-90,4-28 180,1 1 946,1-1-1036,1 0 90,0 0-90,1-1-1,1 0 1,1 0 0,0-1 0,2-3-90,0-1 90,3 17 0,-1-17-90,2 15 0,-1-22 0,1-1 90,0-3 808,1-3-808,0-3-180,-1-3 180,1-2 408,0-2-498,0 8 942,0-3-1032,1 7 463,-1-2-463,0-5 126,-1 0-36,-7-10-90,-6-10 180,-8-10-90,-6-9 0,-3-1 0,-5-1 90,-4-1-90,-3 0 0,7 2 90,-9-1-90,16 3 0,-10-1 0,10 2 0,-2 0 0,1 0 0,-2-1 0,1 2 0,0-2 0,0 1 0,2 0 0,0 1 0,-9-3 0,8 2-90,-7-2 90,1 1 90,1 0-90,-7-1-90,5 0 180,5 2-180,4-1 90,-1 0 90,4-2 90,-1-2-180,3-2 0,0 1 90,-1-1 0,0 1 0,1-1-270,3 0 0,8-6 180,7-5-90,9-3 0,5-4 0,3 1 90,-1 4 0,0-1 0,-3 7-90,-1 1 90,1 0 0,1-6 90,1 2-90,1-4 180,-3 1 180,-12 6-180,-12 9 89,-9 8 91,-9 13 0,1 4 0,-4 6 0,-3 4-91,-3 7 1,1 2-90,-1 4 0,4 1 0,3-1 0,5 1-90,3 0 90,2 1-90,6-1 0,3-1 0,6-1-90,3-2-90,6 1-180,4-2-180,6 1-1079,16 11 539,-1-14-179,15 7-180,-6-17-90,0-4-450,2-4-1979,-2-3-2788,1-5 6656,-3-2 0,-14-3 0,-6-1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4:12.806"/>
    </inkml:context>
    <inkml:brush xml:id="br0">
      <inkml:brushProperty name="width" value="0.08571" units="cm"/>
      <inkml:brushProperty name="height" value="0.08571" units="cm"/>
      <inkml:brushProperty name="color" value="#FF0066"/>
    </inkml:brush>
  </inkml:definitions>
  <inkml:trace contextRef="#ctx0" brushRef="#br0">1 0 17787,'19'60'1709,"-3"1"-1259,-13-10-1,-1 5 1,1 4-90,0 1 44,-1-4 1,1 8-90,1 10 0,-1 3-1434,1-1 0,-2-2 1163,2-5 1,-2-9 45,-1-2 438,0-25-439,0-4 1,0 8-359,0-7 89,-3-22 90,0-13 1801,-2-33-1801,2-1 90,2-5-388,0-2 388,2-2 0,0-1 180,0 3-90,2 2 0,-1 6 180,1-9-180,-1 5 0,2-5 0,2 15-90,11 18 0,-3 13 0,10 13 388,-7 4-388,2 4 0,4 4 0,2 3 90,1 3-90,2 0 90,1 1-90,0-2 0,-1 0 90,-1-3-90,-1-3 90,-2-2-90,-1-4 89,-1-2 1,-1-5 0,1-3-90,0-7 90,1-3 0,14-18 0,-8-1 0,10-14 0,-12 1 270,-1-3-1308,-1 1 1397,-3 3-89,-2 2 199,3-5-289,-8 10-90,3-4 90,-8 12 719,2-1-629,1 17 1027,-5 13-1387,-3 13 82,-7 12-82,-2-4 0,1 5 0,-2 4-180,0 2-270,0 2-180,-1 3-89,-1 1-181,0 1-989,-2 17 720,2-17-482,-1 11 302,4-22-91,0-3-179,1-3-3148,2-3 4767,0 4 0,1-18 0,-1 2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4:13.056"/>
    </inkml:context>
    <inkml:brush xml:id="br0">
      <inkml:brushProperty name="width" value="0.08571" units="cm"/>
      <inkml:brushProperty name="height" value="0.08571" units="cm"/>
      <inkml:brushProperty name="color" value="#FF0066"/>
    </inkml:brush>
  </inkml:definitions>
  <inkml:trace contextRef="#ctx0" brushRef="#br0">116 1 14369,'8'43'2878,"-3"2"-2068,-11-11 539,-7 26-1456,1-10 1276,-11 41-1563,9-35 753,-5 17-89,7-22 0,2-5 0,1-3-103,3-3-77,2-4 360,4 10-360,3-14 270,25 24-360,-7-31-35,19 10 35,-12-22 0,2-4-90,1-1 0,0-2-269,1-1-307,11-3 36,-7 0-269,7-4 638,-10 2-998,-2-2-271,2-1-359,-2 1-1079,2-2-1979,-3-2 4947,1-3 0,-15 4 0,-3 1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4:13.203"/>
    </inkml:context>
    <inkml:brush xml:id="br0">
      <inkml:brushProperty name="width" value="0.08571" units="cm"/>
      <inkml:brushProperty name="height" value="0.08571" units="cm"/>
      <inkml:brushProperty name="color" value="#FF0066"/>
    </inkml:brush>
  </inkml:definitions>
  <inkml:trace contextRef="#ctx0" brushRef="#br0">1 32 12120,'46'-10'2159,"-7"3"-3263,-6 3 1373,-6 1 168,5 1-527,2 0-180,5 0-270,1 2-90,2-1-3379,0 1 1940,1 0-719,3 0 2653,0 0 0,10 0 1,1 0-1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4:14.307"/>
    </inkml:context>
    <inkml:brush xml:id="br0">
      <inkml:brushProperty name="width" value="0.08571" units="cm"/>
      <inkml:brushProperty name="height" value="0.08571" units="cm"/>
      <inkml:brushProperty name="color" value="#FF0066"/>
    </inkml:brush>
  </inkml:definitions>
  <inkml:trace contextRef="#ctx0" brushRef="#br0">32 0 12120,'1'48'1979,"-2"-1"-3402,-9 40 1693,4-26-1283,1 3 0,0 1 1193,2 4 0,0 21 953,3-26-953,2 27-90,1-21-1048,1 19 778,0-30-270,-1-6 0,0-3 1,-1-7-44,0-5-1486,-1 3 2680,-3-10 0,1-7 1,-1-13-1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4:14.520"/>
    </inkml:context>
    <inkml:brush xml:id="br0">
      <inkml:brushProperty name="width" value="0.08571" units="cm"/>
      <inkml:brushProperty name="height" value="0.08571" units="cm"/>
      <inkml:brushProperty name="color" value="#FF0066"/>
    </inkml:brush>
  </inkml:definitions>
  <inkml:trace contextRef="#ctx0" brushRef="#br0">205 1 9512,'-35'13'2518,"2"3"-1888,10 2 449,-9 19-539,9-6 359,-8 30-449,17-21-704,2 14 704,11-13 420,13 21-511,3-14-89,14 17 0,3-23-90,6-1 90,5-4-90,5-5 0,-1-7-91,3-6 91,-3-5-564,-1-6 474,-2-4-90,-2-6-90,0-7 0,-2-8-180,3-8-90,-3-8 0,-1-8-809,8-30 539,-16 18-359,6-18 89,-19 27-269,-2 4-1260,-3 5 2429,-4 6 0,-5 13 0,-1 5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4:18.434"/>
    </inkml:context>
    <inkml:brush xml:id="br0">
      <inkml:brushProperty name="width" value="0.08571" units="cm"/>
      <inkml:brushProperty name="height" value="0.08571" units="cm"/>
      <inkml:brushProperty name="color" value="#FF0066"/>
    </inkml:brush>
  </inkml:definitions>
  <inkml:trace contextRef="#ctx0" brushRef="#br0">28 1 15268,'-11'40'1439,"0"18"-1259,6-16 540,5 37 0,6 11-406,7-22 1,1-1-2320,-2 18 1,1-2 2094,5-27 0,1-10 90,-2-11 851,1-5-851,1-4 0,1-3 0,0-4-90,0-6 180,1-3 566,10-8-657,-6-5-179,9-9 0,-10-3 90,1-7 2231,0-4-2321,-1-5 0,-1-4 0,-3-1 90,0-3-90,-5 2 0,0-1 0,-4 2 0,-1-1 0,-2 2 0,0 0 361,-2 2-451,-2 2-90,0 2-719,-2 3-271,0-8-359,-2 2-180,-3-4-1079,-2 8-2609,-3 3 5397,10 7 0,-4 8 0,7 3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4:18.762"/>
    </inkml:context>
    <inkml:brush xml:id="br0">
      <inkml:brushProperty name="width" value="0.08571" units="cm"/>
      <inkml:brushProperty name="height" value="0.08571" units="cm"/>
      <inkml:brushProperty name="color" value="#FF0066"/>
    </inkml:brush>
  </inkml:definitions>
  <inkml:trace contextRef="#ctx0" brushRef="#br0">1 1 10771,'45'19'2518,"-6"-1"-809,-6 28-1169,-13-13-705,5 21 614,-12-14 91,-2 1-180,0 6 0,-2 0-90,-1 0-91,-1-3 1,-2 0-90,-1-3 90,-1 0-90,-1-1 0,0-5 270,-1-2 319,-2 7 41,2-3 1016,-1 4-1646,8-25-1,0-13 1,8-23 359,-1-4-449,4-6 180,3 0 0,4-1 0,0 0 90,11-5-90,-8 10-90,7-3 0,-10 14 89,-2 4-89,10 4 0,-9 7 0,6 5 0,-11 6 0,0 3-90,-2 5 90,-1 4-90,-2 3-90,0 3 0,-3 2-90,-1 1-89,-1 3-91,-2 0-90,-1 0 0,0 0-89,-2-3-91,1-1-90,-2-2 1,0-1-990,0-2 90,1 7-450,0-4-4947,3 2 7016,6-20 0,-7-3 0,2-12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4:19.308"/>
    </inkml:context>
    <inkml:brush xml:id="br0">
      <inkml:brushProperty name="width" value="0.08571" units="cm"/>
      <inkml:brushProperty name="height" value="0.08571" units="cm"/>
      <inkml:brushProperty name="color" value="#FF0066"/>
    </inkml:brush>
  </inkml:definitions>
  <inkml:trace contextRef="#ctx0" brushRef="#br0">309 105 11580,'32'-39'2879,"-5"2"-2340,-27 18-359,-12 11-90,-5 6 0,-9 14-90,9 1 90,0 2 0,2 3 0,0 2-90,3 4 90,0 2-90,2 17 0,6-10 90,1 14-90,5-13 0,4 3 0,4 3-302,3 2 302,2 1 0,2 0-89,1-1 89,-2-3 0,0-3 0,-2-5 0,-1-3 0,-2-3 0,-2-3 0,1 4 89,-4-1-178,-11-6 300,-8-12-391,-6-12 90,0-9-180,5-1 1,-1-3-1,2-2 90,0-2 0,1 1 0,0-1 0,2 0 0,1 1 90,-3-6-90,2 3 450,-2-2-90,-5 10 0,2 13-90,-7 13 0,7 6 0,-1 4-90,6-3 90,-2 1-90,1 2 0,-1 0 0,1 2-90,0-1-540,1 1-629,-2 6-3778,2 0 5037,2 7 0,4-17 0,4-4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12.774"/>
    </inkml:context>
    <inkml:brush xml:id="br0">
      <inkml:brushProperty name="width" value="0.08571" units="cm"/>
      <inkml:brushProperty name="height" value="0.08571" units="cm"/>
      <inkml:brushProperty name="color" value="#FF0066"/>
    </inkml:brush>
  </inkml:definitions>
  <inkml:trace contextRef="#ctx0" brushRef="#br0">288 0 11670,'-43'3'1799,"-10"14"-1439,22 7-180,-9 13 360,3 10-181,11-8-89,-3 12 90,15-14 0,6 0 90,2-2-91,5 1 1,5-2 0,5 1 90,3-2-180,5-2 359,12 5-359,-4-13 0,8 2 0,-8-14-90,-1-5 0,-1-5-90,1-3 89,0-7-179,0-5 90,-2-5 0,6-19-90,-10 6-90,4-15 90,-12 10-179,-2 0-1081,-5-31-4317,-28-28 5577,12 24 0,-22-5 0,22 59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21.531"/>
    </inkml:context>
    <inkml:brush xml:id="br0">
      <inkml:brushProperty name="width" value="0.08571" units="cm"/>
      <inkml:brushProperty name="height" value="0.08571" units="cm"/>
      <inkml:brushProperty name="color" value="#FF0066"/>
    </inkml:brush>
  </inkml:definitions>
  <inkml:trace contextRef="#ctx0" brushRef="#br0">64 177 13469,'-34'-16'9715,"5"2"-8546,29 5-629,20 3-90,17 4-91,12 1-588,-1 1 499,5-1-540,7 1 450,1-1-90,3 2 0,-4-1 0,1-1 0,-5 1 0,-3-2-90,-4 1 0,-6-2-90,-3 1-90,-5-1-270,-4-1-1079,-5 0-810,4-6-2518,-10-4-360,-12-10 535,-18 1 4682,-10 2 0,3 10 0,9 6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4:20.132"/>
    </inkml:context>
    <inkml:brush xml:id="br0">
      <inkml:brushProperty name="width" value="0.08571" units="cm"/>
      <inkml:brushProperty name="height" value="0.08571" units="cm"/>
      <inkml:brushProperty name="color" value="#FF0066"/>
    </inkml:brush>
  </inkml:definitions>
  <inkml:trace contextRef="#ctx0" brushRef="#br0">119 1 11940,'35'20'3238,"-7"9"-2788,-18 2-180,-2 5 0,-5-5-90,1 2 0,-1 4-90,-1 0-90,0 2-180,-1-2-90,-1 1-180,-2-4-180,0 0 1,-1-4-91,-1-1-89,0-3-91,-2-2-899,-2-3 450,-6 0 1169,-5-7 450,-6-6 90,1-9-1,1-8 1,5-1 90,2-3 0,1-1 449,3-3-179,-1-8-450,8-5 89,3 0-89,10 2 0,4 6-90,6 2 90,4-1-90,4 2 0,4 1 0,2 2 89,3 2 1,0 1-90,1 2 0,-1 2 0,0 2-90,0 2 180,-3 0-180,-1 3 180,-3 1-91,-1 2 91,-1 1-90,-1 1 0,-2 2-90,-1 1 90,-2 2-90,-1 2 90,-3 2-90,-1 3 180,3 9-180,-7-3-1,2 9 1,-6 2 0,-4 4-90,-3 9 90,-5-2-90,-5-4 90,-1-5 90,1-6 90,-1-3-270,16-22 0,4-4 0,11-17 0,1 1 0,-3 4 0,1-3 90,2 1-90,1-1 0,-1 1 0,0 0 90,5-2 0,1-2 0,4-1 0,-4 3 0,-5 2-90,0 1 180,-1 4-90,-4 14-90,-5 9 0,-5 13 0,-3 4 90,1-3-90,3 2 0,3-1 89,4-1-89,3-5 0,3-5-89,4-9-1,2-11 90,2-11 0,-6-1 0,5-13 90,-13 10 89,8-12-89,-7 7 0,3-1-90,-4 2-180,-3 23-269,-8 7-361,-3 21-269,-6 4-360,0 2-270,0 0-5757,0 9 7466,2-10 0,0-5 0,3-16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4:20.525"/>
    </inkml:context>
    <inkml:brush xml:id="br0">
      <inkml:brushProperty name="width" value="0.08571" units="cm"/>
      <inkml:brushProperty name="height" value="0.08571" units="cm"/>
      <inkml:brushProperty name="color" value="#FF0066"/>
    </inkml:brush>
  </inkml:definitions>
  <inkml:trace contextRef="#ctx0" brushRef="#br0">80 530 15808,'-31'11'989,"4"7"-899,12 15 0,8 5-4251,8 2 4161,6-7-90,5-2 859,8-4-949,-3-8 1,8 3-1,-6-10-180,2-3 180,12-4 3482,-8-6-3482,10-4 180,-10-7-90,1-5 90,2-9-90,-2-5-416,3-11 416,0-8 180,1-5-972,-1-7 1152,-1 0 0,-1-1 90,-3 0-1,-2 7-233,-4 2 413,-2 8-275,-3 6 6,0 4 90,-1 4 248,-3 5-248,0 2 1495,-1 2-1765,-9 26 559,2 1-649,-9 26 315,2-1-225,2 5-180,-2 5-90,1 3-593,0 5 323,1 2-89,-1 3-91,1 0-179,-1-2-91,0-3-179,-1-3-91,-1-4-2518,-5 12 180,3-18 3508,-5 6 0,9-27 0,1-5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4:20.912"/>
    </inkml:context>
    <inkml:brush xml:id="br0">
      <inkml:brushProperty name="width" value="0.08571" units="cm"/>
      <inkml:brushProperty name="height" value="0.08571" units="cm"/>
      <inkml:brushProperty name="color" value="#FF0066"/>
    </inkml:brush>
  </inkml:definitions>
  <inkml:trace contextRef="#ctx0" brushRef="#br0">0 254 10051,'12'-51'1709,"2"7"-1259,1 25-90,3 0 0,5 1-1,2 1-89,2 1 90,2 2 0,1 1-90,1 3 89,0 0-89,-1 2 0,-2 2 270,-3 1 179,8 2-179,-3 6-180,5 6-90,-9 10-90,-6 8-90,-7 8 0,-4 4 0,-3 4-90,2 0 0,1 0 89,3-4-178,6-7-1,3-8 0,6-11 0,3-13 90,-5-7 0,0-6-90,-5-3 90,0-2 90,0-3 90,-1 0-1,0 0 181,-4 2-90,-1 1 270,-1 2-90,3-5-181,-1 3 1,2-2-270,-12 21 90,-4 8-90,-12 23-90,3-6-180,0 5 1,2-8-181,0 1 0,0 1-270,-1-1 1,2-1-990,-2 0-450,0 5-4317,-2-3 6476,-1 3 0,5-14 0,0-5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4:21.272"/>
    </inkml:context>
    <inkml:brush xml:id="br0">
      <inkml:brushProperty name="width" value="0.08571" units="cm"/>
      <inkml:brushProperty name="height" value="0.08571" units="cm"/>
      <inkml:brushProperty name="color" value="#FF0066"/>
    </inkml:brush>
  </inkml:definitions>
  <inkml:trace contextRef="#ctx0" brushRef="#br0">0 94 9332,'37'-17'4677,"-3"6"-3778,-5 10-89,-4 11-180,-3 9-181,-5 6-89,-4 4-180,-6 3 0,-2-2 0,-4 4-1439,-1-5 899,14-13 180,4-13 0,8-13 0,2-7 90,-6 2 0,4-2 90,0-2-90,4-3 90,-1-1 90,1 0 90,-2 0 0,-3 2 90,-1 1-90,-4 2 0,-2 2 269,-2 2 451,-1-3-630,-15 4-90,-6 9-90,-18 13 0,3 8-90,2 6 89,5-1-89,3 2 90,1 2-180,3 1 90,2 0-269,2 1-1,3 0-180,3 0-180,3-1-89,2-1-181,1-3-269,4-2-180,1-2-900,3-3-809,1-3 3058,2-4 0,-8-4 0,-3-3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4:21.568"/>
    </inkml:context>
    <inkml:brush xml:id="br0">
      <inkml:brushProperty name="width" value="0.08571" units="cm"/>
      <inkml:brushProperty name="height" value="0.08571" units="cm"/>
      <inkml:brushProperty name="color" value="#FF0066"/>
    </inkml:brush>
  </inkml:definitions>
  <inkml:trace contextRef="#ctx0" brushRef="#br0">308 1 12120,'4'45'1979,"-1"-7"-1709,-13-2 0,1-7-1,-2 1-89,-1 2-90,-1 0 90,-2-2 0,-9 12-90,4-13 0,-7 7-90,7-15 90,-1-5 0,1-3 0,-8-4 0,1-7 0,-2-9 180,9-8 89,12-13 91,13 4 0,13 0-90,12 13-180,9 8-90,-2 5 89,2 7-179,-7 0 0,0 3 0,0 2-179,0 2-1,2 2-180,-1 2-180,1-1-179,-3 1-181,-2 0-359,-2-1-1440,-2-1-1618,-1 1 4317,1-2 0,-12-8 0,-3-1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4:22.287"/>
    </inkml:context>
    <inkml:brush xml:id="br0">
      <inkml:brushProperty name="width" value="0.08571" units="cm"/>
      <inkml:brushProperty name="height" value="0.08571" units="cm"/>
      <inkml:brushProperty name="color" value="#FF0066"/>
    </inkml:brush>
  </inkml:definitions>
  <inkml:trace contextRef="#ctx0" brushRef="#br0">43 824 9871,'-17'-59'3508,"3"4"-2698,7 17-1,3 0-269,3-2 404,15-11 1,5-2-675,8-9-1590,1 4 0,4 3 1500,16 2-90,10 0 0,4 4 0,6 6 0,3 5 0,0 8-284,0 7 194,-2 8 0,-3 6 0,32 7 0,-24 7 0,23 6 0,-31 4 0,-3 4 0,-1 4 0,-4 3 0,-4 4 0,-2 4 0,-4 4 0,12 25 0,-18-12 90,8 19-90,-22-19-498,-4-1 588,-3 0 0,-3-3-1,-2 2-89,-2-2 90,-3-2 0,2 16 0,-4-18-90,0 13-167,-3-21 257,-1-3 1703,-1-1-2153,0-5 494,1 6-1484,0-2 1522,1 3 0,-3-15 1,0-6-1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4:22.470"/>
    </inkml:context>
    <inkml:brush xml:id="br0">
      <inkml:brushProperty name="width" value="0.08571" units="cm"/>
      <inkml:brushProperty name="height" value="0.08571" units="cm"/>
      <inkml:brushProperty name="color" value="#FF0066"/>
    </inkml:brush>
  </inkml:definitions>
  <inkml:trace contextRef="#ctx0" brushRef="#br0">33 62 10951,'-23'24'5577,"14"-1"-4858,18-2-89,11-5-180,1-4-1,3 0-89,1-2-90,2-1-90,0-2 0,0-3 90,14-1-180,-9-4-90,8-3 0,-11-2-270,-2-4 0,2-2-180,-3-5-180,0-2-179,-2-1-270,-2-3-361,-2 1-1528,-2-3 2968,-4 3 0,-6 9 0,-3 5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5:44.902"/>
    </inkml:context>
    <inkml:brush xml:id="br0">
      <inkml:brushProperty name="width" value="0.05" units="cm"/>
      <inkml:brushProperty name="height" value="0.05" units="cm"/>
      <inkml:brushProperty name="color" value="#FF0066"/>
    </inkml:brush>
  </inkml:definitions>
  <inkml:trace contextRef="#ctx0" brushRef="#br0">0 0 24575,'50'0'0,"3"0"0,6 0-3277,22 0 0,24 0 0,-7 0 2532,-7 0 0,8 0 745,-24 0 0,14 0 0,7 0 0,1 0 0,-4 0 0,-13 0-719,12 0 1,-11 0 0,7 0 718,-12 0 0,6 0 0,3 0 0,-1 0 0,-6 0-293,25 0 0,-6 0 0,1 0 293,-22 0 0,0 0 0,1 0 0,2 0-508,12 0 1,2 0 0,2 0 0,-2 0 507,-6 0 0,0 0 0,-2 0 0,-1 0 63,-7 0 0,-1 0 0,-1 0 0,0 0-63,24 0 0,-1 0 0,-4 0 0,-16 0 0,-3 0 0,-1 0 0,4 0 0,0 0 0,-1 0 0,0 0 0,-1 0 0,-2 0 0,20 0 0,-6 0 0,-16 0 0,-3 0 0,-1 0 0,-2 0 0,-4 0 0,2 0 0,10 0 0,1 0 0,-2 0 0,-3 0 0,29 0 1871,0 0-1871,-23 0 0,-24 0 0,3 0 0,-2 0 0,-2 0 0,40 0 0,-14 0 0,-29 0 0,-3 0 0,-3 0 0,-6 0 2865,-4 0-2865,-5 0 0,-4 0 0,-2 0 4500,-3 0-4500,-1 0 5554,-2 0-5554,-5 0 868,-1 0-868,-3 0 474,1 0-474,1 0 0,-3 0 0,-1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28.698"/>
    </inkml:context>
    <inkml:brush xml:id="br0">
      <inkml:brushProperty name="width" value="0.08571" units="cm"/>
      <inkml:brushProperty name="height" value="0.08571" units="cm"/>
      <inkml:brushProperty name="color" value="#FF0066"/>
    </inkml:brush>
  </inkml:definitions>
  <inkml:trace contextRef="#ctx0" brushRef="#br0">491 121 7533,'-38'-5'1709,"2"1"989,-46-14-2248,43 9 224,-14-4 1,2-1-135,23 5 359,-15-6-179,15 6-270,3 1 179,-6-1 1080,3 1-1439,21 12-90,5-3 0,24 12 0,7-4 0,10 1-587,8-1 496,13 2-710,16 1 666,-9-5 0,4 1-1391,-12-2 0,2-1 1346,25 3 0,2-2 45,-18-2 0,-1 0-714,7 0 1,0 0 713,3-1 0,1-1-45,1 1 0,2 0-471,1-1 0,1 0 516,2 0 0,0 0-45,1-1 0,2 0 45,-1 0 0,1 0-90,1-1 0,-1 1 90,-3-1 0,4 0-15,-10 0 0,4 0 0,-5-1-30,8 1 0,-2 0 0,-13 0 0,2 0 0,-6 0 0,-3 0 0,-6 0 45,-1 0 0,-1-1 49,-6 1 1,0-1-50,12 1 0,-1-2-45,19 0 1332,17 0-1332,-47-1 0,-5 2 1474,-6-1-1474,-6 0 0,-4 0 2212,-3 1-2662,4-2-2422,-6-1 173,-17-4 779,-23 2-2758,-16 0 4678,-11 5 0,-4 1 0,-6-1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29.079"/>
    </inkml:context>
    <inkml:brush xml:id="br0">
      <inkml:brushProperty name="width" value="0.08571" units="cm"/>
      <inkml:brushProperty name="height" value="0.08571" units="cm"/>
      <inkml:brushProperty name="color" value="#FF0066"/>
    </inkml:brush>
  </inkml:definitions>
  <inkml:trace contextRef="#ctx0" brushRef="#br0">324 0 9422,'-48'3'4587,"-17"1"-3957,19-2-91,-11 2 1440,12 0-180,9 1-1439,12 7 0,21-2-90,32 4 89,20-5-1409,23 1 1320,17-2-968,-36-5 1,1 0 832,5-1 0,2 0-1262,8-1 1,2-1 1216,6 0 0,1 0 0,7 0 0,2 0-750,3-1 0,1 1 704,2 0 1,-1 0 45,2 1 0,0 0-90,-1 0 0,-1 1 45,-1 1 0,-1 0-352,-3 1 1,0 0 351,-4 1 0,0-1-91,-4 1 0,-1 0 46,-8-1 0,-1 1 0,-4-2 0,-2 1 0,-6-1 0,-3 1-90,45 1 90,-10 0 634,-15-1-634,-8-2 1203,-11 0-1293,-6-1 1591,-7 1-1770,-5-2-181,-4 1 1050,-4-2-2219,3-1-8016,-7-3 9635,-18-2 0,-1 3 0,-18-1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8.663"/>
    </inkml:context>
    <inkml:brush xml:id="br0">
      <inkml:brushProperty name="width" value="0.08571" units="cm"/>
      <inkml:brushProperty name="height" value="0.08571" units="cm"/>
      <inkml:brushProperty name="color" value="#FF0066"/>
    </inkml:brush>
  </inkml:definitions>
  <inkml:trace contextRef="#ctx0" brushRef="#br0">0 59 15448,'21'-32'4048,"49"10"-3778,-2 17-395,-17 6 1,6 1 259,33 4 0,1 0-1612,-33-2 1,2 0 1296,38 3 0,-1-1-90,-43-3 0,-6-1-647,47 3 18,-7 1-360,-14-3-181,-7 1-1438,-13-1 2878,-8-1 0,-22 0 0,-9-2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30.723"/>
    </inkml:context>
    <inkml:brush xml:id="br0">
      <inkml:brushProperty name="width" value="0.08571" units="cm"/>
      <inkml:brushProperty name="height" value="0.08571" units="cm"/>
      <inkml:brushProperty name="color" value="#FF0066"/>
    </inkml:brush>
  </inkml:definitions>
  <inkml:trace contextRef="#ctx0" brushRef="#br0">1 0 11041,'16'14'3148,"-7"-10"-2878,2 62 0,-7-21-1233,0 5 1142,0 8 91,1 38-45,-4-23 0,0 4-135,1-15 0,-1 1-759,-1 15 0,0-5 849,1 8-180,-3 0 89,2-1-44,0-25 0,-1 0-45,1 27 45,-1-30 0,1-2-56,1 18 101,0-1-90,1-1-90,1-1-90,0-1-269,0-3-1,1-3-1079,0 15-540,0-2-2428,-1-8 4494,-2-1 0,-1-42 1,0 2-1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30.964"/>
    </inkml:context>
    <inkml:brush xml:id="br0">
      <inkml:brushProperty name="width" value="0.08571" units="cm"/>
      <inkml:brushProperty name="height" value="0.08571" units="cm"/>
      <inkml:brushProperty name="color" value="#FF0066"/>
    </inkml:brush>
  </inkml:definitions>
  <inkml:trace contextRef="#ctx0" brushRef="#br0">67 1 9961,'-31'39'2429,"6"-3"-1080,18-13-809,3 12 0,6-7-1,6 10-89,5-10 0,7 1-90,5 1-1,5-2-89,5-2-1524,3-2 1524,3-3-1,2-4-289,-1-4 110,0-4 90,-2-3-90,-1-4 0,-1-3-90,-3-4 90,-1-5-90,-3-3 0,-1-4-90,-4-3 0,-1-4 0,-4-1-90,-1-1 1400,-3-2-1670,-2 0 145,-2 0-414,-2 3-1260,-2-1-5037,0-3 7016,-7 0 0,1 9 0,-5 5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35.078"/>
    </inkml:context>
    <inkml:brush xml:id="br0">
      <inkml:brushProperty name="width" value="0.08571" units="cm"/>
      <inkml:brushProperty name="height" value="0.08571" units="cm"/>
      <inkml:brushProperty name="color" value="#FF0066"/>
    </inkml:brush>
  </inkml:definitions>
  <inkml:trace contextRef="#ctx0" brushRef="#br0">301 83 11490,'-19'-33'1979,"-2"5"-809,-34 12-901,18 11-4160,-42 20 4071,52 1 773,-16 38-863,34-26-1,-1 19-89,13-16 180,5 2-90,7 4 0,7 5 90,7 2-512,6 4 422,5 0 0,6 2 0,0-2 0,2 0-90,-3-4 90,-1-1-90,-2-3 90,-5-3-90,-3-4 90,-6-5-1,-3-3 1,-3-3 3276,-4-3-3096,-1-1 1326,4 5-1326,-19-4 468,-8-2-558,-18-9-90,-7-9 90,4 0-180,-2-3 90,-2 2-90,-1-2 0,0 0 0,1 0-180,2 0 0,0 0-90,2 0-450,0 1-809,-5-3-810,4-1-1438,1-5-1,15-6 3778,11 0 0,6 5 0,-1 6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35.424"/>
    </inkml:context>
    <inkml:brush xml:id="br0">
      <inkml:brushProperty name="width" value="0.08571" units="cm"/>
      <inkml:brushProperty name="height" value="0.08571" units="cm"/>
      <inkml:brushProperty name="color" value="#FF0066"/>
    </inkml:brush>
  </inkml:definitions>
  <inkml:trace contextRef="#ctx0" brushRef="#br0">0 8 9422,'43'-8'5037,"-10"9"-4588,-10 23 91,-12 0-180,1 6 0,-4-3-90,2 2-1,1 2 1,1 3-90,3 0 0,3 3 0,1-1 0,3 1-90,0-3 0,1-3 0,1-3 0,-1-4 0,1-5 0,-1-3 0,0-5-90,9-6 0,-7-6 0,8-7 89,-10-7-89,0-4 0,0-5 90,-2-3 180,-1-2 0,-1 0 180,-2 1-90,0 2-1,-3 2-89,-1 1 0,-2 4 0,3-4 0,0 6-90,0 14-180,-4 14 90,-4 28-90,-3-6 0,-1 9-90,0-9 0,0 2-90,1 1-180,0 1 0,0-1-179,1-2-91,-2-2 90,1-3-809,0-1-180,-1 6-7016,2-5 8545,8-13 0,-7-4 0,5-18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36.732"/>
    </inkml:context>
    <inkml:brush xml:id="br0">
      <inkml:brushProperty name="width" value="0.08571" units="cm"/>
      <inkml:brushProperty name="height" value="0.08571" units="cm"/>
      <inkml:brushProperty name="color" value="#FF0066"/>
    </inkml:brush>
  </inkml:definitions>
  <inkml:trace contextRef="#ctx0" brushRef="#br0">1 4 11311,'18'14'6656,"-4"-8"-6476,-2 58 0,-5-26 719,1-5-179,0-4-630,9-19 0,2-12-1,5-15-89,-2-6 90,-4 2 90,0 1-90,2-2 180,-2 4-180,0 0 90,-2 2 0,0 2 0,5-1 0,3 6 0,6 6-91,0 14-89,-6 3 90,-3 8-90,-6-3 0,-2 4 0,1 3 0,-2 0-90,-1 0-89,-1 0-91,-1-2 0,-1-1-450,0-1 1,1 6 89,0-2-3328,0 2 3149,3-22 269,-4-10 180,4-21 630,-4-4 90,2-3 360,0 0 179,0 0 180,0 3-179,0 0-91,-1 4-449,2-1 0,3 10 0,3 8-180,5 15-90,-6 7 0,1 4 90,-6 1-91,-1 0 1,1 3 0,-3 0-90,2 2 90,-3 0-90,1 1 90,-2-1 0,2 9-90,-2-1 270,0 5 540,-1-6-720,-1-30-1,3-11 1,0-18-90,3 0 0,-1 7 90,2 0-90,1 2 0,1 1 0,9-5 0,2 4-180,9 0-269,1 12 179,2 10-90,-10 6-90,-1 3 1,-9 1-91,-2 1 90,1 2 0,-3-1-539,6 10 449,-4-7-539,2 7 179,1-2 91,-1 0 269,7 3 180,0-7 91,5-8 179,3-10 90,-4-6 90,0-6 0,-5-3 179,0-3 1,2-5 0,-1-1 90,0-4 0,-2 1 179,-1-2-89,-1 0 180,-2 1-181,-2 1 1,-3 1 360,-1 3-181,-4-5 91,-8 4-180,-10 3-270,-12 12-91,-1 10 1,-3 7-180,7 4 180,0 3-180,0 4 180,2 2-180,2 1 90,2 1-90,3-1 90,3 2 0,2-1 0,3 9 0,5-1-180,8 3 0,10-12 90,10-14 0,-3-10-90,3-8 90,-7-2 0,1-4 90,0-1 90,-2 1 90,-1 0 89,-3 1-179,6-2-90,-2 0 0,6 5-90,-7 12 0,0 17 0,-8 5 0,-2 6-90,-3-3-90,1 3 1,-1 2-181,1 0-90,-2-1 0,0-1-179,0-2-721,-2-1-89,3 7-1349,-2-4-360,4 3 1618,0-24 1261,4-15 179,-1-15 360,3-8-1,-3 5 91,4-2 180,0 0 0,2 0 89,1 2 630,11-8-719,-9 11-90,8-5 0,-11 13 359,0 3-89,6 3-91,2 7-89,2 8-90,-2 10-90,-7 9-1,-6 2-89,-8 3 90,-9-4 360,-6-4-181,-8-7-359,-3-12 0,3-11 0,6-12-180,15-7 0,4 3 0,6-1 90,0 8-90,3-2 270,11-5-180,-6 7 0,9-4 0,-11 10 90,0 0-1,8 3 1,-1 4-180,6 6-90,-3 11-539,-4 8-541,-2 7-629,-5 5-1169,-4 2 2968,-3-3 0,-7-13 0,-2-7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36.882"/>
    </inkml:context>
    <inkml:brush xml:id="br0">
      <inkml:brushProperty name="width" value="0.08571" units="cm"/>
      <inkml:brushProperty name="height" value="0.08571" units="cm"/>
      <inkml:brushProperty name="color" value="#FF0066"/>
    </inkml:brush>
  </inkml:definitions>
  <inkml:trace contextRef="#ctx0" brushRef="#br0">50 203 10951,'-11'-35'4407,"-2"-5"-3687,5 14-1080,-2-5-2968,2 4-1709,14 6 5037,5 6 0,1 8 0,0 6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37.266"/>
    </inkml:context>
    <inkml:brush xml:id="br0">
      <inkml:brushProperty name="width" value="0.08571" units="cm"/>
      <inkml:brushProperty name="height" value="0.08571" units="cm"/>
      <inkml:brushProperty name="color" value="#FF0066"/>
    </inkml:brush>
  </inkml:definitions>
  <inkml:trace contextRef="#ctx0" brushRef="#br0">0 1 8972,'46'7'4767,"1"-1"-3418,-13-2-179,9 0-271,-8-1-359,7-1-270,-4 1 179,-6 1-89,-7 4 90,-7 6-360,-12 9 0,-6 2 0,-9 2 0,0-2 0,-2 1-90,-1 3 90,1 2 0,0-1 90,1 2-1,2 0 1,2-1 0,2 1 0,4-2 90,1-1-180,5 0 90,3 0-180,4-2 135,29 1 0,6-4-45,-3-4-451,7 0 0,-1-6 361,-9-19-90,1-5 90,6-8-90,1-7 90,1-7-90,-2-4 90,-1-4 0,11-20 0,-18 15 0,5-13 90,-25 23-90,-5 1 90,-5 5-380,-8-10 380,-6 14 89,-7-4 91,-4 15-90,-13 3-90,-6 11 0,1 2-90,2 11 90,12 3 517,2 4-607,1 5 0,6 1 90,3 3 135,5 0-315,3 3-180,4 2-89,4 1-91,4 1-180,4 0-89,4 0-91,2-3-179,2-1-271,1-3-359,-1-2-6296,11 3 7915,-12-10 0,-1-3 0,-16-10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37.717"/>
    </inkml:context>
    <inkml:brush xml:id="br0">
      <inkml:brushProperty name="width" value="0.08571" units="cm"/>
      <inkml:brushProperty name="height" value="0.08571" units="cm"/>
      <inkml:brushProperty name="color" value="#FF0066"/>
    </inkml:brush>
  </inkml:definitions>
  <inkml:trace contextRef="#ctx0" brushRef="#br0">6 1 11490,'-4'16'9265,"3"-13"-8995,7 73-1128,2-31 948,4 5 90,0 3-3662,5 4 3482,-1 1-90,3 3 497,-2-3-767,0-3-269,-2-6-91,0-2-89,-2-6-91,-1-4-1708,-2-5 2608,0 0 0,-6-16 0,0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37.932"/>
    </inkml:context>
    <inkml:brush xml:id="br0">
      <inkml:brushProperty name="width" value="0.08571" units="cm"/>
      <inkml:brushProperty name="height" value="0.08571" units="cm"/>
      <inkml:brushProperty name="color" value="#FF0066"/>
    </inkml:brush>
  </inkml:definitions>
  <inkml:trace contextRef="#ctx0" brushRef="#br0">184 1 10231,'-45'17'3148,"5"2"-2248,15 0 899,-6 14-990,11-4 810,0 23-899,18-18 0,7 11-91,11-10 451,29 16-631,-2-13-537,23 12 358,-9-22-2466,3-5 2376,2-4 89,-1-6-680,0-5 591,-4-5-90,0-6-90,-2-4 0,1-7-180,-2-5-90,0-6 0,-5-5-180,-7-1-402,0-8 222,-10 4-180,-1-5 1,-8 7 114,-5 1-1734,-5 5 393,-5-4 2036,-12 9 0,4 4 0,-8 10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10.920"/>
    </inkml:context>
    <inkml:brush xml:id="br0">
      <inkml:brushProperty name="width" value="0.08571" units="cm"/>
      <inkml:brushProperty name="height" value="0.08571" units="cm"/>
      <inkml:brushProperty name="color" value="#FF0066"/>
    </inkml:brush>
  </inkml:definitions>
  <inkml:trace contextRef="#ctx0" brushRef="#br0">441 1 8702,'1'35'2249,"0"0"-1710,-4-3 720,-8 35 1,-10 15-511,-4-21 1,-7 2 0,4-1-660,-1 27 0,-2-3-629,-25 5 1,2-24 808,27-50 327,-22 1-597,23-26 0,2-4 0,7-13 0,10 0-90,5-4 1469,2-4-1379,5-2 90,2 0-90,3 0 0,1 3 0,3 3 90,0 3 0,1 4 180,2 6-90,9 5-1,-4 7 91,8 7-90,-6 8 0,1 6 0,3 6 0,1 4-90,1 6-425,3 4 425,0 5-90,1 3 0,1 2 0,-3 1-90,0 1-180,-4-3-90,-2 0-269,-3-4-91,-3-2-180,-2-2-89,-4-3-312,-2-2-138,-3-3-4318,-3-3 5757,-3 3 0,-1-15 0,-2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8.779"/>
    </inkml:context>
    <inkml:brush xml:id="br0">
      <inkml:brushProperty name="width" value="0.08571" units="cm"/>
      <inkml:brushProperty name="height" value="0.08571" units="cm"/>
      <inkml:brushProperty name="color" value="#FF0066"/>
    </inkml:brush>
  </inkml:definitions>
  <inkml:trace contextRef="#ctx0" brushRef="#br0">36 1 9062,'-27'24'1619,"19"3"-2436,21-4 277,19 1-719,6-7 90,7 0 1001,11-2 0,8-1 1,6 0-1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11.114"/>
    </inkml:context>
    <inkml:brush xml:id="br0">
      <inkml:brushProperty name="width" value="0.08571" units="cm"/>
      <inkml:brushProperty name="height" value="0.08571" units="cm"/>
      <inkml:brushProperty name="color" value="#FF0066"/>
    </inkml:brush>
  </inkml:definitions>
  <inkml:trace contextRef="#ctx0" brushRef="#br0">1 116 12210,'19'-12'4947,"-8"3"-4767,75-1-1154,-22 4 1154,3 0-180,4-1 0,0 0-863,-7-1 504,-1 0-181,-7 1-90,-7 0-132,-2 1-407,-9 1-1367,-3-1 2536,-6 0 0,-14 3 0,-5 1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28.914"/>
    </inkml:context>
    <inkml:brush xml:id="br0">
      <inkml:brushProperty name="width" value="0.08571" units="cm"/>
      <inkml:brushProperty name="height" value="0.08571" units="cm"/>
      <inkml:brushProperty name="color" value="#FF0066"/>
    </inkml:brush>
  </inkml:definitions>
  <inkml:trace contextRef="#ctx0" brushRef="#br0">1 79 11041,'7'-41'22,"10"14"1,-11 17-1,7 10 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29.990"/>
    </inkml:context>
    <inkml:brush xml:id="br0">
      <inkml:brushProperty name="width" value="0.08571" units="cm"/>
      <inkml:brushProperty name="height" value="0.08571" units="cm"/>
      <inkml:brushProperty name="color" value="#FF0066"/>
    </inkml:brush>
  </inkml:definitions>
  <inkml:trace contextRef="#ctx0" brushRef="#br0">175 88 12660,'-23'41'3598,"5"-7"-2969,6 0-89,2-4-180,2 4 0,0 3-91,1 1-89,1 3 0,0 2 0,2 1-180,0 0 0,1 0-394,0-1 214,1-1 90,0-2-90,0-5 165,0-2-75,-1 5 270,-1-7 90,-11-11-90,4-27 0,-4-14 139,10-14-139,3 1 0,4-3 0,2-8-522,3-1 432,4-4 90,4-3-90,3-1 0,5-4 0,3 1 0,4 3 0,4 2-90,2 5 90,3 4-90,-1 6 0,1 6 89,-3 5-250,-2 7 161,-1 3 0,-6 7 0,9 6 90,-12 6-90,5 5 0,-13 4 0,-3 3 603,-4 4-513,-2 2-90,-4 16 90,-4-8-90,-3 11 90,-4-10-90,-1 1 90,-1 0 80,0 1-260,-1-2 90,1-1 0,-1-1 0,2-2 0,1-1 0,1-1 0,3 10 0,3-7 0,5 8 0,4-10 0,3 2 0,3 0 0,1 2 0,1-2 0,-1 1 0,-1-3 0,-2 0 180,-3-3 90,-2 9-180,-7 0 89,-4-1-89,-8-5 0,-4-10 90,-5-2 0,-5-3-90,-4 0 0,-3-3 0,-3-1-90,-2-2 0,0-2-270,-1 0 90,0-1-180,2-1 1,2-1-181,4-1-90,2 0-1079,4 0-359,-2-4-181,8-5 990,8-4-1080,13-2-1079,12-2 3418,4 2 0,-8 7 0,0 2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30.234"/>
    </inkml:context>
    <inkml:brush xml:id="br0">
      <inkml:brushProperty name="width" value="0.08571" units="cm"/>
      <inkml:brushProperty name="height" value="0.08571" units="cm"/>
      <inkml:brushProperty name="color" value="#FF0066"/>
    </inkml:brush>
  </inkml:definitions>
  <inkml:trace contextRef="#ctx0" brushRef="#br0">0 163 8882,'44'-14'5847,"-4"9"-4858,-16 8-269,-6 12-91,-8 7-359,0 8-90,-1-4 0,3 2-90,-2-8 90,4 1-90,2-1 0,2 0-90,1-2 90,0-2 0,-1-2-1,9-2 1,0-6-90,7-7 180,-10-8 90,-3-5-180,-10-4 90,-1-1 0,-3-4-90,-4-13 0,-4 7 0,-6-11-90,-4 13 90,-2-1-180,-4 2-180,-2 1-90,-2 3-180,0 0-89,0 4-181,1 2-1528,-1 4-1620,-6 0 3958,3 3 0,6 3 0,7 4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30.719"/>
    </inkml:context>
    <inkml:brush xml:id="br0">
      <inkml:brushProperty name="width" value="0.08571" units="cm"/>
      <inkml:brushProperty name="height" value="0.08571" units="cm"/>
      <inkml:brushProperty name="color" value="#FF0066"/>
    </inkml:brush>
  </inkml:definitions>
  <inkml:trace contextRef="#ctx0" brushRef="#br0">0 193 13379,'35'32'4858,"-6"6"-4229,-22-4-179,-2 4-90,-3-9-90,0 1-1,-2 0 1,1 1-180,-1-1 180,0 0 180,-1 7 0,0-2-1,-4 1-179,-9-14 0,0-19-180,-5-20 0,8-7 0,5-9 0,5 1-90,5-4 0,4-6-348,5-2 348,3-3 0,4 2 0,2 1 0,1 2 0,2 3-90,1 3 90,-1 4 0,-1 3 0,-1 6 0,-1 1-90,-2 4 90,-2 2-90,-1 2 0,2 1 180,-6 17 258,-8 4-438,-11 20 90,-9 3 0,3-4 0,1 2-90,6 4-90,3-5 0,3 9 90,5-7-90,3 3 1,5 2-1,1 0 0,4 3 90,1-2 90,1 1-180,-2-2 90,-1-3 90,-3-5 0,-2-2 180,-2-2 90,-5 3 0,-8-1-91,-11 2-89,-13-9-90,-1-5 0,-5-7-539,8-2-631,-25-3 181,17 1-1,-19-3-269,24 1-450,-1-2-1349,1 1 3058,1-1 0,11 1 0,3 1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31.156"/>
    </inkml:context>
    <inkml:brush xml:id="br0">
      <inkml:brushProperty name="width" value="0.08571" units="cm"/>
      <inkml:brushProperty name="height" value="0.08571" units="cm"/>
      <inkml:brushProperty name="color" value="#FF0066"/>
    </inkml:brush>
  </inkml:definitions>
  <inkml:trace contextRef="#ctx0" brushRef="#br0">232 0 10951,'-42'8'4767,"0"0"-3508,5-1 810,-9 6-180,16-3-540,-4 9-899,36-2-90,12 4 0,32 1-180,20-2-3393,19 2 3303,-31-10 0,3-1 0,5 0 0,1 0-502,8 0 1,1-1 501,3 0 0,1-1-90,3-1 0,0-1 45,1 0 0,1 0-626,1-2 0,0 0 536,-1-1 0,0 0-836,-1-1 1,-3 1 700,-4-2 0,-2 0-45,-3 0 0,-2-1 491,-6 0 1,-2-1-492,-3 0 0,-1-1-494,41-1-91,-14-1-269,-15 1-180,-15-2-1234,-9-1 2493,-11-2 0,-42-1 0,-12-2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31.366"/>
    </inkml:context>
    <inkml:brush xml:id="br0">
      <inkml:brushProperty name="width" value="0.08571" units="cm"/>
      <inkml:brushProperty name="height" value="0.08571" units="cm"/>
      <inkml:brushProperty name="color" value="#FF0066"/>
    </inkml:brush>
  </inkml:definitions>
  <inkml:trace contextRef="#ctx0" brushRef="#br0">239 83 10051,'-67'17'5397,"7"-2"-8156,13-2 5368,10-3 748,10 3-2368,27-4 508,19 1-687,36-3-181,25-3-1407,-31-1 0,2-1 1048,13 1 0,4-1 0,4 1 0,3-1-368,8 0 0,2 1 277,3-1 1,1 1 0,2-1 0,1 0-680,0 0 0,1 0 590,-1 0 0,0 0 0,-3-1 0,0 0-90,-3 1 0,-1-1 0,-8-1 0,-3 0-90,-4-1 0,-2 0-45,-9-1 1,0-1-361,10 0 0,-2-2-868,29-4 958,-42 3 1,-4 0-766,8-6 1009,-10-2-1278,-7 0 1852,-8-3-2122,-9 2-1489,-6-2 3198,-9-7 0,-16-8 0,-8-10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47.560"/>
    </inkml:context>
    <inkml:brush xml:id="br0">
      <inkml:brushProperty name="width" value="0.08571" units="cm"/>
      <inkml:brushProperty name="height" value="0.08571" units="cm"/>
      <inkml:brushProperty name="color" value="#FF0066"/>
    </inkml:brush>
  </inkml:definitions>
  <inkml:trace contextRef="#ctx0" brushRef="#br0">157 111 11580,'-22'-55'4138,"11"3"-2609,52 49-1259,-14 3-45,14 26 0,-1 10-45,-10 3-90,16 30 89,-27-28-89,-4 1 0,-4-1 0,-5 0 0,-4-1 0,-5 1 0,-6 0-90,-4-1-186,-6-1 276,-5-2-90,-16 8 90,6-13-90,-10 3 89,13-16-89,4-4 0,1-4 69,-7-4-159,0-8 90,0-8-90,9-9 0,16-3 90,13-2 118,13 4-118,11 7 0,9 8 0,-4 6 0,5 5 0,-11 2 0,3 2 0,1 1 0,3 4-986,2 0 986,2 3 0,0 0 0,1 0 0,1 0 90,0 1-90,1-2-280,2-1 280,0-2-90,0-2 180,16-1-180,-14-6-160,13-3 250,-19-8-90,3-4 90,-3-7-90,2-4 90,-1-8-2358,-2-4 2358,-2-5 0,-5-2-99,-5 0 9,-4 1 90,-3 2 0,-6 1-90,-4 6 90,-7-8 95,-10 8-95,-7 0 3374,-10 16-3284,-1 13 594,3 11-414,7 9 0,11 7-180,10 4 90,5-5-90,6-1 0,-2-10 90,1-1-1,8 1-89,1-5 0,6-4-270,-5-12-179,-3-15-361,-8-12-3661,-10-20 3751,-8 13 0,-7-5-459,-2 24 279,-2 3-89,-4 3-90,-3 3-2340,-16 3 541,7 5 2788,-14 4 0,5 7 0,-6 2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47.788"/>
    </inkml:context>
    <inkml:brush xml:id="br0">
      <inkml:brushProperty name="width" value="0.08571" units="cm"/>
      <inkml:brushProperty name="height" value="0.08571" units="cm"/>
      <inkml:brushProperty name="color" value="#FF0066"/>
    </inkml:brush>
  </inkml:definitions>
  <inkml:trace contextRef="#ctx0" brushRef="#br0">0 13 13469,'18'13'6477,"0"-4"-6028,68-12-89,-2 0-90,14 0-2216,-17 0 0,2 1 1991,-19 0 0,0 1-90,20-1 0,0 0-249,-26 1 0,-2-1 114,-2 1 1,-1 0-957,45-2 416,-9 1-89,-15 1-181,-7 0-359,-12 0-148,-6 0-32,-8 3-2282,-7-1 3811,-4 4 0,-16-3 0,-2 1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47.990"/>
    </inkml:context>
    <inkml:brush xml:id="br0">
      <inkml:brushProperty name="width" value="0.08571" units="cm"/>
      <inkml:brushProperty name="height" value="0.08571" units="cm"/>
      <inkml:brushProperty name="color" value="#FF0066"/>
    </inkml:brush>
  </inkml:definitions>
  <inkml:trace contextRef="#ctx0" brushRef="#br0">334 1 8432,'-49'12'2833,"0"1"1,-37 8-136,26-5-629,19-7 180,-7 3-1529,50-7-91,8-1 1,41-3-90,11-2-1562,22-3 1471,15 0-269,-42 1 0,0 0 0,3-1 0,0 1-90,1-1 0,-1 1-747,0-1 0,0 1 702,-3-1 0,0 1-90,-2 0 0,-2-1-1089,43-2 774,-9 0-899,9 0 270,-31 2-271,9-1-164,-33 2-105,-6 0-3868,-4 1 5662,1 0 1,-17 1 0,1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28.692"/>
    </inkml:context>
    <inkml:brush xml:id="br0">
      <inkml:brushProperty name="width" value="0.08571" units="cm"/>
      <inkml:brushProperty name="height" value="0.08571" units="cm"/>
      <inkml:brushProperty name="color" value="#FF0066"/>
    </inkml:brush>
  </inkml:definitions>
  <inkml:trace contextRef="#ctx0" brushRef="#br0">0 106 11041,'11'-25'4947,"4"30"-4407,1 22 89,0 21-179,-7-13 90,0 8-91,0 3 1,0 5-90,0 1-534,-1 2 534,0 0-90,-1 1 0,0-2 0,-1 1-90,-1-2-1,-2-3 1,2-1 0,-2-5-90,0-1 0,-1-1 0,0-5 0,-1-1-90,-1-3 90,0-3 90,0 7-90,0-2 0,-2 1-90,-13-25-90,6-10 533,-9-25-533,11-5-180,0-8 181,1-8-457,1-6 366,2-7 90,2-3-3241,1-3 3241,4-5 0,4 3 0,2-1 90,7-20-436,-3 20 0,1 3 436,9 2-90,14-19 90,-7 27 0,11-10-90,-12 30 90,1 8-90,0 5 90,-1 8-90,-2 5 180,0 4-180,-2 5 265,9 9-85,-11 2 2760,5 7-2761,-12-2 1186,-2 3-1185,-3 2 0,-4 2 0,-2 1-90,-5 0 90,-2 1-90,-5 0 90,-2 1 0,-20 20 0,8-16-90,-15 14 0,-6-8 0,15-18 0,-15 11-90,20-19-360,0 0-449,-7 1-271,0-4-269,-6-1-180,4-5-1079,3-3 2698,1-1 0,13 0 0,2 1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48.994"/>
    </inkml:context>
    <inkml:brush xml:id="br0">
      <inkml:brushProperty name="width" value="0.08571" units="cm"/>
      <inkml:brushProperty name="height" value="0.08571" units="cm"/>
      <inkml:brushProperty name="color" value="#FF0066"/>
    </inkml:brush>
  </inkml:definitions>
  <inkml:trace contextRef="#ctx0" brushRef="#br0">21 0 11760,'-10'65'1619,"2"0"-810,5 21 1,3 5-630,0 7-2920,1 2 0,1-2 2830,4-17-539,1-6 0,1 1 359,4 21 54,-3-23 0,0-2-234,4 0-539,-2-8 0,0-5-91,-1-7-179,-1-7-810,-1-5 2313,-1-9 1,-3-14 0,-1-5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49.397"/>
    </inkml:context>
    <inkml:brush xml:id="br0">
      <inkml:brushProperty name="width" value="0.08571" units="cm"/>
      <inkml:brushProperty name="height" value="0.08571" units="cm"/>
      <inkml:brushProperty name="color" value="#FF0066"/>
    </inkml:brush>
  </inkml:definitions>
  <inkml:trace contextRef="#ctx0" brushRef="#br0">0 329 10051,'4'-56'1889,"3"12"-1529,11 16-90,6 11 0,9-1-90,9 2-1094,12 0 1094,11 2-90,15 0-1231,11 2 1186,-41 7 0,2 0 0,2 0 0,0 0-45,3 1 0,0 1 0,1-1 0,1 1-714,1 1 0,0 0 714,0-1 0,1 2 0,0-1 0,0 1-45,-1-1 0,0 1 0,0 0 0,0 0 45,-2 0 0,0 0-45,-2 0 0,0 0 45,-2 0 0,-1 0-90,43-1 90,-7-1-393,-16-1 483,17-1 0,-30 0 0,11 0 90,-31 2 375,-5 0-285,-4 0 1057,7 0-1147,-3 1 1806,5 3-1806,-6 10-1,-10 3 1,-4 11 90,-7 2-90,0 10 270,2 30-270,-4-9-780,3 26 870,-6-18-90,1 5-90,-1 3 90,0-1-90,-1 2 0,-1-2 0,-1-3 0,-1-3-90,-1-4 90,-2 0-90,-1-3 0,-2-2-312,-2-3 222,-1-6-90,-1-2-89,-2-7-91,-2-1 0,-2-4-90,-3-3-269,-2-2-181,-3-5-269,-3-3-1260,-2-5-989,-1-4 3418,-1-6 0,12-3 0,3-3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49.690"/>
    </inkml:context>
    <inkml:brush xml:id="br0">
      <inkml:brushProperty name="width" value="0.08571" units="cm"/>
      <inkml:brushProperty name="height" value="0.08571" units="cm"/>
      <inkml:brushProperty name="color" value="#FF0066"/>
    </inkml:brush>
  </inkml:definitions>
  <inkml:trace contextRef="#ctx0" brushRef="#br0">0 22 11041,'43'-8'1439,"-2"1"-6830,-13 4 5661,6 1-90,2 1-113,4 1-246,3 0-1996,19 2 286,-12 1-630,13 0 2450,-20-1 0,5 0 0,0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50.098"/>
    </inkml:context>
    <inkml:brush xml:id="br0">
      <inkml:brushProperty name="width" value="0.08571" units="cm"/>
      <inkml:brushProperty name="height" value="0.08571" units="cm"/>
      <inkml:brushProperty name="color" value="#FF0066"/>
    </inkml:brush>
  </inkml:definitions>
  <inkml:trace contextRef="#ctx0" brushRef="#br0">418 12 9781,'-50'-8'2789,"1"5"-7730,13 7 5481,-4 5-1,0 4 1686,-28 23-1865,28-9 0,-15 18-90,37-16 0,5 2-90,6 5 781,6 1-871,7 3 0,5 2-262,7 3-7,9 1-91,5-1 0,7 0-90,6-3 2158,3-3-2337,5-3-91,1-5-89,2-4-901,23-4 721,-18-8-1,17-6-629,-23-11-270,3-8 1799,0-6 0,6-11 0,0-3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50.274"/>
    </inkml:context>
    <inkml:brush xml:id="br0">
      <inkml:brushProperty name="width" value="0.08571" units="cm"/>
      <inkml:brushProperty name="height" value="0.08571" units="cm"/>
      <inkml:brushProperty name="color" value="#FF0066"/>
    </inkml:brush>
  </inkml:definitions>
  <inkml:trace contextRef="#ctx0" brushRef="#br0">235 111 8072,'20'-45'4318,"-12"8"-3329,-20 15-539,-18 15-90,-2 9 0,-4 9-90,9 3 89,1 5-179,1 2 90,3 2-90,3 6 0,5 1-90,3 3 0,5 2 0,4 2 0,5 1-90,5 3 90,4 0-90,5 1-180,3-2-270,15 16-450,5-6-539,12 6-175,-11-20-544,-6-12 2190,-12-15 1,-11-4 0,-2-3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50.515"/>
    </inkml:context>
    <inkml:brush xml:id="br0">
      <inkml:brushProperty name="width" value="0.08571" units="cm"/>
      <inkml:brushProperty name="height" value="0.08571" units="cm"/>
      <inkml:brushProperty name="color" value="#FF0066"/>
    </inkml:brush>
  </inkml:definitions>
  <inkml:trace contextRef="#ctx0" brushRef="#br0">107 1 8882,'-38'10'5757,"4"-1"-3149,0-1-2158,36-1 0,5-1-181,43-1-89,8-1-3357,14 1 3177,15 0-90,6 0-45,-42-3 0,1 0-45,0 0 0,0 0-45,1 0 1,-1-1-406,44 0-590,-2 0 321,-9-4-360,-3 0-1350,-6-2-1349,-3-2 3958,-10-1 0,1-2 0,-6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53.730"/>
    </inkml:context>
    <inkml:brush xml:id="br0">
      <inkml:brushProperty name="width" value="0.08571" units="cm"/>
      <inkml:brushProperty name="height" value="0.08571" units="cm"/>
      <inkml:brushProperty name="color" value="#FF0066"/>
    </inkml:brush>
  </inkml:definitions>
  <inkml:trace contextRef="#ctx0" brushRef="#br0">1 177 7353,'47'1'1799,"6"0"-3550,40 0 2020,-12 0-119,-14 0 0,10 1 0,-6-1-1148,-9 0 0,0 1 1028,4-1 0,6 1 0,-7-1 15,-7 1 0,-3-1-50,1 0 0,0 0 5,0 0 0,0-1 45,-1 1 0,-1-1-45,-1 0 0,0 0 0,-1-1 0,-1 0 0,49-2 0,-9-2 90,-5-1-90,-10 0 0,-3-2 90,-3-1-90,-6 0 90,-4-1-1,-7 0-27,-1-1 118,15-4-90,-18 3 503,11-3-413,-23 5-90,-1 1 0,-2-1 0,0 1-90,-2 0 90,1 2-90,-3 0 90,-1 1-90,-1 2 2206,-2 0-2296,10 2 1630,1 2-1540,-1 2 139,4 7-49,-18 1 90,6 5-90,-9 1 90,-1 5 89,0 6-89,-1 7 0,0 6 134,-3 6-44,-1 6-90,-2 5-856,-1 6 766,-2 6 90,0 5 0,-2 4-90,0 2-1021,-2 2 1020,0 0 1,-2 1 0,0-2-90,-1 0 45,-1-27 0,-1 0-45,0 26 90,-2 20 0,-1-38-670,-1-1 580,-2-4-66,-2-2 66,-2-4 90,-2-4 0,-2-3 0,-4-4 0,-4-3 0,-4-5-90,-4-5 0,-5-4-90,-5-4 0,-2-5 0,-6-4-450,-28-5 271,14-5-181,-26-4-285,19-5 15,-11-3-179,-5-2-271,-9-3-629,-2-2 675,48 9 0,-1-1 1124,0 0 0,0-1 0,0 0 0,0-1 0,0 1 0,-1-1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54.140"/>
    </inkml:context>
    <inkml:brush xml:id="br0">
      <inkml:brushProperty name="width" value="0.08571" units="cm"/>
      <inkml:brushProperty name="height" value="0.08571" units="cm"/>
      <inkml:brushProperty name="color" value="#FF0066"/>
    </inkml:brush>
  </inkml:definitions>
  <inkml:trace contextRef="#ctx0" brushRef="#br0">5 0 12930,'0'55'1349,"-1"2"-989,-1-3 269,1 42-1301,1-13 807,0-26 0,1 0 45,1 29-46,0-24 1,1 0-1417,1 33 1372,0-34 0,0-2 90,2 21-90,2-5-40,-1-7 40,1-6 90,0-7-154,2 10 243,-4-19 282,3 5-281,-5-22 1335,2-5-1425,3 3 678,7-9-1038,8-4 468,8-14-648,-4-7 107,2-5-197,-7 0-90,0-1-89,2-2-91,0-1-269,1 0-91,0 0-359,1 1-630,0-1-719,0 2 2788,1 0 0,5 1 0,2-2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57.177"/>
    </inkml:context>
    <inkml:brush xml:id="br0">
      <inkml:brushProperty name="width" value="0.08571" units="cm"/>
      <inkml:brushProperty name="height" value="0.08571" units="cm"/>
      <inkml:brushProperty name="color" value="#FF0066"/>
    </inkml:brush>
  </inkml:definitions>
  <inkml:trace contextRef="#ctx0" brushRef="#br0">151 460 9961,'-35'-35'1799,"5"4"-899,11 4 89,-4-13-629,5 7-90,-2-17-90,15 17-180,4-10 90,6 11-90,7 4 0,15 2 0,-2 8 0,12-4 0,-4 10 0,3 3 0,3 1 0,2 2 0,2 2-263,1 2 263,1 2 0,-1 1 0,1 2 0,1 2 0,0 2 0,1 2 0,-3 2 0,0 2 90,-5 0-90,-3 2 90,-2 0-90,-3 2 0,-1 1 0,8 8 0,-10-6 90,6 7-90,-12-9 0,-3-1 0,-1 0 0,-2-1 0,-1-2 263,0 0-263,3 4 89,-1 0-448,2 4-811,-2-3-2697,-4 1 3867,-2 1 0,-6-11 0,-2 1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57.364"/>
    </inkml:context>
    <inkml:brush xml:id="br0">
      <inkml:brushProperty name="width" value="0.08571" units="cm"/>
      <inkml:brushProperty name="height" value="0.08571" units="cm"/>
      <inkml:brushProperty name="color" value="#FF0066"/>
    </inkml:brush>
  </inkml:definitions>
  <inkml:trace contextRef="#ctx0" brushRef="#br0">1 144 13559,'39'9'900,"0"-2"-3704,-10-7 2984,5 0-552,2-2 462,3 1 680,0-1-680,-1-2 0,0-1-90,-2 0-90,-2-2-180,-1-1-90,-3-3-629,8-5 269,-13 0 526,4-2-3853,-11-1 4398,-7-1 0,-1 5 0,-7 5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29.198"/>
    </inkml:context>
    <inkml:brush xml:id="br0">
      <inkml:brushProperty name="width" value="0.08571" units="cm"/>
      <inkml:brushProperty name="height" value="0.08571" units="cm"/>
      <inkml:brushProperty name="color" value="#FF0066"/>
    </inkml:brush>
  </inkml:definitions>
  <inkml:trace contextRef="#ctx0" brushRef="#br0">149 1 13199,'43'10'2699,"-4"8"-720,-5 67-2650,-15-31 851,-2-3 0,-2 0 511,-6-1-331,-4 0 0,-1 2-180,1 16-1614,-3-15 1,-2-1 1523,-2 4 90,-3-3-1231,-1-1 1231,-2-2-183,-2-2 183,-3-3-90,-1-3 90,-2-4-90,-2-4 90,1-3 0,-3-3 0,1-2-90,0-4 90,0-4 89,0-2-179,-6-3 2517,0-7-2607,-5-9 1776,6-14-1866,6-12 956,8-8-866,6-1-90,6 1 90,4 6 0,4 7-90,10 10 90,1 13 0,5 7 0,-5 9 0,-5 0 0,1 3 0,0 2 0,2 2 0,-1 1 0,1 1-90,-1 1 0,0 1-90,0-1 1,-2 0-181,-1-3 0,-2 0-90,-1-3-539,0 0-181,2 4-1708,-2-2 2878,4 1 0,-8-10 0,-2-4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02.586"/>
    </inkml:context>
    <inkml:brush xml:id="br0">
      <inkml:brushProperty name="width" value="0.08571" units="cm"/>
      <inkml:brushProperty name="height" value="0.08571" units="cm"/>
      <inkml:brushProperty name="color" value="#FF0066"/>
    </inkml:brush>
  </inkml:definitions>
  <inkml:trace contextRef="#ctx0" brushRef="#br0">1 1 12030,'2'53'1619,"-1"0"-3639,1 47 2380,1-27-135,0 4 0,0 2-45,3 7 44,1 6 1,0 1-135,2 3-90,0-5 0,0-1 0,-2-12-225,0-15 1,-1-3-72,-1 0-154,4 14 251,-5-33-431,0-4-1169,0-4 1799,1 1 0,-2-17 0,0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02.918"/>
    </inkml:context>
    <inkml:brush xml:id="br0">
      <inkml:brushProperty name="width" value="0.08571" units="cm"/>
      <inkml:brushProperty name="height" value="0.08571" units="cm"/>
      <inkml:brushProperty name="color" value="#FF0066"/>
    </inkml:brush>
  </inkml:definitions>
  <inkml:trace contextRef="#ctx0" brushRef="#br0">48 47 11041,'-13'52'1259,"-1"11"-989,7-28-90,-1 13 0,4-11 179,2 37-269,3-27-765,2 27 765,3-37 90,1-2 0,1-2-91,1-1 178,1-5-177,1-2 345,0-6-255,6 3-90,1-10 0,7-8 295,-5-10-385,-2-11 0,-4-5 90,-1-4-90,-1-6 90,-1-4-3354,3-59 3264,-7 40 0,0-43-177,-10 58 177,-2 2 0,-2 1-90,-1 4 90,-1 3-180,-1 3 0,1 3-899,-7-6-90,0 6-1080,-4-2 2249,-2 11 0,12 7 0,0 5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03.221"/>
    </inkml:context>
    <inkml:brush xml:id="br0">
      <inkml:brushProperty name="width" value="0.08571" units="cm"/>
      <inkml:brushProperty name="height" value="0.08571" units="cm"/>
      <inkml:brushProperty name="color" value="#FF0066"/>
    </inkml:brush>
  </inkml:definitions>
  <inkml:trace contextRef="#ctx0" brushRef="#br0">0 1 10321,'7'52'1979,"0"3"-1709,-9-19-90,4 4 90,-1-11-1,4 4-89,0 0-90,2 2 90,2 0-180,2-1 90,1-2 0,2 0 180,0-3-90,1-2 0,2-2 90,0-3-1,2-3 181,-1-4-180,9-2-180,3-9 0,0-5-90,-3-9 90,-8-5 0,0-5-90,0-5 0,-3-3 0,-1-2 90,-3-3-90,-1-3 0,-3 1 0,-3 1 0,-3 1 0,-2 2-180,-3 2-90,-2 0-90,-4 0 0,-3 2-179,-3 1-91,-2 3 0,-1 2-179,-1 3-1,0 2-89,1 3-2519,-1 1 3418,-6-1 0,12 7 0,-2-1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03.552"/>
    </inkml:context>
    <inkml:brush xml:id="br0">
      <inkml:brushProperty name="width" value="0.08571" units="cm"/>
      <inkml:brushProperty name="height" value="0.08571" units="cm"/>
      <inkml:brushProperty name="color" value="#FF0066"/>
    </inkml:brush>
  </inkml:definitions>
  <inkml:trace contextRef="#ctx0" brushRef="#br0">13 25 9062,'10'45'2518,"-3"-7"-1978,-12-6-270,0-3 90,0 1-180,-1 4 179,2 1-89,1 1 0,2 1-180,1 2 180,1-1 0,3 0 90,3 0-181,1-1 1,3-1-90,2-2 180,3-2-180,1-2 180,2-4-180,3-2 90,-1-5-90,2-5 180,-1-3-180,10-8-90,-9-5 89,9-9-89,-11-6 90,0-6-90,-1-8 0,-2-5 90,-1-5-379,-3-3 289,-3 0 0,-3-20 0,-5 15 0,-3-11 0,-4 19 0,-3 3-180,-4 1-90,-1 4 0,-4 2-449,-9-8 269,3 12 0,-8-5-179,7 15-1,0 3-90,0 3-179,-1 3-1620,0 3 2519,-9 2 0,18 2 0,-4 1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03.883"/>
    </inkml:context>
    <inkml:brush xml:id="br0">
      <inkml:brushProperty name="width" value="0.08571" units="cm"/>
      <inkml:brushProperty name="height" value="0.08571" units="cm"/>
      <inkml:brushProperty name="color" value="#FF0066"/>
    </inkml:brush>
  </inkml:definitions>
  <inkml:trace contextRef="#ctx0" brushRef="#br0">52 1 10051,'-16'46'1709,"1"-2"-1259,7-15 0,1 4-90,1 2 719,6 37-809,3-24-1946,7 8 0,4 0 2036,3-10 498,23 38-588,-18-53-156,9 5 156,-9-17-180,2-5 179,-1-5 2868,10-8-3047,-6-6 0,7-9-2513,-10-7 2513,0-8-523,5-27 433,-6 7 0,1-19 0,-11 18-90,-4 3 0,-4 2 0,-3 3-179,-4 3-91,-3 4 0,-4 2-180,-4 4 1,-2 4-91,-4 3-90,-3 5-89,-1 4-181,-2 4 2963,0 5-3592,-2 4-450,-2 2 2069,-2 4 0,-6 5 0,-2 2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04.372"/>
    </inkml:context>
    <inkml:brush xml:id="br0">
      <inkml:brushProperty name="width" value="0.08571" units="cm"/>
      <inkml:brushProperty name="height" value="0.08571" units="cm"/>
      <inkml:brushProperty name="color" value="#FF0066"/>
    </inkml:brush>
  </inkml:definitions>
  <inkml:trace contextRef="#ctx0" brushRef="#br0">21 0 11311,'-8'57'899,"3"-12"-629,0-9 0,3-8 90,2 1-181,0 1 91,3-1-90,1 2 180,3-1-180,1 2 90,4-4 0,1 0-1,3-3 91,1-1-180,3-3 90,0-4-180,0-3 270,1-3-270,9-4 90,-6-6-180,7-4 89,-10-6-89,1-5 90,-2-5-90,1-4 90,-4-4-90,-1-3 0,-3-3 0,-2 0-90,-4 2-179,-3-1-1,-3 4-90,-4 0-90,-3 2-90,-4 1 1,-4 3-91,-4 1-1079,-18 1 540,5 9-450,-15 1-270,8 9 1889,-6 5 0,-8 3 0,-6 3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05.580"/>
    </inkml:context>
    <inkml:brush xml:id="br0">
      <inkml:brushProperty name="width" value="0.08571" units="cm"/>
      <inkml:brushProperty name="height" value="0.08571" units="cm"/>
      <inkml:brushProperty name="color" value="#FF0066"/>
    </inkml:brush>
  </inkml:definitions>
  <inkml:trace contextRef="#ctx0" brushRef="#br0">1 171 11221,'46'-12'1709,"1"1"-810,27 2-539,-7 2-1,27 2 1,7 1-2579,-42 1 1,-1 1 2308,41 0 0,-1-1-45,-38 3 0,-3 0 0,2-1 0,2 1 0,26 0 0,1 1-45,-22-2 0,0 1 45,20-1 0,-2 1-45,-28-2 0,0 1 145,16-2 0,-1-1-145,-19 1 0,-2-1 0,13 0 0,-3-1 0,13-4-90,-9 1 90,-6 0-269,-11 0-1,-4 1-90,-8-1-90,-4 1 61,-5 0-5188,-2-2 5577,-26 3 0,9 0 0,-20 5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05.824"/>
    </inkml:context>
    <inkml:brush xml:id="br0">
      <inkml:brushProperty name="width" value="0.08571" units="cm"/>
      <inkml:brushProperty name="height" value="0.08571" units="cm"/>
      <inkml:brushProperty name="color" value="#FF0066"/>
    </inkml:brush>
  </inkml:definitions>
  <inkml:trace contextRef="#ctx0" brushRef="#br0">65 0 9242,'-48'12'5577,"31"-4"-5038,82-8-89,6-2-1207,-7 0 0,3 0 937,-16 1 0,0 1-45,5 0 0,6 0 44,4 1 1,6-1 0,-3 1-947,12 0 0,1 0 827,-7 0 0,4 0 0,-4 0 30,6 0 0,-3 1-45,2-1 0,-2 0 0,-4 1 0,-2 0-45,-1-1 0,-1 1-45,-5 0 0,-1 0 0,-2-1 0,0 1-45,-3 0 0,2 0-180,18 2 0,-2 0 45,-22-2 0,-2 1-45,12 0 1,-4 0-361,5 1-180,-12-3 745,-6 3-655,-8-2-989,-6 1 1709,0 3 0,-18-3 0,-1 2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08.027"/>
    </inkml:context>
    <inkml:brush xml:id="br0">
      <inkml:brushProperty name="width" value="0.08571" units="cm"/>
      <inkml:brushProperty name="height" value="0.08571" units="cm"/>
      <inkml:brushProperty name="color" value="#FF0066"/>
    </inkml:brush>
  </inkml:definitions>
  <inkml:trace contextRef="#ctx0" brushRef="#br0">225 1 8972,'-25'49'1889,"2"-3"-3865,4 1 0,0 2 2246,-3 12-135,1-4 0,2-1 431,2 7-476,3 1 90,2 2-180,2-2 546,2 1-546,2-2 90,2 0-270,1 0-180,2-1-179,-1-3-271,2-5-1307,0-3-402,0-5 2519,0-4 0,0-19 0,0-6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08.282"/>
    </inkml:context>
    <inkml:brush xml:id="br0">
      <inkml:brushProperty name="width" value="0.08571" units="cm"/>
      <inkml:brushProperty name="height" value="0.08571" units="cm"/>
      <inkml:brushProperty name="color" value="#FF0066"/>
    </inkml:brush>
  </inkml:definitions>
  <inkml:trace contextRef="#ctx0" brushRef="#br0">73 69 9781,'-37'34'3508,"8"-1"-3148,22-4 90,8-4-90,7-1-180,6-3 89,4-2-89,6 3 0,6-3 0,6 1-90,5-2 0,3-2 0,3-2 90,0-3-90,-1-3 0,-2-3 0,-2-3-90,-2-4 90,-1-5-90,0-4 90,-1-5-325,-1-5 145,-1-4-90,-4-4-360,10-18 180,-14 10-179,5-10-181,-15 15-3148,-1-5 3868,-5 2 0,-3 10 0,-5 7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1.022"/>
    </inkml:context>
    <inkml:brush xml:id="br0">
      <inkml:brushProperty name="width" value="0.08571" units="cm"/>
      <inkml:brushProperty name="height" value="0.08571" units="cm"/>
      <inkml:brushProperty name="color" value="#FF0066"/>
    </inkml:brush>
  </inkml:definitions>
  <inkml:trace contextRef="#ctx0" brushRef="#br0">343 1 12750,'-2'49'1169,"-3"0"-899,-2-16 90,-5 11-270,4-17 539,-10 29-449,8-28 0,-7 17 0,7-24-90,-1 0 90,0-1-90,-1-1 270,0-2-1,-5 5 1,-1-3-90,-4 2 0,-2-7 0,1-8 0,0-8-91,0-11-89,3-9 0,4-9 0,4-9 0,5-2 0,4-3-90,5 3 0,1 4 0,2 4 0,1 5 0,2 5-450,3 5-809,8 4 0,5 10-450,4 7-450,0 11-2608,-4 7 4767,-1 3 0,-9-8 0,-5-3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09.309"/>
    </inkml:context>
    <inkml:brush xml:id="br0">
      <inkml:brushProperty name="width" value="0.08571" units="cm"/>
      <inkml:brushProperty name="height" value="0.08571" units="cm"/>
      <inkml:brushProperty name="color" value="#FF0066"/>
    </inkml:brush>
  </inkml:definitions>
  <inkml:trace contextRef="#ctx0" brushRef="#br0">43 391 8882,'-23'-46'1619,"7"2"-1349,13 11-180,9-1-90,3 6 90,7 2-90,0 7 0,3 2 0,6-1 90,2 2-90,7-1 0,4 3-443,6-1 443,4 2 0,4 2-490,2 1 490,5 2 0,4 0 0,0 3-752,3 0 662,-2 2 90,1 2 0,0 2 0,2 2 0,29 9 0,-22 1-948,18 8 948,-33 0 0,-6 4-238,-3 5 238,-5 4 0,-3 5 0,-5 2 0,-3 4 0,10 24 0,-13-12-171,6 13 171,-15-21-90,-1-4 180,-1-1-90,-1-1 0,0-1 90,-2-1-90,-1-4 534,5 12-714,-6-15-180,3 6 502,-8-15-1401,-1-3 1402,1-2 0,-6-8 1,0-4-1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11.013"/>
    </inkml:context>
    <inkml:brush xml:id="br0">
      <inkml:brushProperty name="width" value="0.08571" units="cm"/>
      <inkml:brushProperty name="height" value="0.08571" units="cm"/>
      <inkml:brushProperty name="color" value="#FF0066"/>
    </inkml:brush>
  </inkml:definitions>
  <inkml:trace contextRef="#ctx0" brushRef="#br0">59 10 12210,'50'-10'989,"2"21"-899,-30 13 0,4 25 0,-20-20-90,-3 11 90,-6-10 90,-4 2-90,-4 0 360,-11 12-180,4-11-90,-9 9-90,9-16 179,0-3-89,2-2 180,1-3 270,2-1-1,-3 2 1,2-1 0,-2 3-361,12 0-179,17-3 0,6-1-180,16-5-89,-4-5-91,5 0-180,2-2 0,2 0-89,1-3-1,2 0-90,1-3-179,2-2-1,0-2 1,3-4-459,-3-1 459,0-3-1,-2-2 180,-1-3 91,-3-2 269,0-2 0,-3-2 270,1-2 90,-4-1 180,1 0 360,12-14-181,-13 13 91,8-10 0,-16 17-181,-2 2 1,-2 1 270,-2 4 89,3 0-179,0 8-270,4 10 278,-7 7-458,-4 9 0,-7 1 0,-1 4 0,-3 4-90,0 4 90,-3 4-270,-2 3 0,-2 2-270,-1 1-180,-2 1-359,-2 1-1370,-2 0-609,-2 1 2968,-1-5 0,5-18 0,1-8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11.163"/>
    </inkml:context>
    <inkml:brush xml:id="br0">
      <inkml:brushProperty name="width" value="0.08571" units="cm"/>
      <inkml:brushProperty name="height" value="0.08571" units="cm"/>
      <inkml:brushProperty name="color" value="#FF0066"/>
    </inkml:brush>
  </inkml:definitions>
  <inkml:trace contextRef="#ctx0" brushRef="#br0">25 161 10051,'-12'-51'3148,"2"4"-3957,7 16-900,12 12 180,13 7-270,7 13 1799,9 5 0,4 4 0,5 1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11.272"/>
    </inkml:context>
    <inkml:brush xml:id="br0">
      <inkml:brushProperty name="width" value="0.08571" units="cm"/>
      <inkml:brushProperty name="height" value="0.08571" units="cm"/>
      <inkml:brushProperty name="color" value="#FF0066"/>
    </inkml:brush>
  </inkml:definitions>
  <inkml:trace contextRef="#ctx0" brushRef="#br0">1 0 8792,'43'17'4407,"-5"-3"-3687,-9-3-900,-6-3-6206,0 2 6386,-16 3 0,2-5 0,-13 1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11.456"/>
    </inkml:context>
    <inkml:brush xml:id="br0">
      <inkml:brushProperty name="width" value="0.08571" units="cm"/>
      <inkml:brushProperty name="height" value="0.08571" units="cm"/>
      <inkml:brushProperty name="color" value="#FF0066"/>
    </inkml:brush>
  </inkml:definitions>
  <inkml:trace contextRef="#ctx0" brushRef="#br0">0 1 15808,'56'13'2249,"41"1"-5238,-14-5 3079,-24-3 0,2 0-90,33 7-270,1 0-315,-31-3 0,1 0-314,28 4 269,-35-5 1,-1 0-3467,31 5 588,-28-4 3508,7 2 0,-45-8 0,-7-2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11.650"/>
    </inkml:context>
    <inkml:brush xml:id="br0">
      <inkml:brushProperty name="width" value="0.08571" units="cm"/>
      <inkml:brushProperty name="height" value="0.08571" units="cm"/>
      <inkml:brushProperty name="color" value="#FF0066"/>
    </inkml:brush>
  </inkml:definitions>
  <inkml:trace contextRef="#ctx0" brushRef="#br0">0 1 14549,'47'11'1799,"0"-1"-2582,1-9 1142,3 1-269,4 0-180,0 1-179,-1 1-4913,30 4 4102,-31-3-4746,31 3 5826,-46-6 0,-10-1 0,-12-2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12.274"/>
    </inkml:context>
    <inkml:brush xml:id="br0">
      <inkml:brushProperty name="width" value="0.08571" units="cm"/>
      <inkml:brushProperty name="height" value="0.08571" units="cm"/>
      <inkml:brushProperty name="color" value="#FF0066"/>
    </inkml:brush>
  </inkml:definitions>
  <inkml:trace contextRef="#ctx0" brushRef="#br0">636 8 8162,'-53'-6'1979,"0"5"-1170,6 19 1,-4 12-3056,-7 18 1,1 5 2425,-3-3 0,3 2-45,4 12 0,8 1 498,7 19-363,9 3-90,9 5 90,8-3 0,9 7-90,9-2-90,2-44 0,1-1-516,2 1 0,1-1 516,4 0 0,1 0-45,2-2 0,1 0-288,4 3 1,1-1 242,1-2 0,3 1 45,13 14 0,2-1 0,-10-15 0,0-2-90,10 8 0,0-3-134,21 11-91,0-4-90,1-7-270,-3-6-179,-3-8 903,-6-8-2253,-4-8 2314,9-11 0,-30-3 0,3-6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12.620"/>
    </inkml:context>
    <inkml:brush xml:id="br0">
      <inkml:brushProperty name="width" value="0.08571" units="cm"/>
      <inkml:brushProperty name="height" value="0.08571" units="cm"/>
      <inkml:brushProperty name="color" value="#FF0066"/>
    </inkml:brush>
  </inkml:definitions>
  <inkml:trace contextRef="#ctx0" brushRef="#br0">60 272 8882,'-31'-49'2249,"7"5"-1890,19 9-89,9 11 0,12-6 0,10 13-90,10 1 0,11 1-90,10 4-624,10 0 624,10 5-441,11 0 351,8 3-771,-44 2 0,0 0 816,2 0 0,0 1-45,1-1 0,0 0 0,1 2 0,1 0 0,0-1 0,0 1-45,1 1 0,-1 1 90,0 1 0,0-1-45,-1 1 0,0 1 45,-2 0 0,-1 0-45,0 1 0,-1 1 179,46 8-89,-3 3 90,-7 1 90,-5 5-90,-28-3 0,-1 3 180,24 16-270,-30-11 0,-2 2-204,10 22 384,-6 6 90,-5 8-90,-5 7 0,-5 5 90,-4 6-2116,-4 3 2025,-7 3-89,-5-4-324,-10-26 1,-2 1 323,-3 28-135,-2-32 0,-2 0 45,-11 23 0,-6-2 0,-8-1-45,0-26 0,-4-2-45,-23 23-90,14-27 0,-2-3-270,-31 9-180,-11-5 225,37-25 1,-3-2-46,-3 0 0,-2-2-135,-6-1 1,0-2-91,1-1 0,0-2-719,-6-1 0,1-2-720,6-2 0,0-1 2024,-5-1 0,0-1 0,6-3 0,0 0 0,-1-1 0,1-1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17.152"/>
    </inkml:context>
    <inkml:brush xml:id="br0">
      <inkml:brushProperty name="width" value="0.08571" units="cm"/>
      <inkml:brushProperty name="height" value="0.08571" units="cm"/>
      <inkml:brushProperty name="color" value="#FF0066"/>
    </inkml:brush>
  </inkml:definitions>
  <inkml:trace contextRef="#ctx0" brushRef="#br0">2723 0 13739,'26'32'810,"-5"-4"-6291,-17 16 5751,-2 15-41,0-6 0,0 3-49,0 34-180,-1-31 0,-1-1 90,-1 10 0,0 4 473,-1 0-563,-1 0 90,0-2-90,-2-5 90,-1-1-106,-1-2 196,-6 23 1639,2-23-1819,-6 15 89,3-28 963,-1-5-962,-3-4-90,0-5 90,-4-4 0,-15 1-90,5-11 90,-15 0-90,7-13 90,-3-5 0,-7-4 0,-8-4-1406,-7-4 1496,-5-3-90,-9-5-345,-4-3 345,-10-3-391,-2-2 346,46 12 0,-2 0 180,-23-7 0,-1 0-136,17 5 1,0 0 0,-17-5 0,0 0 45,23 6 0,4 1-45,-1 0 0,1 0 180,-43-13-90,9 4 0,8 2 0,12 3-222,6 2 132,8 2 1878,6 1-1878,-11-2 0,18 5-90,-9-3 90,19 6 368,-6-2-638,3 1 1537,-4-2-1717,7 3 725,-2-1-455,6 0 0,-4-2 90,7-3 0,3-4-90,4-4-270,4-4-89,1-1 179,2-5 90,0 3 90,0-4-90,3 3 0,0-2 90,2-3 0,1-4 0,3-3 90,1-3 0,2-1 0,0 1 0,0 5 0,-1 3-90,0 6 180,-1 2 0,-12 23 90,-2 6-90,-11 25 90,-1 6-90,-1 5 0,-6 7 0,1 3-263,-2 3 263,2 2 0,1-3-90,2-1 90,4-1 0,0-1 0,4 0 89,0 17-179,8-16 90,2 13-180,10-22-179,8 2-91,6-2-180,10 3 0,6-4-179,8 1-181,4-3-179,3-1-180,1-3-990,-3-6-989,-1-2 3238,-6-8 0,4-2 0,-2-2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18.361"/>
    </inkml:context>
    <inkml:brush xml:id="br0">
      <inkml:brushProperty name="width" value="0.08571" units="cm"/>
      <inkml:brushProperty name="height" value="0.08571" units="cm"/>
      <inkml:brushProperty name="color" value="#FF0066"/>
    </inkml:brush>
  </inkml:definitions>
  <inkml:trace contextRef="#ctx0" brushRef="#br0">91 1 8252,'-45'9'3778,"-1"1"-3508,51 4 0,6-4-90,41 6-90,9-5-1871,20 3 1871,13 2-775,-36-6 1,3-1 684,4 2 0,2-1 44,8 1 1,1 1 0,3 0 0,2 0 0,3 0 0,1 0-45,2 1 0,1 0 45,1 0 0,1-1-45,1 1 0,0-1 45,1 1 0,-1 0-90,1-1 0,0 0-922,0 1 0,-1 1 967,-2-2 0,0 0 0,-5 0 0,3 1-530,-18-3 1,2 0-1,-4-1 530,5 2 0,-1-1 0,10 2 0,-5-1 311,1 1-401,-16-2-270,-15-2-1380,-12 0 301,-31 6 1875,-13-7-436,-31 5 0,-15-8 0,-10-1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1.550"/>
    </inkml:context>
    <inkml:brush xml:id="br0">
      <inkml:brushProperty name="width" value="0.08571" units="cm"/>
      <inkml:brushProperty name="height" value="0.08571" units="cm"/>
      <inkml:brushProperty name="color" value="#FF0066"/>
    </inkml:brush>
  </inkml:definitions>
  <inkml:trace contextRef="#ctx0" brushRef="#br0">1 0 11670,'28'41'-4317,"-1"-2"4317,-4-11 0,-9-13 0,-5-2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18.574"/>
    </inkml:context>
    <inkml:brush xml:id="br0">
      <inkml:brushProperty name="width" value="0.08571" units="cm"/>
      <inkml:brushProperty name="height" value="0.08571" units="cm"/>
      <inkml:brushProperty name="color" value="#FF0066"/>
    </inkml:brush>
  </inkml:definitions>
  <inkml:trace contextRef="#ctx0" brushRef="#br0">0 0 9152,'33'3'6116,"2"0"-5891,25-1 0,11 0-1473,-8 1 1,0 1 1472,7 1 0,1 0-1375,9 2 0,1-1 1285,2 2 0,1-1-45,0 1 0,1 1 0,-1 0 0,0 0-114,0 1 0,0-1 69,-3 1 0,0 0 0,-1-1 0,0 1-90,-4 0 0,2 0-592,-13-2 1,4 1 0,-4 0 456,7 1 0,-1-1-29,17 3 0,-4 0-16,-30-6 0,-5 0-405,41 7 1,-8-2-1350,8 2 810,-25-3 344,6 2-1514,-30-3 2339,-9-2 0,-14-2 0,-7-2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9:53.262"/>
    </inkml:context>
    <inkml:brush xml:id="br0">
      <inkml:brushProperty name="width" value="0.08571" units="cm"/>
      <inkml:brushProperty name="height" value="0.08571" units="cm"/>
      <inkml:brushProperty name="color" value="#FF0066"/>
    </inkml:brush>
  </inkml:definitions>
  <inkml:trace contextRef="#ctx0" brushRef="#br0">41 160 7443,'-14'-40'1619,"1"3"-630,7 11 271,1-2 2697,3 2-3507,3 23 0,1 6 0,2 28 449,0 2-629,6 45 0,-2-22-938,3 33 848,-2-37-90,-1 0-458,0 0 458,1-1 0,-1-3 0,-2-2-90,0-4-180,0-1-90,-1-2-899,-1 8-1,-1-4-629,-4 2-2428,-6-13 4407,-8-18 0,-7-19 0,-7-13 1</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9:53.715"/>
    </inkml:context>
    <inkml:brush xml:id="br0">
      <inkml:brushProperty name="width" value="0.08571" units="cm"/>
      <inkml:brushProperty name="height" value="0.08571" units="cm"/>
      <inkml:brushProperty name="color" value="#FF0066"/>
    </inkml:brush>
  </inkml:definitions>
  <inkml:trace contextRef="#ctx0" brushRef="#br0">57 249 10861,'-32'-26'4227,"7"-1"-3597,27-4-360,7 7-90,17-6 180,57-3-270,-22 13-1838,-8 4 1,2 3 1567,18 1-180,1 4 226,1 2-586,-4 4-179,-4 2-857,-6 2-493,-5 3 2249,13 9 0,-18 1 0,9 8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9:53.878"/>
    </inkml:context>
    <inkml:brush xml:id="br0">
      <inkml:brushProperty name="width" value="0.08571" units="cm"/>
      <inkml:brushProperty name="height" value="0.08571" units="cm"/>
      <inkml:brushProperty name="color" value="#FF0066"/>
    </inkml:brush>
  </inkml:definitions>
  <inkml:trace contextRef="#ctx0" brushRef="#br0">87 1 10051,'-36'33'3418,"6"-3"-2248,13-9-181,13-1-539,17 1 0,11-8-181,17-4 1,-2-6-90,8-1-701,6-2 251,5-2-89,3 0-271,2-1-1063,4-1 524,0-2-1350,3-1-1528,-5-1 4047,-2 0 0,0-3 0,2 1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9:55.006"/>
    </inkml:context>
    <inkml:brush xml:id="br0">
      <inkml:brushProperty name="width" value="0.08571" units="cm"/>
      <inkml:brushProperty name="height" value="0.08571" units="cm"/>
      <inkml:brushProperty name="color" value="#FF0066"/>
    </inkml:brush>
  </inkml:definitions>
  <inkml:trace contextRef="#ctx0" brushRef="#br0">0 288 11041,'6'-48'5756,"-2"34"-5486,3 49 0,-3 4-90,7 19 90,5-22-90,-1-11-90,6 10 0,-4-16 0,0-1 0,1-3-90,0-2 89,2-4-89,10-4 90,4-9-90,11-14-90,-10-4 90,-2-10 0,-12 5 0,-1-2 0,-2 1 0,-2 1-89,-2 3-1,-1 3 90,1-2 0,-4 25 0,0 4 0,-3 29 90,1-7-1,3 2 91,2-7 0,2 1 0,2-1 270,12 8-270,-6-8 90,8 3 89,-10-10-179,0-2 270,-2-3-90,8-1-180,0-6 0,7-10-90,-3-14 0,-7-6-90,-6-8 90,-8 1-90,-3-2 0,-2-4-90,-2 0-180,-3-2 0,-2 0-90,-2 2-90,-2 0-89,-3 5-91,-1 0-180,-2 3 91,-3 4-91,0 6-899,-1 2 90,-7 5 180,1 5-720,-3 6-449,8 15 2608,15 6 0,1-4 0,8-3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9:55.661"/>
    </inkml:context>
    <inkml:brush xml:id="br0">
      <inkml:brushProperty name="width" value="0.08571" units="cm"/>
      <inkml:brushProperty name="height" value="0.08571" units="cm"/>
      <inkml:brushProperty name="color" value="#FF0066"/>
    </inkml:brush>
  </inkml:definitions>
  <inkml:trace contextRef="#ctx0" brushRef="#br0">112 514 9152,'54'-11'4317,"-8"-1"-3687,-37 2-450,-16 8 539,-15 3-449,-39 31 0,33-14 0,-23 17-90,35-19 90,2 1 90,2 0-1,3 8-179,8 2-90,4 0 0,9-4 0,2-8-90,3-3 90,2-1 0,3-4-90,2-2 0,13-6-90,-8-3 90,9-5-90,-11-3 90,0-4 0,-2-1 0,-2-1 0,-2 1 0,-3 0 0,-1 3 0,3-4-180,-3 4 270,-2 13 180,-5 13 0,-4 16-90,3 6 90,4-3-91,6-1 1,4-3-90,6-6 0,3-10-90,7-8 0,-8-8 0,0-6-3392,-9-2 3392,1-1 0,-2-4-90,-1 3 180,-2-1-180,-1 2 0,2-2 0,-2 2 3482,3 9-3302,-9 18 90,-2 11-90,-1 12 90,0-9 0,2 0-90,0-9 0,0 0 450,22 15-450,-5-15-90,20 5 0,-19-23 0,0-8-90,-7-6 90,0-4-180,10-28 90,-7 3-1767,7-26 1677,-11 5 180,0-11-90,-2-1 90,-1-4 90,-3 6 90,-2 7-90,-2 5 90,-1 11-339,-2 5 159,-1 6 90,-1 6 179,0 0-179,-9 35 0,2 1-90,-8 34 90,5 1-90,0 9 1153,1 6-1153,2 6-90,-1 4-90,2 2-675,1 3 495,-1 5-269,1 2-181,-2 0-269,1 2-360,-4-4-1709,0 1-2159,-3-6 5307,-2-5 0,-2-3 0,-2-1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9:55.819"/>
    </inkml:context>
    <inkml:brush xml:id="br0">
      <inkml:brushProperty name="width" value="0.08571" units="cm"/>
      <inkml:brushProperty name="height" value="0.08571" units="cm"/>
      <inkml:brushProperty name="color" value="#FF0066"/>
    </inkml:brush>
  </inkml:definitions>
  <inkml:trace contextRef="#ctx0" brushRef="#br0">0 257 9512,'27'-36'2968,"10"-2"-2608,-9 16-90,11-3-1,-4 9-269,3 1 0,3 1-90,3 1-269,2 3-91,1-2-270,1 3-1169,1-1-629,0 2 2518,1-1 0,5-1 0,1 1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9:56.234"/>
    </inkml:context>
    <inkml:brush xml:id="br0">
      <inkml:brushProperty name="width" value="0.08571" units="cm"/>
      <inkml:brushProperty name="height" value="0.08571" units="cm"/>
      <inkml:brushProperty name="color" value="#FF0066"/>
    </inkml:brush>
  </inkml:definitions>
  <inkml:trace contextRef="#ctx0" brushRef="#br0">1 0 13739,'36'5'4498,"2"39"-4229,-24-4-5389,4 46 5210,-10-42 90,1 16 779,-2-15-959,-1 3-180,0 2 0,0-2-180,-2 0 751,0-4-1920,-2 19 540,-2-17-353,-3 13 83,-2-22-1170,-3-4-1079,-1-3 4264,-3-6 1,6-11-1,-1-5 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9:56.607"/>
    </inkml:context>
    <inkml:brush xml:id="br0">
      <inkml:brushProperty name="width" value="0.08571" units="cm"/>
      <inkml:brushProperty name="height" value="0.08571" units="cm"/>
      <inkml:brushProperty name="color" value="#FF0066"/>
    </inkml:brush>
  </inkml:definitions>
  <inkml:trace contextRef="#ctx0" brushRef="#br0">132 419 9422,'-34'-29'3328,"5"3"-990,6 2-1438,4 1-270,0-5-271,12 1-179,15 3-90,8 4 0,12 3 0,2 5 0,9 0-464,6 0 374,12-1-717,4 2 807,7-1-1546,3 0 1546,1 1 0,0 1-90,-2 0 90,-7 1-90,-4 0 89,-10 2-89,-5 1 90,-6 0-90,-6 2 90,-2 0 361,2 3-361,-8 3 631,-6 12-631,-17 5 1645,-11 11-1465,-6 2 180,3 3 180,5 2-271,8 1-89,5-10 0,7-1 0,0-10 0,4-1 0,2-2 89,2-2-89,2-4 90,2-2-180,8-4-90,-6-4 90,4-5-180,-10-5 0,-4-4 0,-1-3 0,-5-2-90,-2-4 0,-4 0-180,-3-2-90,-2 1-90,-4 0-179,-2 0-1,-2 0-89,-5 3-91,-4 0-179,-2 4-181,-3 2-89,0 5-90,-1 2-5667,1 4 7016,-5 1 0,14 3 0,-2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9:57.094"/>
    </inkml:context>
    <inkml:brush xml:id="br0">
      <inkml:brushProperty name="width" value="0.08571" units="cm"/>
      <inkml:brushProperty name="height" value="0.08571" units="cm"/>
      <inkml:brushProperty name="color" value="#FF0066"/>
    </inkml:brush>
  </inkml:definitions>
  <inkml:trace contextRef="#ctx0" brushRef="#br0">226 18 10591,'-35'-14'2968,"3"10"-2338,15 19-270,11 11-1,10 2 1,10 3-90,3-6 90,4 5 0,4 2 179,20 22-269,-9-11-1300,11 13 1209,-15-16-89,-3-3 0,-2 0-2991,-3-1 2991,-4-3-28,0 11 117,-10-13-179,-4 18 90,-11-24 704,-8 6-704,-5-13-90,-6-1 0,-2-3 90,-5-4-90,-1-3 0,-1-3 3235,-1-4-3235,0-5-89,-1-2-91,1-5-180,1-3 0,1-4-180,2-4-89,3-2-1,3-3-90,6 0-179,3-2-1,6-1-89,3 0-3688,10-13 4677,4 9 0,11-14 0,2 12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1.869"/>
    </inkml:context>
    <inkml:brush xml:id="br0">
      <inkml:brushProperty name="width" value="0.08571" units="cm"/>
      <inkml:brushProperty name="height" value="0.08571" units="cm"/>
      <inkml:brushProperty name="color" value="#FF0066"/>
    </inkml:brush>
  </inkml:definitions>
  <inkml:trace contextRef="#ctx0" brushRef="#br0">0 178 14369,'24'-49'4047,"-2"6"-3327,-12 21-1170,0-2 450,0 5 0,-5 6 0,-1 5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9:57.740"/>
    </inkml:context>
    <inkml:brush xml:id="br0">
      <inkml:brushProperty name="width" value="0.08571" units="cm"/>
      <inkml:brushProperty name="height" value="0.08571" units="cm"/>
      <inkml:brushProperty name="color" value="#FF0066"/>
    </inkml:brush>
  </inkml:definitions>
  <inkml:trace contextRef="#ctx0" brushRef="#br0">0 443 8342,'50'5'2429,"-4"0"-1710,-17-1 541,13 4-811,-10-3 91,10 3 0,-15-3 0,-2-1 359,1-1 1,6-1-361,0-3-179,7-5-90,-5-8-180,-6-10 0,-9-5-90,-9-5 0,-12-1-90,-12 4 90,-4 8 0,-6 8 0,2 10-90,-2 4 90,-5 3 0,-1 4 0,-2 4 0,0 3 0,1 4 90,2 3 0,4 3 0,1 3 90,4 2-1,4 3 91,4 1-90,5 2 0,3 0 90,7 1 0,4 1-90,7 1 90,6 0-180,5 0 89,4-2 1,4-3 0,22 6 0,-10-14-180,17 3-285,-19-17 375,0-4-90,-1-7 0,2-5 0,-1-8-90,5-8 1,-3-8-91,4-13-956,-5-10 1046,-1-10 0,-6-6-1062,-2-4 1062,-6 3 0,-6 0-344,-4 9 344,-6 2 0,-3 6 90,-4 5-90,-4 6 90,-3 6 0,-3 6 0,-5 5 0,-3 6 885,-4 5-795,-14 12 1021,4 6-1021,-13 12-90,10 7 90,-1 7-90,3 6 90,4 4 514,4 5-514,5 4 0,6 4 90,5 3 0,7 5 0,6 3-90,7 3 45,0-18 0,2 0 45,13 21-732,-10-24 1,2-2 641,11 9-180,3-6-358,2-6 358,-1-8 0,2-7-90,-2-9 0,0-7-180,0-8 0,2-10-90,3-10-89,1-12-1,3-16 90,-3-12 91,3-13 89,-6-7-642,-15 19 0,-2-1 912,8-26 90,-12 29 0,-3 3 0,-1-9-1,-5 5 283,-3 10-282,-4 4-90,-4 7 986,-1 6-896,-9 1 343,-6 14-433,-3 7 1991,-4 15-1901,3 10-1,0 10 91,-2 5 0,1 10-425,2 4 425,1 7-1736,4 6 1736,2 6-1,3 5-89,3 1 0,2 0-90,2 2-90,3 1-261,1 3-99,1-6-822,1-3 373,0-6-361,1-4-343,1-4-1276,0-7 2879,7 7 0,-8-29 0,4 3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9:58.696"/>
    </inkml:context>
    <inkml:brush xml:id="br0">
      <inkml:brushProperty name="width" value="0.08571" units="cm"/>
      <inkml:brushProperty name="height" value="0.08571" units="cm"/>
      <inkml:brushProperty name="color" value="#FF0066"/>
    </inkml:brush>
  </inkml:definitions>
  <inkml:trace contextRef="#ctx0" brushRef="#br0">415 7 10951,'-47'-7'2248,"-12"15"-1798,26 12 0,-13 11-90,10-2-793,2 4 793,2 2 0,1 2-90,6 2-1,2 1 1,4-1 90,5 1-90,5-2 90,4 0 0,4-1-91,4 0 91,4-3 49,4-2-139,2-2 26,4-4-116,0-5-90,2-4 179,1-5-269,11-7 90,-6-6-90,9-8 90,-9-5-90,-1-5 358,1-7-358,-2-4 0,1-4 0,-5 1 0,-1-2-320,-4 4 410,-2 1-90,-1 2 90,-2 3-90,1-3 0,-6 1 0,-4 19 0,-2 11 90,-3 28-90,6 8 0,2-5 230,1 2-320,1-11-90,1 3-90,0-3-90,1 1-1709,8 18-89,-6-16-1530,11 18 3688,-5-25 0,-4-5 0,-1-8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9:58.971"/>
    </inkml:context>
    <inkml:brush xml:id="br0">
      <inkml:brushProperty name="width" value="0.08571" units="cm"/>
      <inkml:brushProperty name="height" value="0.08571" units="cm"/>
      <inkml:brushProperty name="color" value="#FF0066"/>
    </inkml:brush>
  </inkml:definitions>
  <inkml:trace contextRef="#ctx0" brushRef="#br0">323 2 13649,'-33'-2'2069,"1"5"-7190,5 11 5571,-2 4 0,-2 4 1221,-23 31-1491,21-17 90,-18 39-90,35-35 604,1 13-784,13-14 90,5 1 0,6 3-90,5 0-180,5 0 0,6-1-180,4-1-837,22 9-602,13-7 720,0-5 1993,1-14-3163,-19-17-1079,3-6 3480,0-8 1,8-10 0,2-5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9:59.144"/>
    </inkml:context>
    <inkml:brush xml:id="br0">
      <inkml:brushProperty name="width" value="0.08571" units="cm"/>
      <inkml:brushProperty name="height" value="0.08571" units="cm"/>
      <inkml:brushProperty name="color" value="#FF0066"/>
    </inkml:brush>
  </inkml:definitions>
  <inkml:trace contextRef="#ctx0" brushRef="#br0">262 52 11490,'-23'-31'3868,"-8"10"-3328,0 22-180,-4 4 0,11 3-1,1 2 1,2 2-90,2 2 0,2 3-90,2 2 0,4 2 269,3 1-359,5 12 0,6-4 0,5 8-90,7-10-180,4-1 0,5 0-359,3-2-91,2-2-179,2-3-361,0-3-359,2-6-1079,2-2-1350,1-7 3958,1-3 0,8-6 0,2-3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9:59.936"/>
    </inkml:context>
    <inkml:brush xml:id="br0">
      <inkml:brushProperty name="width" value="0.08571" units="cm"/>
      <inkml:brushProperty name="height" value="0.08571" units="cm"/>
      <inkml:brushProperty name="color" value="#FF0066"/>
    </inkml:brush>
  </inkml:definitions>
  <inkml:trace contextRef="#ctx0" brushRef="#br0">51 9 11580,'-28'-5'0,"5"2"0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0.490"/>
    </inkml:context>
    <inkml:brush xml:id="br0">
      <inkml:brushProperty name="width" value="0.08571" units="cm"/>
      <inkml:brushProperty name="height" value="0.08571" units="cm"/>
      <inkml:brushProperty name="color" value="#FF0066"/>
    </inkml:brush>
  </inkml:definitions>
  <inkml:trace contextRef="#ctx0" brushRef="#br0">50 1 14009,'-19'40'1259,"3"-1"-989,10-11 0,2 1 270,0 17-181,3-8-179,2 12 90,3-13-90,1 0-90,2-3 180,4 10-180,-2-14 90,9 15-90,0-20 0,7-2-90,5-16 0,-6-10 0,1-11 0,-6-2 0,-1-4 90,9-11-90,-8 7 0,4-5-90,-5 6 0,-2 3 180,8 8 179,-7 13-89,7 20-90,-11 2 180,6 4-180,-4-6 180,3 1 0,1 0 0,2-2 0,-1-1 89,0-3 91,-1 0 629,-2-4-89,7 1-91,-1-5-89,6-5-540,-2-15-90,-8-2 0,-3-10-1,-8 3-89,-2-2 0,-2-3 0,-1-1-90,-3 0-90,-2-1-449,-5-14-1,-1 10-90,-4-9-89,1 13-91,-2 2 1,1 2-181,-2 2 1,2 3-1350,-1 2-269,-4-6 1760,-6-6 0,9 11 0,-1-2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1.040"/>
    </inkml:context>
    <inkml:brush xml:id="br0">
      <inkml:brushProperty name="width" value="0.08571" units="cm"/>
      <inkml:brushProperty name="height" value="0.08571" units="cm"/>
      <inkml:brushProperty name="color" value="#FF0066"/>
    </inkml:brush>
  </inkml:definitions>
  <inkml:trace contextRef="#ctx0" brushRef="#br0">1 0 9602,'31'29'2968,"-3"-1"-1439,-2 15-809,-7-7-91,5 19-89,-8-11-441,-1 2 440,-2 1-179,-1 1-90,-2-1 0,-1-1 0,-2-3-180,-1-3 90,-1-1 0,-1-5-1,0-2 541,-1-5 446,0 6 363,0-4-1439,6-15-90,-1-11 90,5-22-90,-2-3 90,3-1-90,1-2 90,1 1-90,1 2 264,0 1-264,0 3-90,-1 2 90,0 4-90,7 1 90,3 7-90,7 7 90,-6 5-90,0 6 90,-8 0 0,1 2-90,1 2 90,2 0 0,-1 2-90,1-2 90,0 0-89,1 0 89,0-2 0,1-1-90,-2-2 90,1-3-90,-1-2 0,11-4 0,-9-3 0,9-5 0,-13-5-3392,2-6 3392,0-3 0,0-5 90,0-1-90,-2-2 90,-2-1 0,-3 1-90,-3 2 90,-2 1 3302,-2-6-3392,-8 4 90,-7 0 0,-10 11 0,-8 12 0,-3 11 0,3 13 180,7 0 0,4 13-90,9 0 0,5-1 0,4 0 0,3-13 0,2-1 90,1-2 0,6 4-180,2-6-180,10-5-180,-7-15-450,1-14-449,-12-11-450,-5-7 540,-7-5-1440,-3 7-899,-3-9 3508,1 11 0,2 8 0,1 6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1.450"/>
    </inkml:context>
    <inkml:brush xml:id="br0">
      <inkml:brushProperty name="width" value="0.08571" units="cm"/>
      <inkml:brushProperty name="height" value="0.08571" units="cm"/>
      <inkml:brushProperty name="color" value="#FF0066"/>
    </inkml:brush>
  </inkml:definitions>
  <inkml:trace contextRef="#ctx0" brushRef="#br0">1 1 10231,'39'42'2609,"-6"-2"-1350,-14-1-719,-6-5-1,2 10-89,-7-13 0,-3 0-90,1-1-1,-4-2 271,2-2 90,-2 9 269,0-4 1170,-1 6-1170,0-6-719,3-30-180,4-10-90,2-20 90,5-1-90,-2 7 0,4 0 0,1 0 0,3 2 0,0 1 0,2 3 0,0 3-90,-1 3 0,1 4 90,7 6 0,-6 3 0,5 6-90,-10 3 90,-3 3 0,-1 1-90,-1 4 90,-3 0-90,-1 1 180,-2 10 0,-1-1 1080,-2 6 1348,-2-1-2068,10-20-270,1-9-90,8-15 90,-1-7-91,-2 5 1,0 0-90,2 1 90,-1 1-90,1 1-90,0 2-449,2 2-451,6 1-269,1 5-180,6 6-360,-5 9-630,-7 10-899,-9 9 270,-11 7-1979,-7-6 5037,-8 0 0,-5-6 0,-5 3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41.761"/>
    </inkml:context>
    <inkml:brush xml:id="br0">
      <inkml:brushProperty name="width" value="0.08571" units="cm"/>
      <inkml:brushProperty name="height" value="0.08571" units="cm"/>
      <inkml:brushProperty name="color" value="#FF0066"/>
    </inkml:brush>
  </inkml:definitions>
  <inkml:trace contextRef="#ctx0" brushRef="#br0">1762 158 10321,'-13'-26'2699,"-6"11"-2699,-16 24 0,0 4 90,0 0 89,-3 1-89,-6 1 405,-26 8 0,-6 2-315,-1 0-1073,11-5 1,-11 4 0,12-5 1072,-5 1-46,3-2 1,2-1-1905,8-3 1860,-18 3-1770,26-6 1860,2-2-90,4-1-42,3-1-48,3-2 90,2 0-90,3-1 90,4 0 1488,2-1-1488,-6 0 1658,2-1-1748,-4 0 3442,6-3-3442,0-4 211,6-2-571,-1-5 0,10-5 270,5-7 0,7 0 0,5-5 90,1 1-90,-1-5 90,0-7-90,-3-6 0,-1-3 90,-4 1 90,-4 6 180,-5 8 90,-6 13-180,-9 15 0,4 10 0,-4 12-1,7 2 1,1 5 0,0 3 0,3 4 0,2 1 0,4 3 0,3 2-90,4 2 0,5 0 90,7 5-180,5-1 0,8 5 0,6-1-180,6 2-270,5-5 0,4 0-743,1-4-1326,19 8-667,-15-15-772,13 5 3958,-24-19 0,3 0 0,-1-3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42.528"/>
    </inkml:context>
    <inkml:brush xml:id="br0">
      <inkml:brushProperty name="width" value="0.08571" units="cm"/>
      <inkml:brushProperty name="height" value="0.08571" units="cm"/>
      <inkml:brushProperty name="color" value="#FF0066"/>
    </inkml:brush>
  </inkml:definitions>
  <inkml:trace contextRef="#ctx0" brushRef="#br0">30 155 11490,'-12'-70'5667,"15"29"-5127,31-1-270,-1 40-90,13 15 89,-4 22-179,-12-3 180,20 54-180,-31-38-680,2 31 680,-21-37 90,-6 3-149,-6 0 149,-4 1 180,-6-2 180,-15 13-270,8-16 89,-11 9 91,15-21 90,2-3 90,2-4-1,4-3 630,1-2-89,-2 4-55,5-4-935,13-2 163,13-7-343,24-6-180,-3-3 0,4-1-180,-9 1-179,4 0-1,1 0-180,3 0 1,1-1-91,1 0-89,0 0-91,1 0 1,-1-2-181,1 2-89,-1-3-180,1-1 0,-1-1-1350,2-5-1660,0-3 4449,0-5 0,4-9 0,-1-2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3.067"/>
    </inkml:context>
    <inkml:brush xml:id="br0">
      <inkml:brushProperty name="width" value="0.08571" units="cm"/>
      <inkml:brushProperty name="height" value="0.08571" units="cm"/>
      <inkml:brushProperty name="color" value="#FF0066"/>
    </inkml:brush>
  </inkml:definitions>
  <inkml:trace contextRef="#ctx0" brushRef="#br0">0 76 12030,'35'16'2249,"-3"4"-1620,-13 4 811,21 45-1081,-15-22 46,1 14 0,-1 5-135,-3 14-688,3 16 508,-15-29-1,-7-26 1,-3-2 6,-2-1-6,-3-3-90,-1 0 90,-3-5-90,-3-1 359,-11 12-89,7-16 293,-14 12-383,12-24-150,-7-9-30,10-15 0,7-19 0,13-1 0,6-7 0,5 5 0,4 0 0,4-3-241,3 1 241,2 2 0,3-1 0,3 2 0,0 2 0,2 1 0,1 2 0,1 1 0,1 4 0,-1 0 0,1 3 90,0 2-90,-1 1 0,-2 3 0,0 1 0,-1 0 0,0 3 90,0 0-90,-2 0 0,1 0 90,-2 1-90,14-6 90,-11 3-90,9-5 0,-16 4 90,-1-1-90,-1-2 0,-1 0 0,-1-3 241,-2-1-241,-2-2 0,-1 0 0,-4-1 0,3-8 0,-7-1 0,-4-5 0,-14 5 90,-17 11 0,-14 12 0,0 10 0,-5 8-743,11 4 653,-1 4 90,1 3 0,2 3 0,4 1-90,2 3 90,4 0 0,3 2 0,2 1 0,5 2 0,3-1-90,3 0 89,4 0 1,5 1-90,2 0 90,4-1 0,3-2 743,4-2-743,2-2 0,4-3 0,2-3 0,16 3-90,-7-10 90,12 0-90,-12-10 0,2-5 0,2-6 0,2-4 0,1-7-90,2-6 90,-3-2 90,12-18-90,-18 12 0,6-8 0,-20 14-90,-6 3 90,-4-5 0,-15 4 0,-13 0 90,-7 10-90,-8 8 0,5 7 0,0 2 0,0 3 0,1 2 0,2 3 0,2 1 0,1 2 0,3 1 89,2 2-89,3 1 0,3 8 90,8 1-90,10 5-90,4-8 90,8-7-89,8-7-1,-5-6 0,10-4 0,-7-6 0,0-4 0,3-3 90,-2-2-90,-1-1 90,-1 0 0,-3 1 90,-2 2-180,-2 2 90,4-3 0,-4 4 90,0 11 0,-10 13-90,-7 21 0,-4-3 0,0 5 90,2-7-90,1 0 0,2 3 0,1 1 0,1 2 90,1-2-90,2 0-90,-1-2-90,1-2-90,0-3 0,0-2-539,1-2-361,4 3-449,3-5-630,7-3 990,3-15-1259,-4-9-1350,3-13 3868,-5-8 0,8-15 0,0-7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42.686"/>
    </inkml:context>
    <inkml:brush xml:id="br0">
      <inkml:brushProperty name="width" value="0.08571" units="cm"/>
      <inkml:brushProperty name="height" value="0.08571" units="cm"/>
      <inkml:brushProperty name="color" value="#FF0066"/>
    </inkml:brush>
  </inkml:definitions>
  <inkml:trace contextRef="#ctx0" brushRef="#br0">203 56 10141,'29'-28'4318,"1"2"-3239,-15 25-629,-5 10 0,-6 10-181,-11 9 1,0-2 0,-4 4-180,0 3 90,-2 4-90,-1 3-343,-1 3 73,-1 1-180,0-1-179,-1 1-181,0-1-359,-1-1-181,-1-1-1168,-1-4-1260,1-3 3688,-2-3 0,-3 0 0,-2-1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42.829"/>
    </inkml:context>
    <inkml:brush xml:id="br0">
      <inkml:brushProperty name="width" value="0.08571" units="cm"/>
      <inkml:brushProperty name="height" value="0.08571" units="cm"/>
      <inkml:brushProperty name="color" value="#FF0066"/>
    </inkml:brush>
  </inkml:definitions>
  <inkml:trace contextRef="#ctx0" brushRef="#br0">27 212 13379,'-15'-43'3418,"4"2"-3508,11 15-179,8 0-271,5 7-270,6 3-179,2 6-360,5 1-900,5 2 2249,23-1 0,-3 5 0,18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42.940"/>
    </inkml:context>
    <inkml:brush xml:id="br0">
      <inkml:brushProperty name="width" value="0.08571" units="cm"/>
      <inkml:brushProperty name="height" value="0.08571" units="cm"/>
      <inkml:brushProperty name="color" value="#FF0066"/>
    </inkml:brush>
  </inkml:definitions>
  <inkml:trace contextRef="#ctx0" brushRef="#br0">1 1 9152,'38'19'2968,"-4"-2"-1709,-14-7-449,6 3-270,-1-1-810,3 2 270,-4-2 0,-12-6 0,-3-3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43.115"/>
    </inkml:context>
    <inkml:brush xml:id="br0">
      <inkml:brushProperty name="width" value="0.08571" units="cm"/>
      <inkml:brushProperty name="height" value="0.08571" units="cm"/>
      <inkml:brushProperty name="color" value="#FF0066"/>
    </inkml:brush>
  </inkml:definitions>
  <inkml:trace contextRef="#ctx0" brushRef="#br0">90 53 11131,'-47'20'6476,"5"0"-6206,49-14-90,2-2-4432,32-7 4162,1-2 590,5-3-1759,28-7 179,-16 3-3556,34-10 769,-44 9 3867,7-2 0,-38 9 0,-6 3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43.273"/>
    </inkml:context>
    <inkml:brush xml:id="br0">
      <inkml:brushProperty name="width" value="0.08571" units="cm"/>
      <inkml:brushProperty name="height" value="0.08571" units="cm"/>
      <inkml:brushProperty name="color" value="#FF0066"/>
    </inkml:brush>
  </inkml:definitions>
  <inkml:trace contextRef="#ctx0" brushRef="#br0">69 168 11041,'-35'22'5936,"2"-2"-5576,38-9-90,2-4-90,29-4 0,0-7-180,11 0-287,3-3 287,10-1-180,4-2-179,4 0-862,1-3 502,1 0-181,-3-2-359,-2-3-1349,-3-1-1530,-2-5 4138,-4-2 0,-2-3 0,-4-2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43.644"/>
    </inkml:context>
    <inkml:brush xml:id="br0">
      <inkml:brushProperty name="width" value="0.08571" units="cm"/>
      <inkml:brushProperty name="height" value="0.08571" units="cm"/>
      <inkml:brushProperty name="color" value="#FF0066"/>
    </inkml:brush>
  </inkml:definitions>
  <inkml:trace contextRef="#ctx0" brushRef="#br0">926 168 7623,'-44'-36'2248,"-1"1"-7368,1 6 5569,0 4 91,1 6 1067,1 5-1157,0 5 449,-21 11-539,10 8 90,-16 13 225,12 12-316,2 11 91,-3 14-1028,4 10 1028,4 12-270,26-34 0,1 2 0,3 0 0,2 2-45,0 4 0,2 0 44,3 0 1,3-1-45,1 1 0,3 1 45,2 1 0,2 0 0,3-1 0,2 1-45,2-1 0,2 0 607,4 4 1,2 0-564,2-2 1,3-1-45,3 3 0,2 0 0,2-4 0,2-1 0,2-2 0,1-2 0,2-1 0,2-1-45,0-2 0,2-2-1,1-1 1,1-1-423,-2-5 0,1-2 378,0-2 0,1-2-1553,34 23 1418,3-8-90,1-7 161,2-8-341,-5-8-179,0-8 390,-7-8-660,-2-6-271,-1-10-179,-2-7-360,-1-9-989,-1-13-1530,-5-12 4138,-4-13 0,-7-10 0,-4-6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43.980"/>
    </inkml:context>
    <inkml:brush xml:id="br0">
      <inkml:brushProperty name="width" value="0.08571" units="cm"/>
      <inkml:brushProperty name="height" value="0.08571" units="cm"/>
      <inkml:brushProperty name="color" value="#FF0066"/>
    </inkml:brush>
  </inkml:definitions>
  <inkml:trace contextRef="#ctx0" brushRef="#br0">330 424 7982,'-67'-43'3508,"6"5"-2518,8 4-868,9 6 508,9 4-91,5 2 433,8 2-702,7-7 218,13 8-218,10-6 0,17 8 90,12 0-90,15 0-688,10 2 597,19-2-1429,9 3 1295,-38 7 0,0 1 45,3 0 0,0 1-45,2 0 0,1 1-45,0 1 0,1 0 44,0 0 1,1 1-715,0 0 1,0 2 714,-1 0 0,0 0 45,-1 1 0,-1 1-528,-1 1 1,-1 1 482,-2 0 0,0 2 44,46 8 91,-8 5 90,-7 5-220,-11 2 219,-9 6 1,-10 3 581,-5 5-491,-7 5 0,-4 6-90,-5 3 90,-5 4-90,-3 1 359,3 34-359,-8-21 569,2 24-569,-10-33-90,-3 0-1,-1-4-89,-3-2 1036,-2 1-1036,-2-3-180,-4-1 90,-3-2-90,-5-1-90,-3-3-180,-4-1-629,-18 12 359,5-16 322,-13 8-591,9-21-91,-4-5-179,-1-3-270,-3-5-270,0-5-1080,0-5-1708,1-4 4497,-1-3 0,-6-5 0,-2-2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32.264"/>
    </inkml:context>
    <inkml:brush xml:id="br0">
      <inkml:brushProperty name="width" value="0.08571" units="cm"/>
      <inkml:brushProperty name="height" value="0.08571" units="cm"/>
      <inkml:brushProperty name="color" value="#FF0066"/>
    </inkml:brush>
  </inkml:definitions>
  <inkml:trace contextRef="#ctx0" brushRef="#br0">997 127 8342,'-37'-27'900,"1"2"-451,0 6-269,5 4-90,-9-4 360,-20-3 90,4 26-270,-4-2-746,16 33 745,24 12-995,-1 18 906,0 19-927,10-34 1,1 3 836,0 8 0,0 2-912,-1 5 0,1 2 867,0 8 0,0 2 45,0 4 0,1 1-757,-1 2 0,1 2 712,-1 4 0,1 1 0,-1 2 0,0 0-523,0 2 0,-1 1 508,3-33 0,1 0 0,-1 1 15,-4 32 0,-1-1-45,1 1 0,-1-2-214,-1 1 0,0-2 259,0 0 0,0 0 45,0-1 0,1-1-132,-1 0 1,0-1 131,1-1 0,0-1-58,1-1 1,-1 0 57,2-5 0,0 5 90,2-11 0,-1 5 0,1-4-103,0 11 1,-1 1 12,3-15 0,-1 3 0,2-6 176,-1 1 1,2-5-132,1 0 0,0-2-45,1-4 0,0-2 257,1-1 1,1 0-213,0-2 0,1-1-1,1-2 1,0-1 384,1-2 1,0-1-250,4 42 0,4-9 90,1-11 1750,4-7-1570,13 11-360,-2-25 1225,12 4-1225,-3-27-90,3-7 0,6-5-90,3-5 1255,1-7-1435,3-5-269,0-6-990,29-12 269,-21-2-57,18-11-1472,-30 4 2699,8-18 0,-17 5 0,7-14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27.769"/>
    </inkml:context>
    <inkml:brush xml:id="br0">
      <inkml:brushProperty name="width" value="0.08571" units="cm"/>
      <inkml:brushProperty name="height" value="0.08571" units="cm"/>
      <inkml:brushProperty name="color" value="#FF0066"/>
    </inkml:brush>
  </inkml:definitions>
  <inkml:trace contextRef="#ctx0" brushRef="#br0">122 65 10051,'-4'42'4498,"-2"38"-3779,5-33-3055,-1 3 1,1 0 2695,1 0 0,-1 17 446,1-22-446,0-1 843,-1 16-1113,1-17 180,-2 9 359,1-21 91,-2 3-1,-3-5 2458,-10-9-2997,-3-22 1010,-2-13-1100,4-14 0,8-1-90,1-5 90,5-7-90,3-4 0,7-10-436,6-3 436,8-5 0,8-2 0,4 6 0,8-2 0,-1 11 0,5 3 0,-1 8-495,-2 8 495,1 5-90,-6 8 0,0 6 1,-4 4-91,-2 6 0,7 3-180,-14 4 848,5 12-578,-22 6 0,-6 3 0,-14 3 627,-6-6-627,-7 3 90,-4 0-90,-5 1-172,-2-1 172,-1 0 90,0-1 0,0 0 90,2-2-90,4-2 0,2 0 0,3-2 90,3-1 0,4 0 90,2 0 0,2 6-180,10 1 90,5 0-90,11-2 90,8-7-90,5-1 0,5-2 90,4 2-90,4-5 0,3 1 0,2-5 0,4-3 90,3-2-90,3-2 0,2-5 0,0-1 0,0-5 0,0-3 0,-3-2 0,-1-5 0,10-12-596,-17 7 596,8-9 0,-24 13-89,-5 2 89,-5-2 89,-15 5 91,-12 1-90,-21 12 0,-1 7 857,-6 8-857,10 3-90,0 3 90,2 2 0,1 4-3392,2 0 3392,4 3 0,3 1-90,5 1 90,3 0 0,8 11-90,3-7 0,9 8 0,3-13 90,6-1-180,5-1 180,3-3-180,4-2 0,0-4 0,3-4 0,1-3 0,1-5 90,-1-2-180,1-6 90,0-4 0,2-4 0,0-5 90,-1-2 3074,-2-4-3074,-3-1-90,-3 0 90,-3 1 180,5-7-180,-9 9 0,3-3 89,-6 6 91,1 14-90,-5 11 0,-5 14 0,-11 14 90,-3-1-90,-1 5 180,0 3-90,0 3 0,0 5 0,-1-2-77,1 3-103,0-3 180,2-2-180,-2-2 180,1-2-180,0-5 90,0-3 630,0-4-91,0 5 1,-2-7-450,-5-10-180,1-22 90,0-15-180,5-12 90,6-1-90,3-10-90,12-36-620,0 11 755,-4 21 0,2-1 45,12-22-90,2 3 90,4 4-90,-1 8 90,2 6-90,-2 7 90,1 5-89,-2 7 89,0 5-109,-2 5 109,-3 6-180,-2 5 90,5 4 0,-3 9-180,0 6 1373,-15 17-1103,-15 4 20,-6 0-20,-9-5-179,1-8 89,-1 0-180,-3-1 0,1-1-90,-1-2 0,3-1-449,0-1-91,-2 1-2878,1-1 3419,21-4-1,5-5 90,22-8 90,-2-4 0,1-2 0,4-3 90,2-2 90,1-2 0,-1-1 180,1 1 90,-5 1 0,0 2 0,-2-1-90,-3 4 179,-3 1 811,1 0-541,0 11-269,-7 16 90,-5 15-270,-10 18 90,1-8-180,1 0 90,0-9-90,1-2-90,0 2 0,-1-2-90,1-1-270,0-1-180,-1 7 90,0-1-269,-5 4-181,-7-7 271,-13-7 89,0-9-90,-7-5-89,5-5-181,-3-2 1,-4 0-181,-3-1-809,-4 0-539,-1-1 2428,-2 0 0,18 0 0,5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28.032"/>
    </inkml:context>
    <inkml:brush xml:id="br0">
      <inkml:brushProperty name="width" value="0.08571" units="cm"/>
      <inkml:brushProperty name="height" value="0.08571" units="cm"/>
      <inkml:brushProperty name="color" value="#FF0066"/>
    </inkml:brush>
  </inkml:definitions>
  <inkml:trace contextRef="#ctx0" brushRef="#br0">210 0 15268,'-13'51'4318,"2"-8"-3419,6 1 990,-1 46-1529,3-27-989,0-11 1,2 2 807,-2 14-89,2-1-269,-2 7-181,0-2 0,0-1-180,-2-3-179,0-6-91,-3-3-1079,-5 17 810,1-25-270,-5 9 468,3-29-558,-1-7-4588,-1-5 6027,-7-8 0,11-5 0,-2-3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3.363"/>
    </inkml:context>
    <inkml:brush xml:id="br0">
      <inkml:brushProperty name="width" value="0.08571" units="cm"/>
      <inkml:brushProperty name="height" value="0.08571" units="cm"/>
      <inkml:brushProperty name="color" value="#FF0066"/>
    </inkml:brush>
  </inkml:definitions>
  <inkml:trace contextRef="#ctx0" brushRef="#br0">365 0 14099,'13'48'2069,"-4"0"-2916,-13-14 1297,-2 4 0,-1 1-5,-4 4-85,1 0-90,-5 1-91,0-1 1,-2-1 0,-2-3 0,1-4-90,-2-2 0,-1-6 399,-1-1-309,-1-5-90,-1-3 179,1-5 750,-8-3-839,3-8 153,-3-7-243,8-7 0,7-9-90,14 2 0,13 3 0,10 11-90,13 12 0,-7 4 0,2 3-90,-7-1-90,1 2-89,2 2-1,-2 1-180,1 0-179,-1 0-181,-1 1-179,0-1-181,-2 0-179,-1-2-989,-1-1-1350,0 0 3778,-1-2 0,-8-6 0,-2-2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28.262"/>
    </inkml:context>
    <inkml:brush xml:id="br0">
      <inkml:brushProperty name="width" value="0.08571" units="cm"/>
      <inkml:brushProperty name="height" value="0.08571" units="cm"/>
      <inkml:brushProperty name="color" value="#FF0066"/>
    </inkml:brush>
  </inkml:definitions>
  <inkml:trace contextRef="#ctx0" brushRef="#br0">160 1 12750,'-52'2'4047,"12"0"-3237,16 15-90,10 0-1,2 3-89,2 4-1,5 1-89,3 3 0,5 3-1,4 2-89,8 4-90,5 1-298,9 2 297,5-1-698,9-1 519,4-4 0,5-4 0,3-4-90,-2-6 0,0-5-90,-5-6 90,-3-3-180,-2-6 0,-3-3-90,1-7-90,-1-4-318,-1-7 228,-2-4-90,-2-5 1,-2-4-91,-3-3 0,-2-1-179,-4 1-271,-2 3 1,-5 1-91,-3 5-2068,-5 2-3482,-4-4 6630,-9 2 0,3 8 0,-5 7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14.558"/>
    </inkml:context>
    <inkml:brush xml:id="br0">
      <inkml:brushProperty name="width" value="0.08571" units="cm"/>
      <inkml:brushProperty name="height" value="0.08571" units="cm"/>
      <inkml:brushProperty name="color" value="#FF0066"/>
    </inkml:brush>
  </inkml:definitions>
  <inkml:trace contextRef="#ctx0" brushRef="#br0">162 0 8882,'-44'18'4048,"5"-1"-2789,8-2 1080,6-2-91,4 6-1168,20 0-91,10 1 1,25-2-3393,17-6 3302,23 0-89,21-4-1223,-34-4 0,2 0 728,7-2 0,2 0-45,8 0 0,3 1-766,3-1 1,2-1 675,3 1 0,1 0 0,3 0 0,0-1-650,3 1 0,0 0 560,0 0 0,1 1 0,-2 0 0,1 0 75,-4 0 0,0 1-165,-4-1 0,-1 0-90,-5 0 0,-2 0-90,-8-1 0,-2 0 0,-5 0 0,-3-1-90,-10 0 1,-3 0-361,44 0 415,-20 0-595,-7-1 913,-14 0-1272,-6-2-271,-10-1 219,-6-1 1221,-7-4 0,-22-11 0,-7-6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2.281"/>
    </inkml:context>
    <inkml:brush xml:id="br0">
      <inkml:brushProperty name="width" value="0.08571" units="cm"/>
      <inkml:brushProperty name="height" value="0.08571" units="cm"/>
      <inkml:brushProperty name="color" value="#FF0066"/>
    </inkml:brush>
  </inkml:definitions>
  <inkml:trace contextRef="#ctx0" brushRef="#br0">59 5 14009,'-32'-5'2339,"7"12"-1890,24 20-89,3 4 0,2-5-90,4 1 90,3 1-91,2 2-89,3-1 90,3 0-180,2-2 90,2-2-90,1-2 90,1-3-180,2-2 90,-1-4 0,1-4-90,0-3 90,1-5-90,1-3 90,1-5-90,1-4 0,-2-4 0,0-3 0,-2-2 0,-2 0 0,-1-1 0,-4 2 0,-1 1-90,3-3-90,-4 5 180,6 10 0,-9 15 0,-1 10 90,-5 6 0,0-4 90,2 3-90,2 1 90,2 2-1,2-1 91,0-1-90,2 0 180,1-1 0,-1-3 89,2-1 1171,5 1-721,2-3-269,4-4-360,-2-14-91,-8-7-89,-2-10 0,-8-2 0,-1-7-180,-1-4 0,-1-6-179,-2-3-91,-2-2-180,-1-2-90,-1 2-89,-1 0-181,-1 3-89,-1 4-1710,0 2-179,0-5 2878,-1 7 0,0 6 0,1 11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2.530"/>
    </inkml:context>
    <inkml:brush xml:id="br0">
      <inkml:brushProperty name="width" value="0.08571" units="cm"/>
      <inkml:brushProperty name="height" value="0.08571" units="cm"/>
      <inkml:brushProperty name="color" value="#FF0066"/>
    </inkml:brush>
  </inkml:definitions>
  <inkml:trace contextRef="#ctx0" brushRef="#br0">74 224 8252,'43'6'2429,"-3"-3"-1799,-15-4 449,13-9-719,-10 0 89,8-7 1,-14 1-90,-3-1 450,1-11-541,-6-1 91,-6-9 270,-14 6-1,-15 9-269,-16 12-90,2 11 90,-4 10-90,8 6-90,0 5 0,0 5-1,1 4 1,3 3-90,4 3-282,2 3 282,6 1 0,4 1-90,5 0 90,4 0 0,4 2-3388,5 1 3387,5 0-89,5 0-179,3-2-451,19 10 0,-6-15-633,13 6 363,-8-20-1618,19-2-1,-10-9-1349,17-4 3868,-17-11 0,11-7 0,1-3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2.836"/>
    </inkml:context>
    <inkml:brush xml:id="br0">
      <inkml:brushProperty name="width" value="0.08571" units="cm"/>
      <inkml:brushProperty name="height" value="0.08571" units="cm"/>
      <inkml:brushProperty name="color" value="#FF0066"/>
    </inkml:brush>
  </inkml:definitions>
  <inkml:trace contextRef="#ctx0" brushRef="#br0">323 157 9062,'20'-33'4497,"-1"-4"-3507,-14 12-271,-5-3-89,-11 7-180,-9 9-270,-7 12-90,3 6-2502,-18 44 2681,25-18-89,-12 32 0,24-26 90,3 3-381,5 6 380,2 1-89,5 4 0,1 1-90,4 1 90,0-2-90,0 0 0,-1-4-180,-1-3 180,-3-5-90,0-5 0,-4-4 0,-1-2 90,-6 2 2573,-9-5-2753,-10-4-89,-14-11 89,3-10 309,-2-7-489,8-4-179,-1-2-91,1-3-90,1-3-179,1-3 89,2-2-269,4-1 179,3-3-179,4 0-91,4-1-718,5-1-451,4-2 2249,5-1 0,5-6 0,3-2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2.988"/>
    </inkml:context>
    <inkml:brush xml:id="br0">
      <inkml:brushProperty name="width" value="0.08571" units="cm"/>
      <inkml:brushProperty name="height" value="0.08571" units="cm"/>
      <inkml:brushProperty name="color" value="#FF0066"/>
    </inkml:brush>
  </inkml:definitions>
  <inkml:trace contextRef="#ctx0" brushRef="#br0">316 1 13110,'4'43'1619,"-4"0"-1260,-13-9-5389,-13 22 5210,5-9 89,-9 14-1005,8-15 916,-1-1 541,1 0-631,-1-1 90,-8 17-180,7-16 1991,-3 8-2261,9-21 0,5-6 1956,0-2-1686,0 0 0,17-31 0,2-4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3.596"/>
    </inkml:context>
    <inkml:brush xml:id="br0">
      <inkml:brushProperty name="width" value="0.08571" units="cm"/>
      <inkml:brushProperty name="height" value="0.08571" units="cm"/>
      <inkml:brushProperty name="color" value="#FF0066"/>
    </inkml:brush>
  </inkml:definitions>
  <inkml:trace contextRef="#ctx0" brushRef="#br0">0 51 9512,'53'-26'2968,"-7"5"-2159,-16 18 1,-3 5-90,1 9-1,-3 5 1,-2 8-91,-2 7 1,-4 6-180,1 6 89,-5 6-749,-2 2 570,-2 3 0,-3 1-91,-1 1-89,-2-2 90,-2-3-180,-1-2-186,-1-3 186,-1-3 90,1-2 270,-3 7 629,2-14 361,-1 14-1530,7-52 90,1 4-90,8-38 90,0 6 0,1-1-90,3 0 90,-1 1 0,2 1-90,0 2 90,0 3-90,-2 3 0,0 4 554,6 2-554,0 10 382,7 10-292,-6 8 0,-2 9 0,-5 0 0,0 4 0,1 3 0,0 1 0,1 1 90,0 1-90,2-1 0,-1-1 0,2 0 90,0-3-90,0-2-90,34 10 0,-22-17-989,24 4 899,-28-22 0,-1-6-90,2-7-1,0-6 181,0-7 0,0-4-90,-2-5 180,-2-1-90,-3-1 90,-4 3 0,-3 1 0,-4 3-90,-3 4 0,-5-5 979,-8 7-979,-8 4 192,-10 16-102,1 11 0,0 10 0,6 2 0,2 4 90,2 3 0,1 4 0,3 0 90,3 1-91,4 1 91,2 2 0,4 0 0,4 2-90,3-3 90,4-2-180,1-2 90,2-4 0,0-4 0,0-3 0,0-4-90,7-3 0,0-11 0,-1-4 0,-4-9 0,-10-2 0,-1-1-90,-3-3-270,-2-2 90,-2-12-90,-3 8-89,-4-9-91,-1 11-180,-1 2-89,-2 0-1,-2 1-1438,0 2-361,-4-6-3867,1 2 6476,3-7 0,2 16 0,6 1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3.920"/>
    </inkml:context>
    <inkml:brush xml:id="br0">
      <inkml:brushProperty name="width" value="0.08571" units="cm"/>
      <inkml:brushProperty name="height" value="0.08571" units="cm"/>
      <inkml:brushProperty name="color" value="#FF0066"/>
    </inkml:brush>
  </inkml:definitions>
  <inkml:trace contextRef="#ctx0" brushRef="#br0">1 0 13110,'19'47'2608,"-4"-3"-2068,-14-14-180,1 1-91,3 0-89,5-2 0,6-5-180,8-8 90,7-12-90,-4-8 0,-1-7 0,-7-1 90,0-3 180,-2-1-90,-1 0 90,-1 0 179,-1 0-179,1-4 90,0 3-270,-3 15 0,-7 14 0,-6 26-90,-1-4 90,2 5-90,3-8 90,2 1 0,2 2-90,2-1 0,1-2-90,2 0-180,2-4 0,1-1-270,1-3-89,2-4-181,1-3-1439,0-5 810,12-3-989,-6-8-1260,9-6 3688,-8-9 0,5-11 0,1-5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4.102"/>
    </inkml:context>
    <inkml:brush xml:id="br0">
      <inkml:brushProperty name="width" value="0.08571" units="cm"/>
      <inkml:brushProperty name="height" value="0.08571" units="cm"/>
      <inkml:brushProperty name="color" value="#FF0066"/>
    </inkml:brush>
  </inkml:definitions>
  <inkml:trace contextRef="#ctx0" brushRef="#br0">1 19 10501,'26'-17'4497,"-8"16"-4047,-7 25 0,-7 10-90,-3-1 0,-1 3-91,0 5 1,0 3-90,0 1 0,-1 1 0,0 1 0,0-1-497,0-1 407,0-2-180,0-1-180,0-6-191,0-2-1068,0-5-2519,-1 5 4048,1-5 0,-1-8 0,2-8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4.456"/>
    </inkml:context>
    <inkml:brush xml:id="br0">
      <inkml:brushProperty name="width" value="0.08571" units="cm"/>
      <inkml:brushProperty name="height" value="0.08571" units="cm"/>
      <inkml:brushProperty name="color" value="#FF0066"/>
    </inkml:brush>
  </inkml:definitions>
  <inkml:trace contextRef="#ctx0" brushRef="#br0">79 0 14279,'24'44'2249,"-4"1"-1080,-11 17-809,-1-9-1,0 20-89,-4-18 0,-1-3-991,-2-1 901,0-3 0,-9 21-90,0-19 0,-7 13 0,1-26 0,0-5 0,-2-4-180,0-6 291,-6-1-381,-2-15 329,9-13-59,10-13-90,20-12 90,5 11 371,2 1-461,-1 9 90,1 2-90,2 1 0,2 2 0,1 3 0,2 2-90,0 2 0,2 1-180,0 3-270,1 1-179,-1 1-91,-2 0-269,-2 2-360,-3 0-1440,-2 1-1708,0-1 4587,-3 1 0,-8-5 0,-3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13.056"/>
    </inkml:context>
    <inkml:brush xml:id="br0">
      <inkml:brushProperty name="width" value="0.08571" units="cm"/>
      <inkml:brushProperty name="height" value="0.08571" units="cm"/>
      <inkml:brushProperty name="color" value="#FF0066"/>
    </inkml:brush>
  </inkml:definitions>
  <inkml:trace contextRef="#ctx0" brushRef="#br0">1 0 9242,'31'28'2698,"-2"0"-2689,-11-4 530,-2 3 114,0 2-203,-1 1-181,-4 1 91,0 1-180,-2 0 0,-4-2 0,1 0 193,-3-3-193,-2 10 89,-3-1 181,-2 4 675,-3-8-315,-3-9-540,1-19-91,5-11-179,7-20 90,5 4-180,3-5 1,0 8-1,2-3-90,1 0-180,1 0 0,2-1-90,0 1-89,0 0-181,0 2-89,0-1-91,0 2-89,0 1-91,-1 1-899,-1 0-539,1 1 2518,-1-1 0,-6 8 0,-3 3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3.525"/>
    </inkml:context>
    <inkml:brush xml:id="br0">
      <inkml:brushProperty name="width" value="0.08571" units="cm"/>
      <inkml:brushProperty name="height" value="0.08571" units="cm"/>
      <inkml:brushProperty name="color" value="#FF0066"/>
    </inkml:brush>
  </inkml:definitions>
  <inkml:trace contextRef="#ctx0" brushRef="#br0">0 28 13199,'53'-2'1979,"2"0"-1799,-20 3 0,2-1-90,-10 0-180,2 0-180,0 0-269,0-2-91,1 2-180,0-3-179,0 1-1080,-1 0-809,0-3 2878,0 0 0,-13 2 0,-2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4.721"/>
    </inkml:context>
    <inkml:brush xml:id="br0">
      <inkml:brushProperty name="width" value="0.08571" units="cm"/>
      <inkml:brushProperty name="height" value="0.08571" units="cm"/>
      <inkml:brushProperty name="color" value="#FF0066"/>
    </inkml:brush>
  </inkml:definitions>
  <inkml:trace contextRef="#ctx0" brushRef="#br0">0 0 14998,'23'13'4768,"-8"-5"-4768,77 2-939,-22-6 489,9-2-1677,4 0 1048,1-1-450,2 0-1709,-4-2-1979,-1-1 5217,-9-1 0,4-2 0,-6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7.955"/>
    </inkml:context>
    <inkml:brush xml:id="br0">
      <inkml:brushProperty name="width" value="0.08571" units="cm"/>
      <inkml:brushProperty name="height" value="0.08571" units="cm"/>
      <inkml:brushProperty name="color" value="#FF0066"/>
    </inkml:brush>
  </inkml:definitions>
  <inkml:trace contextRef="#ctx0" brushRef="#br0">148 133 8972,'-11'-44'2968,"-5"-3"-2518,3 23 719,-9 7-89,7 16-1080,0 14-90,5 9 180,2 0-90,2 5 90,1-1 89,-1 4-3481,0 3 3392,1 2-2268,1 2 2448,0 0-125,3 1 125,0-1 0,2-1-90,1 1 180,3 8-181,1-11 91,2 7 0,-2-17 270,1-2-90,3 4 2071,4-5-2342,6-3 3458,2-11-3457,2-10 77,0-7-167,-2-3-90,-2-4 90,-3 2-180,0-1-450,-3 0-1439,1 1-2878,-2 0 0,-9-6 4857,-3 1 0,-5 4 0,0 6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8.396"/>
    </inkml:context>
    <inkml:brush xml:id="br0">
      <inkml:brushProperty name="width" value="0.08571" units="cm"/>
      <inkml:brushProperty name="height" value="0.08571" units="cm"/>
      <inkml:brushProperty name="color" value="#FF0066"/>
    </inkml:brush>
  </inkml:definitions>
  <inkml:trace contextRef="#ctx0" brushRef="#br0">464 0 12300,'-33'9'989,"5"5"-629,17 18-180,5 7-90,4-4 90,6 1 0,3-7 0,2 2 0,4 5 0,3 1 89,2 3-89,2-1 0,1 0 0,0 1 270,8 13-3752,-10-13 3482,6 10-90,-12-19 90,0 0-91,-4-4 181,-1-1-90,-4 5 0,-5-2-90,-9 5 3392,-9-9-3392,-9-9-90,-7-10 0,8-8-90,-1-8-90,9-3 90,0-4-180,0-5 0,3-4 91,3-4-1,2-2 0,3-2 0,2-1 90,4-1 0,1 3 0,3 1 0,1 3 0,1 1 90,1-5 720,0 8-450,-4 16-91,-2 11-89,-8 23 90,-2-1-90,-3 2 90,-3 6-90,-3 3 0,-1 3-90,-2 0 90,0 2 0,-2-1-90,1-1-255,-1 1 75,1-3-180,0 1-90,3-5-122,0-2-237,3-4-1,1-1-1618,1-5 2428,-2 2 0,9-11 0,0-1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9.052"/>
    </inkml:context>
    <inkml:brush xml:id="br0">
      <inkml:brushProperty name="width" value="0.08571" units="cm"/>
      <inkml:brushProperty name="height" value="0.08571" units="cm"/>
      <inkml:brushProperty name="color" value="#FF0066"/>
    </inkml:brush>
  </inkml:definitions>
  <inkml:trace contextRef="#ctx0" brushRef="#br0">1 587 10321,'62'0'3508,"-1"-2"-3058,-24 1-180,1-2 89,-13 1-179,2-1 0,-1-2 0,0 0-90,-1-3 90,-2-1-90,0-3 0,-3-1-90,-2-2 90,-2-1-90,-2-9 90,-7-1-90,-8-3 90,-17 7 90,-13 12 0,-1 8-1,-5 9 1,9 4 90,-1 4 0,2 3-90,0 3 90,4 3 0,2 3-90,5 2-1,4 1 1,5 1 0,4 1 90,5 1-90,4 0 0,4 0 0,6 0-90,3-2 90,6-2-90,4-1 0,1-5-1,5-3 1,-1-5-90,5-4 0,1-5 0,0-5 0,4-5-354,-1-5 264,3-6-90,0-10-2053,-2-7 2053,3-13-1252,-16 3 0,-1-3 1342,14-31 45,-11 9 0,-3-2-353,-1-11 398,-12 28 0,-1 2 0,-2-10 0,-2 4 0,-4 9 72,-3 4-162,-1 7 1549,-7-1-1369,-5 16 3065,-11 13-3065,-1 17 505,-3 17-505,5 6 0,2 7-289,0 6 379,3 7 0,4 2 0,3 3 0,5 1 0,4 1-781,5 4 781,3 0-90,6 2 0,3-3 90,3-3-90,3-4 90,-1-8-180,4-5-383,0-8 293,1-5 90,1-6-89,0-8-267,0-7 266,1-6-360,16-18 180,-7-6 0,11-20-268,-11-9 358,-2-9 0,0-12 90,-3-3 0,-4-2 0,-5 5 0,-4 3 180,-7 10-180,-4 4 90,-5 8 0,-4 7 0,-4 6 0,-4 7 874,-4 5-784,-12 9-90,1 9 90,-8 11 0,5 9 0,-1 10-90,1 5 90,1 8-90,3 5 0,2 4 0,4 4 90,4 1-139,3 2 49,3 2 0,4 0-180,2 1-180,3-3-90,1-2-269,3-2-181,-1-5-126,0-4-324,1-5-1528,1-4-1709,2-4 4587,-1-7 0,-4-9 0,-3-6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9.374"/>
    </inkml:context>
    <inkml:brush xml:id="br0">
      <inkml:brushProperty name="width" value="0.08571" units="cm"/>
      <inkml:brushProperty name="height" value="0.08571" units="cm"/>
      <inkml:brushProperty name="color" value="#FF0066"/>
    </inkml:brush>
  </inkml:definitions>
  <inkml:trace contextRef="#ctx0" brushRef="#br0">0 166 9062,'19'-40'2788,"-1"4"-4232,5 5 1984,-3 11 607,8-4-518,5 13-359,-8 7 693,32 18-783,-29 1-90,15 16 0,-27-6 0,-3 1 0,-3 3-90,-6 0 90,-3 0-90,-4 3 90,-3-1-90,-4 3 90,-3-2-90,-2 0 90,-1-1-90,-1-3 0,0 0 0,0-1 90,1-1-180,0-1 180,2-2-90,2-1 0,1-3 1403,1 1-1223,1 7 89,5 2-269,4 9 90,6-9 0,4-1-180,0-9 0,1-1-269,2 1-181,-1-2-360,1 0-1438,-1-1-2969,4 5 5307,-2 0 0,-4-6 0,-4-5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09.772"/>
    </inkml:context>
    <inkml:brush xml:id="br0">
      <inkml:brushProperty name="width" value="0.08571" units="cm"/>
      <inkml:brushProperty name="height" value="0.08571" units="cm"/>
      <inkml:brushProperty name="color" value="#FF0066"/>
    </inkml:brush>
  </inkml:definitions>
  <inkml:trace contextRef="#ctx0" brushRef="#br0">2 916 11041,'-1'30'1619,"6"-13"-2339,13-19 360,6-16 1,-8 0-91,2-3 0,-5 0-90,0-2 91,2-5-91,0-6 180,1-4 90,3-6 270,1-7 180,2-4 90,2-4 90,1-2-1220,2 0 1310,1 3-1,1 0 91,1 4-860,-2 6 769,1 5-619,-2 6 440,0 4-91,-2 4 1,0 5-179,-3 6 179,-1 4 1015,5 3-1105,-3 10 816,1 9-996,-10 16 0,-11 14 1,-5-1-91,-5 6 657,-2-10-656,0 3-1,-3 0 90,1 2-90,-2-1 90,1 1 90,-1 0 0,1-1-90,0 0 270,2-1 0,-1 0 0,2-2 210,0-1-120,1-3 89,2-1 811,1-3 89,1 10-270,4 0-269,4 6-270,6-7-450,4-7 0,2-7 0,-6-11 0,-3-5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12.004"/>
    </inkml:context>
    <inkml:brush xml:id="br0">
      <inkml:brushProperty name="width" value="0.08571" units="cm"/>
      <inkml:brushProperty name="height" value="0.08571" units="cm"/>
      <inkml:brushProperty name="color" value="#FF0066"/>
    </inkml:brush>
  </inkml:definitions>
  <inkml:trace contextRef="#ctx0" brushRef="#br0">28 1 14279,'-6'70'1619,"0"0"-1259,2-2 89,0 6 1,2 6-1105,0-28 0,1 1 745,-1 35 0,2-2-1397,2 14 1397,0-48 0,0 0-46,0 0 1,1-1 45,3 44-180,1-4 1,-1-8-531,2-3 170,-2-4-269,1-6-271,-2-7-551,-1-8 12,-1-7-720,-2-6-809,-1-6 3193,-2-6 1,1-14-1,-1-5 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12.269"/>
    </inkml:context>
    <inkml:brush xml:id="br0">
      <inkml:brushProperty name="width" value="0.08571" units="cm"/>
      <inkml:brushProperty name="height" value="0.08571" units="cm"/>
      <inkml:brushProperty name="color" value="#FF0066"/>
    </inkml:brush>
  </inkml:definitions>
  <inkml:trace contextRef="#ctx0" brushRef="#br0">87 1 10051,'-26'38'2159,"2"-1"-1439,11-9 629,-2 18-720,8-10 901,6 30-811,10-26-642,9 14 553,7-18-180,8-1 90,7-3-181,9-3 91,5-4-180,5-5 0,-1-5 180,29-6-361,-24-5-790,21-5 791,-30-6 90,-2-5-193,-3-4 13,-1-6 90,-2-3-90,0-7 90,-6 1-180,-3-2 0,-6 1 0,9-14-89,-14 12-1,5-7-720,-8 8-629,-8 10-170,8-10 1699,-11 14 0,-2 5 0,-6 6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13.032"/>
    </inkml:context>
    <inkml:brush xml:id="br0">
      <inkml:brushProperty name="width" value="0.08571" units="cm"/>
      <inkml:brushProperty name="height" value="0.08571" units="cm"/>
      <inkml:brushProperty name="color" value="#FF0066"/>
    </inkml:brush>
  </inkml:definitions>
  <inkml:trace contextRef="#ctx0" brushRef="#br0">2 1 15358,'-1'53'2069,"0"-3"-945,1 32 1,0 5-945,1-6-90,0 8 0,0 3-1,2-33 1,1-6-677,1 18 407,-1-16 0,0-2-360,1-2-90,0-2-89,-2-5-361,1-3-179,-1-5-2654,0-3 3913,1 2 0,-2-17 0,0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13.374"/>
    </inkml:context>
    <inkml:brush xml:id="br0">
      <inkml:brushProperty name="width" value="0.08571" units="cm"/>
      <inkml:brushProperty name="height" value="0.08571" units="cm"/>
      <inkml:brushProperty name="color" value="#FF0066"/>
    </inkml:brush>
  </inkml:definitions>
  <inkml:trace contextRef="#ctx0" brushRef="#br0">60 0 12930,'-4'36'1529,"-1"0"-720,-11 3-359,5-5-90,-3 12 90,8-10-181,3-1 91,4 3-90,3-1 90,5 4-90,4 1 179,16 18-179,-4-16 45,6-5 0,2-1-45,3-4 359,34 17-89,-40-38-270,19-2 0,-23-12 0,6-5-90,-11-6 89,-4-2-89,0-6 0,-4-2-90,-2-4 90,-4-1-90,-3-2 0,-3-1-90,-4-2 90,-4-2-180,-5-3 90,-4 1-180,-4-2 0,-3 3-90,-2 1 0,-2 3-179,1 3-1,0 3-90,2 3-179,0 2-91,2 3 1,1 2-1080,3 3 1889,-5-1 0,13 7 0,-2-1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4.340"/>
    </inkml:context>
    <inkml:brush xml:id="br0">
      <inkml:brushProperty name="width" value="0.08571" units="cm"/>
      <inkml:brushProperty name="height" value="0.08571" units="cm"/>
      <inkml:brushProperty name="color" value="#FF0066"/>
    </inkml:brush>
  </inkml:definitions>
  <inkml:trace contextRef="#ctx0" brushRef="#br0">148 219 7623,'17'-35'1439,"-1"3"-1439,-5 12 0,2 3 0,3-1 1169,3 6 450,2 3-449,-1 0-361,-3-5-269,-9-6 89,-13 2-179,-10 4-180,-14 14 0,3 6 0,-5 8-90,8 1 0,-2 4-91,0 3 1,2 2 0,0 4 0,2 1-90,2 4 90,3-1 0,5 3-90,3 1 90,3 2-90,5 1 0,3 0 90,5 0-90,3 2 0,2-4 0,2 1 90,1-5-180,0-3 0,3-2-450,8 4 91,-5-11 89,8 2-540,-8-14 361,12-4 179,-6-5 0,10-6 90,-8-5 0,1-3 1,1-4 179,1-2-90,0-4 90,0-1 0,-2-1 90,-2-2-90,0 0 90,-4 0 0,-2 2 90,-3 0-90,-2 1 90,-2-1-90,-3 2-3212,-1 1 3482,-4 2-1,2-7 1,-3 1 0,0-5 0,-2 2 539,0 4-179,0 20 3032,1 15-3302,-1 22 0,-1 10-181,1 2-89,-2-5 90,1-1 0,-2-10 0,0 0 0,0 0 0,1 0 90,-1-1 0,2 10-1,0-1 271,0 6 0,1-6 89,0-7-359,5-5-180,7-14 0,3-8-90,6-19 90,-8 0-90,1-8 0,-6 5 0,2-2 90,0-3-90,1-2 0,-1-2 0,1-1 0,-1 0 0,1-1 0,6-12 0,-6 10 0,4-9 0,-7 18 0,-2 0 0,-1 4-270,3-7-359,-1 3-990,1-4 1619,-2 4 0,-5 13 0,-2 2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13.666"/>
    </inkml:context>
    <inkml:brush xml:id="br0">
      <inkml:brushProperty name="width" value="0.08571" units="cm"/>
      <inkml:brushProperty name="height" value="0.08571" units="cm"/>
      <inkml:brushProperty name="color" value="#FF0066"/>
    </inkml:brush>
  </inkml:definitions>
  <inkml:trace contextRef="#ctx0" brushRef="#br0">0 67 11221,'10'41'3508,"-4"3"-2879,-11-13 541,0 3-631,2 3 91,3-6-90,2 8-1,3-10-89,4 1 0,3 0-90,4-1-91,2 0 91,3-3-90,2-1 90,2-3-90,0-2 89,1-4 1,-1-2-90,-1-5 270,1-4-270,7-5-180,-7-3 90,6-8-91,-13-1 1,-1-8 0,-2-2 0,-2-6-90,-3-2 0,-4-2 0,-3 0 0,-4 0-90,-3-3-179,-4 1-91,-4-2-90,-2 4-90,-5-2-89,-2 3-91,-2 2-89,-2 1-91,0 5 1,-1 2-91,1 2-269,1 3-1170,1 3-3867,-3 1 6296,4 1 0,5 4 0,8 2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13.928"/>
    </inkml:context>
    <inkml:brush xml:id="br0">
      <inkml:brushProperty name="width" value="0.08571" units="cm"/>
      <inkml:brushProperty name="height" value="0.08571" units="cm"/>
      <inkml:brushProperty name="color" value="#FF0066"/>
    </inkml:brush>
  </inkml:definitions>
  <inkml:trace contextRef="#ctx0" brushRef="#br0">1 115 9691,'6'47'4138,"-2"1"-3418,-3-10 89,0-1 1,2-11-1,2 1-89,4 0-90,2 1-91,5-1 1,2 0-90,3-3-91,3-1 1,2-4 0,2-3-90,-1-4 90,1-3-180,10-8-1,-8-2-179,7-8 180,-12-5-180,0-5 90,-3-5-90,-2-4 90,-4-4-90,-2-4 0,-4-1-90,-3-2-90,-3 0-269,-5 1-1,-2 0-180,-6 2-179,-4 3-91,-4 3-89,-4 4-270,-5 3-361,-2 5-1258,-5 4-1799,-1 4 4677,-4 5 0,-9 3 0,-4 4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14.324"/>
    </inkml:context>
    <inkml:brush xml:id="br0">
      <inkml:brushProperty name="width" value="0.08571" units="cm"/>
      <inkml:brushProperty name="height" value="0.08571" units="cm"/>
      <inkml:brushProperty name="color" value="#FF0066"/>
    </inkml:brush>
  </inkml:definitions>
  <inkml:trace contextRef="#ctx0" brushRef="#br0">8 0 16887,'-8'21'5127,"14"-7"-6381,41-2 1,19-5 1612,-13-2 1,3-1-90,27 3 0,4 0 0,-11-2 0,4 0-1,-2-1 1,8 1 0,-5 0-135,17 0 0,0 1-75,-12-1 0,5 0 0,-5 1-15,10-1 0,-4 0-45,3 2 0,0-1-45,0 0 0,-1-1-1003,0 1 0,-2 0 913,-1 0 1,-2-1-46,-2-1 0,-3 1 170,-6-1 1,-3-1-261,-4-1 1,-3 0-46,-7 0 0,-2-1 0,-7-2 0,-1 0-494,40 1-1,-18-4-89,-9 3-1,-15-2-1259,-10-2-1798,-8 0 2428,-33-3 714,-9 3-2154,-34 1 2969,-9 2 0,-19 2 0,-10 1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15.545"/>
    </inkml:context>
    <inkml:brush xml:id="br0">
      <inkml:brushProperty name="width" value="0.08571" units="cm"/>
      <inkml:brushProperty name="height" value="0.08571" units="cm"/>
      <inkml:brushProperty name="color" value="#FF0066"/>
    </inkml:brush>
  </inkml:definitions>
  <inkml:trace contextRef="#ctx0" brushRef="#br0">26 207 12480,'-26'-4'3598,"54"4"-3328,23-1-90,44 5-1660,-32 0 0,1 0 1570,-10-1 0,1 1-45,23 2 0,3 0-99,-16-1 1,3 1 83,1 0 0,6 1 0,-2 0-868,15 2 0,4 0 860,-16-2 1,7 1-1,1 1 1,-8-1-23,21 1 0,-4 1 30,-11-2 0,3 1 0,-5-1-30,5 0 0,-4 0 0,-3 0 0,3 0-30,-14-1 0,2-1 0,0 1-15,27 2 0,-1 0 45,-2-1 0,-3 1 0,-18-3 0,-6-1-405,12 2 405,-13-3 0,-9 0 0,-5-1 1379,-7-1-1199,-6 0 0,-4-2 1048,-4 0-779,8-2 2333,-4-2-2422,4-2 640,-8-5-910,-7-4 198,-8-6-288,-7-5 90,-8-6-90,-3 3 0,-3-2 0,-1 7 90,1-1 0,-3-13 0,2 10 89,0-9-89,3 3 0,0 1-90,2-6-90,2 8 90,9 19 0,-2 18 0,4 13 0,-7 12 0,-2-3 90,-2 3-90,-1 4 0,-2 1 0,-1 2 90,-1 1-90,-2 0 0,-1 0 0,-1-2-180,-3 0 90,0-2-269,-2-2-1,-1-2-90,-1-1-90,-1-4-179,-1-1-181,-1-3-179,-1-4-180,0-4 1259,-9 0 0,15-7 0,-4-1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19.328"/>
    </inkml:context>
    <inkml:brush xml:id="br0">
      <inkml:brushProperty name="width" value="0.08571" units="cm"/>
      <inkml:brushProperty name="height" value="0.08571" units="cm"/>
      <inkml:brushProperty name="color" value="#FF0066"/>
    </inkml:brush>
  </inkml:definitions>
  <inkml:trace contextRef="#ctx0" brushRef="#br0">276 440 12570,'51'0'450,"-5"-4"-1433,-13-11 1073,-6 0 0,8-6-3498,6-21 3498,-17 13 0,10-19 637,-22 18-637,-3-1-90,-4 0 90,-4 2-90,-3 1 90,-5 1-90,-4 2 179,-6 2-89,-4 5 180,-6 4-90,-4 6 90,-3 6 0,-6 7 0,-2 6 269,-27 21-179,16-1-866,-15 16 686,26-7 0,5 3 2684,7 1-2594,5 2-90,7 0-1,5-1-89,6 0 180,10 19-180,5-14-407,8 14 407,4-22 0,3-5-90,3-3 90,5-5-90,0-6 90,3-6-90,-1-5 0,4-7 0,0-5 90,5-8-90,0-6 0,26-25 979,-16 2-979,16-19 0,-24 9 90,-2 0 0,-3-2 0,-2 2 0,-6 6 90,-2 2-180,-7 8 90,-1 2-90,-4 7 11,-2 1-11,2 4 761,-2 12-671,-1 13-90,-2 21 90,-6 1 0,2 5-1,-3-8-89,0 0 90,-1 1-90,0-2 772,0 0-592,1 7 359,0-2 631,0 4-271,-1-5-809,6-28 0,3-11 0,1-18-180,2-5 180,-2 8-90,1-1 0,2 1-90,-1 2 90,0 3 0,-1 2-90,6-1 0,2 7 90,6 6 0,-6 11 0,-2 8 0,-7 3 0,-2 3 0,1 3 0,-3 3 0,1 0 0,-1 2 0,-2-2 0,-1-1 0,0-1 90,1 7 630,0-2 359,1 2-539,1-7-360,3-20-180,4-13 0,-1-13 0,2-8 0,-3 6-90,2-3 90,2 1-90,0 0 0,0 3 0,0-1-180,-2 5 0,1 1-90,-2 4-89,9 0 179,0 7 180,10 9 0,-10 5 0,0 9 0,-8-2 90,1 4-90,0 1 90,0 3-90,0 0 90,1 1 0,0 0 0,0-2 0,0 1 0,1-3 0,-1-1 0,0-5 0,0 0 0,2-4 90,1-2-90,14-4-90,-8-4 0,12-5 90,-11-4-90,2-4 0,2-5 0,-1-4 0,1-5 0,11-19 0,-13 10-295,6-14 295,-16 18 90,-4 1-90,-4 4-89,-4 3 89,-5-3 90,-12 5-90,-13 2 90,-17 13 0,2 9 0,-2 8 0,9 2 0,2 3 295,1 1-295,3 3 0,2-3 0,3 3 0,2-3 0,2 2 90,1 4-90,8 4-270,11-5 0,16-5 0,4-13-360,20-13 361,-15-1-1,12-8 90,-12 3 0,-2-1 90,-1 0 0,-2 1 90,-3 1-180,-3 2 180,3 0 180,-3 11 90,-7 8 0,-6 21-90,-9 15-90,1-4 90,3 4-1,2-10 1,2 1-90,4 1 0,1-2 0,4-1 0,1-2 0,4-2-90,2-5 90,1-3 0,2-6-90,1-3-90,2-6 90,1-3 0,2-6-90,0-4 0,2-6 0,1-7 90,-1-6-1840,3-5 1840,-3-3 90,-1-1-85,-3 1 175,-2 3 89,-3 3-89,-3 2 0,-2 4-180,-3 4 90,-1 2 1965,0 2-1965,1 20 320,-5 10-410,-2 15 0,-8 6-180,1 11-90,-2-8-179,2 14-91,-1-14-359,0-2-1,1 0-1798,-3-4-2070,0 10 4768,-4-7 0,3-8 0,-2-10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19.478"/>
    </inkml:context>
    <inkml:brush xml:id="br0">
      <inkml:brushProperty name="width" value="0.08571" units="cm"/>
      <inkml:brushProperty name="height" value="0.08571" units="cm"/>
      <inkml:brushProperty name="color" value="#FF0066"/>
    </inkml:brush>
  </inkml:definitions>
  <inkml:trace contextRef="#ctx0" brushRef="#br0">64 118 12480,'-25'-33'5127,"4"4"-14958,7 8 9725,15 5 0,-5 5 0,12 4 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19.671"/>
    </inkml:context>
    <inkml:brush xml:id="br0">
      <inkml:brushProperty name="width" value="0.08571" units="cm"/>
      <inkml:brushProperty name="height" value="0.08571" units="cm"/>
      <inkml:brushProperty name="color" value="#FF0066"/>
    </inkml:brush>
  </inkml:definitions>
  <inkml:trace contextRef="#ctx0" brushRef="#br0">1 0 9871,'18'51'4318,"-4"-2"-3854,-8-10 526,-2 4-99,-2 2 278,-1 27-809,0-14-90,-1-7 0,0 1-254,2 10-106,-2 16-179,1-27-811,1 16 91,-1-17-270,1 11-361,-2-24-4856,2-5 6541,-2 4 0,1-18 0,0 1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20.290"/>
    </inkml:context>
    <inkml:brush xml:id="br0">
      <inkml:brushProperty name="width" value="0.08571" units="cm"/>
      <inkml:brushProperty name="height" value="0.08571" units="cm"/>
      <inkml:brushProperty name="color" value="#FF0066"/>
    </inkml:brush>
  </inkml:definitions>
  <inkml:trace contextRef="#ctx0" brushRef="#br0">320 345 9871,'-60'-5'3958,"3"0"-8629,6 1 5571,6-1-1,6 3 2489,-9-6-3118,35-1 769,7-1-949,51-1 90,24 2-1108,27-1 1018,-36 5 0,4 0 645,5 0 1,3 0-646,6 1 0,2-1-831,1 1 1,5-1 800,-4 1 0,7 0 0,-5 1-765,16-2 0,0 0 735,-13 2 0,4-1 0,-5 0 15,7 0 0,-4-1-45,0 1 0,0 0 45,-2-1 0,-2 0 0,-3 1 0,-1-2-75,-8 1 1,-1 0 29,-6-1 0,-1 1 45,-8 0 0,-3-1 45,43-4-90,-13-1 0,-15 1 0,-10 0 294,7-6-2362,-12 0-3509,-5-4 1613,-40 3 3964,-18 7 0,-34 3 0,-1 7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22.522"/>
    </inkml:context>
    <inkml:brush xml:id="br0">
      <inkml:brushProperty name="width" value="0.08571" units="cm"/>
      <inkml:brushProperty name="height" value="0.08571" units="cm"/>
      <inkml:brushProperty name="color" value="#FF0066"/>
    </inkml:brush>
  </inkml:definitions>
  <inkml:trace contextRef="#ctx0" brushRef="#br0">1 273 14908,'23'13'4678,"-5"-4"-4588,80-6-2396,-20-2 2396,14 0-1147,6 1 1057,-46-1 0,0 1 45,0-1 0,-1 1-45,45 2-32,-7-1 122,-15 0-90,-5 0 0,-13-1 36,-6 0 144,-6-1-90,-6 0 0,-4-1 0,-5-2 942,-4-2-942,2-6 1447,-8-6-1537,-5-9 1066,-12-8-1066,-6 3 0,-5 0 90,-1 7-90,-1 0-3309,-1 0 3309,0 0 0,1 2 0,-1 2-180,0-5-180,0 5 360,12 18-90,1 6 90,13 26 0,-3-1 3392,0 4-3482,0 4 90,-2 1 0,-2 2 0,-2 1 0,-3-1 0,-2 0 0,-3-1 0,-2 0-89,-4-3-1,-1-2-180,-4-1 0,-1-3-540,-12 8 271,5-14-181,-9 6-179,8-16-271,0-3-2788,0-4 3958,-5-5 0,13-2 0,-2-1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24.280"/>
    </inkml:context>
    <inkml:brush xml:id="br0">
      <inkml:brushProperty name="width" value="0.08571" units="cm"/>
      <inkml:brushProperty name="height" value="0.08571" units="cm"/>
      <inkml:brushProperty name="color" value="#FF0066"/>
    </inkml:brush>
  </inkml:definitions>
  <inkml:trace contextRef="#ctx0" brushRef="#br0">326 0 11490,'-43'6'1889,"2"4"-7099,16 9 5749,-3 5-89,-1 5 1254,0 4-1344,2 4 0,2 3-894,-10 45 804,17-31-90,-5 33-159,20-43 159,5-1 1946,2 0-2036,6 1 90,2-2-90,5 0 0,2-4 0,5-3 0,2-2-90,1-7 180,2-3-57,0-6-33,2-4-90,-1-5 3216,1-5-3216,0-5 463,0-6-552,2-6-1,-1-7 0,1-8 0,13-28 0,-12 9-1869,7-18 1959,-17 19 0,-4 4 33,-3 3-33,-2 4 90,-2 5-90,-3 3 0,0 3 180,-1-2 0,-10 22 2078,3 33-2168,-6 0-90,6 27 90,3-26 96,3 1-96,0 1 0,3 0-90,1-2 0,1-2 90,1-3 0,-1-1-90,1-5 90,0 0 0,1-3 90,8 0-180,3-6 0,8-8 0,-8-6 0,-1-7 0,-7-4 0,-1-2 0,0-6 0,-1-1 0,-1-1 0,-2 2 0,-1 0 0,-3 3 0,3-6 0,-1 2-90,1-4 0,-7 25 180,-1 9-90,-3 25 0,5 4 90,1-4-90,4 1 90,-2-9-90,3 0 0,0-3-3392,1 1 3482,1-2-90,1-2 0,1-2 89,7 1-89,3-4 90,5-5-90,-6-8 3392,3-11-3392,-11-1 90,4-6-90,-8 3 0,-1-3 90,-1 0-90,-2-2 0,-2-1 90,1-10 0,-3-3-90,-1-8 0,-5 2 90,-2 5-180,-2 6 90,-3 4 0,-2 21 0,3 18-90,4 18 90,7 4 0,2-3 0,-1-7 0,0 1-90,0 0 0,0 0 0,0 1-89,0 9-1,-3 2 0,-4 9 90,-6-3-90,-3-12 0,-8 2 0,4-18 0,-6 3-360,4-8-89,-12 0-361,-4-3-89,-10-3-360,-1-7-540,4-5-2968,3-4 4947,8-4 0,13 7 0,7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4.976"/>
    </inkml:context>
    <inkml:brush xml:id="br0">
      <inkml:brushProperty name="width" value="0.08571" units="cm"/>
      <inkml:brushProperty name="height" value="0.08571" units="cm"/>
      <inkml:brushProperty name="color" value="#FF0066"/>
    </inkml:brush>
  </inkml:definitions>
  <inkml:trace contextRef="#ctx0" brushRef="#br0">293 70 13199,'-1'-39'2069,"-7"10"-1709,-18 27-270,-4 9 180,0 11-180,7 1 0,5 5 0,9-3 90,-1 12-90,6-4 0,0 10-90,6-11 269,3 4-179,1 1 90,3 1 0,1 0 0,1-1-90,0-1 90,0-4-180,-1-2 270,-1-4 0,1 6 179,-1-2-269,-5 5-90,-15-16-90,-9-7-180,-13-15-90,1-6-179,5 0-901,3 0-628,0-2-1800,2-2 3778,-2-5 0,11 9 0,6 3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24.614"/>
    </inkml:context>
    <inkml:brush xml:id="br0">
      <inkml:brushProperty name="width" value="0.08571" units="cm"/>
      <inkml:brushProperty name="height" value="0.08571" units="cm"/>
      <inkml:brushProperty name="color" value="#FF0066"/>
    </inkml:brush>
  </inkml:definitions>
  <inkml:trace contextRef="#ctx0" brushRef="#br0">5 0 14189,'16'47'2429,"-4"-8"-4312,-5 19 2153,-4-18-90,4 17-335,-3-14 65,1 2-27,-1 0-153,-1 1-179,0-1-91,-2 0-90,-1-3-179,-2 0-91,-2-4 1,-1-2-2242,-9 6 442,3-14 2990,-7 3 0,10-21 0,1-4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24.956"/>
    </inkml:context>
    <inkml:brush xml:id="br0">
      <inkml:brushProperty name="width" value="0.08571" units="cm"/>
      <inkml:brushProperty name="height" value="0.08571" units="cm"/>
      <inkml:brushProperty name="color" value="#FF0066"/>
    </inkml:brush>
  </inkml:definitions>
  <inkml:trace contextRef="#ctx0" brushRef="#br0">72 310 10051,'-41'-43'2969,"11"4"-2700,30 10 1,8 7 0,11 1-90,4 7 0,7 1 0,6-1 0,5 2-90,5 0 90,2 1-91,1 3 1,1 0-438,14 0 528,-16 2 90,19 1-90,-32 3 269,5 2 91,-9 7-90,-6 5-180,-2 8-1,-12 7 1,-9 7 529,-3 6-440,0 2-179,4 4 0,3-11 0,2-2 0,2-12 90,0-2 90,3-2-91,7 2 91,2-6-90,9-4-180,0-12 0,-7-6 0,-2-7-90,-9-1 90,-1-1-90,-2-4 0,-3 0 0,-2-13-180,-5 7-90,-3-7-90,-3 10-89,-2 1-1,-2 0-180,-1 1 1,-2 2-181,-1 0-89,1 4-900,-1-1-180,-5-2 1979,3 2 0,2 5 0,7 5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0:26.106"/>
    </inkml:context>
    <inkml:brush xml:id="br0">
      <inkml:brushProperty name="width" value="0.08571" units="cm"/>
      <inkml:brushProperty name="height" value="0.08571" units="cm"/>
      <inkml:brushProperty name="color" value="#FF0066"/>
    </inkml:brush>
  </inkml:definitions>
  <inkml:trace contextRef="#ctx0" brushRef="#br0">1 1 7982,'61'42'4498,"-18"-11"-9079,-1 16 5121,-24-20-1,3 8 1410,-9-10-1499,-2 1 859,-2-2-949,-1 0 359,0 0-179,0 7 3571,-1-2-2312,1 5 720,0-2-2249,4-22-180,0-11 0,2-17 0,0-5 0,-1 5-90,2 0 90,2-2-90,1 2 0,2 0 0,0 4 0,0 1 0,2 3 0,7 2 0,2 5 0,7 7 0,-2 7 0,-4 9 0,-6 2 0,-5 1 180,-6-1 899,0 0-719,-3-22-180,0-5-90,0-19-90,3 2 0,5 6-270,9 9-270,1 11 180,6 12-179,-11 2-1,-4 5-809,-1 3 539,-6-4 1,4 8-1,-8-10-899,0 1-90,0 8 90,0-2-630,-1 4-359,1-6 2068,5-19 540,2-11 90,3-13 360,-2-7 0,-2 3 90,0-1-1,1-1 1,0 0 90,-1 1-91,0 1 1,-1 2-90,0 1 90,-1 2-90,-1 1 449,1 1-179,2-5-270,1 3 89,-1-4-269,2 1-90,0 2 0,4 0 0,-2 3-90,-1 0 0,-3-4 0,-7-3 0,-7 0 90,-15 4 90,-6 11 90,-8 10 90,6 9-1,1 6-179,8 6 90,7 2-180,8 2 0,8-2-90,8-3-180,6-6 90,2-7-90,2-9 90,-1-10-90,1-9 180,-8-2-90,-2-4 0,-8 5 1,1-7-1,-4 1 0,-8-4 90,-11 18-90,-7 11-270,-9 29 270,12-5-180,-1 10-360,11-12-179,-1 10-91,3-1-179,0 7-720,4-7-180,2-3 1619,8-17 180,0-11 270,8-19 90,0-8 0,-2 2 90,2 0 90,-6 6-90,2 1 90,0 1-91,0-1 91,1 1-90,0 1 90,0 0 179,0 1-269,4-3-180,-2 2 90,5 0-90,3 8 0,-6 15 0,0 7 0,-10 11 0,-4 2-90,-2 4 90,-3-1-90,-1 1 450,-1 0 179,-1-4-359,12-13-180,0-9 0,14-17 0,0-1-360,17-4-1079,-10 9-3778,11 4 5127,-22 15 0,-5-3 0,-10 2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36.453"/>
    </inkml:context>
    <inkml:brush xml:id="br0">
      <inkml:brushProperty name="width" value="0.08571" units="cm"/>
      <inkml:brushProperty name="height" value="0.08571" units="cm"/>
      <inkml:brushProperty name="color" value="#FF0066"/>
    </inkml:brush>
  </inkml:definitions>
  <inkml:trace contextRef="#ctx0" brushRef="#br0">85 0 11580,'-21'49'2069,"2"5"-7189,11 2 5614,2-6 1,1 3 1136,-4 34-1317,3-8 1,1 8 0,2 6 0,2 2-654,0-28 0,1 1 1,0 0 383,1 28 0,1-4 0,0-22 0,1-7 44,2 22-743,-1-3 384,0-2-539,2 18-1,-2-27 1,1 9 1576,-3-33-4095,0-9 3371,-1 1 0,0-20 0,-1-1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1:36.897"/>
    </inkml:context>
    <inkml:brush xml:id="br0">
      <inkml:brushProperty name="width" value="0.08571" units="cm"/>
      <inkml:brushProperty name="height" value="0.08571" units="cm"/>
      <inkml:brushProperty name="color" value="#FF0066"/>
    </inkml:brush>
  </inkml:definitions>
  <inkml:trace contextRef="#ctx0" brushRef="#br0">213 575 7533,'4'-40'3508,"0"2"-2699,-1 5-89,1 1-180,0 3 269,8-13-449,2 11 0,9-11-91,2 14-630,8 0 541,10 1-1,6 1-1067,17-1 978,6 3-686,14 0 776,7 2-180,-43 13 0,1 0 45,2 0 0,1 1-574,2 1 1,2 1 573,30-2 0,2 2-506,-21 2 1,1 0 460,23 0 0,-1 1 45,-26 1 0,-3 1-45,1 1 0,0-1 0,-3 1 0,0-1 0,-1 2 0,-1-1 0,-3 0 0,0 0 0,-2 1 0,-1-1 0,43 1 0,-8 1 90,-15 0 90,20 1 71,-33-1-71,14 1 0,-33-1 804,-2 1-804,-5 0 1244,-3 1-1244,-3 1 1644,-2 2-1554,-1 4 845,-1 4-845,-1 4-3368,1 6 3458,-1 7-90,1 11-104,-1 8 104,-6-4 0,0 3 0,9 33-842,-10-26 1,0 1 931,5 32-90,-3 2 0,0 1 90,-2 1-180,-2 1 0,-2 0-1,-2-6 91,-2 0-328,-3-7 237,-3-25 1,-1 2 0,-2 29 542,-1-32 1,-1 0-454,-6 18-89,-4-3-245,-5-3 244,-6-3 1,-8 0 0,-9-4 538,-11-1-628,-10-6-90,-14-5 44,3-17 1,-6-2-45,15-9 0,-3-1-744,4-3 0,-4 0 0,2-3 609,-13-1 1,2-4-46,-6 0 0,-1-3-64,-3 0 0,-1-3-116,-2 0 1,-2-3-518,2 0 0,-4-3 247,6 0 1,-5-2 0,3-1 269,21 2 0,3-1 0,-3 0-90,-18-1 0,-3-1 1,6 0-406,-4-1 1,6 1-900,1-1 0,1 0-1260,3 0 1,0-1 3013,3 1 0,0-1 0,-9-2 0,-2-1 0,-2 0 0,0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38.417"/>
    </inkml:context>
    <inkml:brush xml:id="br0">
      <inkml:brushProperty name="width" value="0.08571" units="cm"/>
      <inkml:brushProperty name="height" value="0.08571" units="cm"/>
      <inkml:brushProperty name="color" value="#FF0066"/>
    </inkml:brush>
  </inkml:definitions>
  <inkml:trace contextRef="#ctx0" brushRef="#br0">83 67 13199,'-14'52'3958,"4"21"-3148,12-23-1303,2 21 1033,0-13-90,0 1 0,1 1-1,0 0-179,1-2 0,0 0 0,-1-3-90,1-5-90,-2-3 0,0-6 150,1-4-60,-2-4 794,0-5-254,-1 4-540,-11-9-90,-4-12 563,-5-15-653,-1-18 243,5-4-243,-1-10 0,2-9 0,0-34-1144,5 14 1144,3-24 0,8 20 0,5-1-90,4-3 90,3 4-90,3 3-90,4 6-180,0 8 0,5 5-89,0 8-3134,3 5 2864,-1 6-965,13 2-385,-12 12-899,17 4-3958,-20 19 7100,-1 12 1,-12-6-1,-10 3 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39.092"/>
    </inkml:context>
    <inkml:brush xml:id="br0">
      <inkml:brushProperty name="width" value="0.08571" units="cm"/>
      <inkml:brushProperty name="height" value="0.08571" units="cm"/>
      <inkml:brushProperty name="color" value="#FF0066"/>
    </inkml:brush>
  </inkml:definitions>
  <inkml:trace contextRef="#ctx0" brushRef="#br0">67 370 9871,'-28'37'4408,"4"-5"-2789,11-10-270,12-5-809,16 1-90,10-8-1,16-5-179,-2-4 0,7-1-2210,4-3 2120,6-3-90,3-3-868,2-2 868,2-4-476,0-3 386,-3-5 0,-1-2 90,-3-4-180,-3-1 180,-7 0-90,-3 0 90,-7 4 0,-2-2-2275,-6 5 2275,-1 2 1289,1-1-1109,-3 4 692,2 10-692,-15 16 545,-4 22-636,-10 14 91,1-3 0,0 1 0,2-12-90,1 1 3392,0-1-3482,0 0 180,1-3 269,0 8 451,1-4-181,-1 3-539,9-13-180,2-18-90,4-9 0,2-16 90,-4-1-90,1-5 0,2-3 0,1-3 0,0 1 0,0 2 0,-3 2 0,-1 3 0,-1 3-180,15-18 180,-8 26 0,12-6 0,-11 37 0,-7 1 0,0 5 0,-3-5 0,-1 0 0,2 0 90,-1 0-90,0-1 0,2 0 90,0-1 0,6 3-90,2-6-270,8-3 90,0-14-90,-5-6 1,0-11 89,-8 0 0,0-7 0,-2-2 90,-1-3 0,-2 0 0,-1-1 0,-1 1 0,-2 4 90,-2 0-180,-1 4 90,-2-6 0,-3 2 90,-5 15 0,1 16 0,-2 30 0,8 2 0,2 4 90,2-5 0,2 1 0,1 2 0,2 0 0,0 0-90,1-3 90,-1 0-90,-2-4 90,1-2 90,-1 4-90,0-2-450,-8 4-539,-10-12-361,-12-5-539,-7-11-360,-4-5-899,0-4-4947,2-6 8005,7-6 0,9 7 0,6-1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39.273"/>
    </inkml:context>
    <inkml:brush xml:id="br0">
      <inkml:brushProperty name="width" value="0.08571" units="cm"/>
      <inkml:brushProperty name="height" value="0.08571" units="cm"/>
      <inkml:brushProperty name="color" value="#FF0066"/>
    </inkml:brush>
  </inkml:definitions>
  <inkml:trace contextRef="#ctx0" brushRef="#br0">1 2 10951,'50'-1'5307,"-4"9"-4498,-23 10-89,-3 6-180,-7 2-1,-1-1-179,-1 5-90,-1 2 0,0 3-90,-1 0-90,-2 3-90,0-1-180,-1 2-180,-2-1-180,0-2-179,-3-1-181,1-2-1978,-3-3-4228,-2 6 7106,-3-6 0,2-7 0,0-10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39.435"/>
    </inkml:context>
    <inkml:brush xml:id="br0">
      <inkml:brushProperty name="width" value="0.08571" units="cm"/>
      <inkml:brushProperty name="height" value="0.08571" units="cm"/>
      <inkml:brushProperty name="color" value="#FF0066"/>
    </inkml:brush>
  </inkml:definitions>
  <inkml:trace contextRef="#ctx0" brushRef="#br0">26 219 9961,'-6'-49'4858,"0"6"-4409,1 5-1708,1 7 1259,1 1 0,2 16 0,0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0.897"/>
    </inkml:context>
    <inkml:brush xml:id="br0">
      <inkml:brushProperty name="width" value="0.08571" units="cm"/>
      <inkml:brushProperty name="height" value="0.08571" units="cm"/>
      <inkml:brushProperty name="color" value="#FF0066"/>
    </inkml:brush>
  </inkml:definitions>
  <inkml:trace contextRef="#ctx0" brushRef="#br0">233 252 11940,'-17'-39'3148,"-5"12"-2698,1 26-180,-3 14-90,11 13 0,6 11 0,8-1 0,8 4-1,2-6 1,5 2 0,1 3 180,14 19-180,-6-12-820,8 13 820,-11-19-90,0-2 0,-3-2 40,-2-4-40,-3-4 0,-2-1 180,-1-4-90,-3 6-90,-7-3 611,-8 2-611,-14-7 168,-6-9-168,-7-5-180,1-6 0,1-5-180,5-4 90,5-6-90,8-3 181,8-4-91,7-4 180,8-4 0,1 5 0,10-19 0,-9 19 90,5-13 0,-8 15-1,0 1-89,-1-2 90,-1-1 0,0 1 0,-1-1 90,0 0 0,-2-10-90,-2 0 0,-3-8-90,-4 6 0,-2 5 90,-4 8-90,-3 13 0,2 15 0,2 16 0,8 16 90,6 0 0,2 9 90,1-7-90,2 5 90,0 4-90,-1 3 89,2 3-89,-3 0 0,-1 1 90,-3 18-617,-2-15 437,-5 13 90,-2-22 89,-2-5-179,-2-3 180,-2-5-180,-2-2 180,-1-2-90,-1-4 180,-1-2-180,1-5 270,0-3 0,-6-3-91,-1-9-179,-5-9 0,8-9-90,5-8 0,7 0 0,3-4 0,1-2 0,4-3-270,3-17 91,2 9-91,4-13-90,1 14 0,2 0-180,3-2 91,3 0-181,4-1 90,1 0-179,2 2-1,3-1-89,-1 2 89,6-2-90,1 0 340,6-3 21,1 1-91,1 0 270,0 2-90,-1 0 270,0 0 0,-2 3 180,-1 1 90,-2 4 90,-2 0 90,-1 3 90,-3 2-1,-2 3 301,7-5-300,-10 9 360,5-3 269,-5 10-179,0 9-451,5 9 1,-9 8 0,-1 10-90,-8-1 359,4 22-359,-5-9-90,2 15 452,-6-14-542,-1 1 90,0 0-180,-2-1 90,-1-2-90,0-3 90,-2-2 65,0 9 24,0-4 91,0 7-450,-2-12-90,1-27 90,2-13 0,2-18 90,4-2-89,1 6-1,1 2 90,0-1-90,2 3 90,3-7-90,2 7 90,5 0 90,2 14-90,5 13 90,-6 4-90,1 6 90,-4-1-90,-1 1 89,2 2-89,0 0 0,0 1 90,-2-2-90,1-2 90,-2-2-90,0-1-180,7 1 91,1-7-91,10-8 0,-10-8 0,0-10-90,-10-4 0,0-7 180,0-11-180,-1-6-490,2-13 670,-1-2 180,9-35 180,-7 23 90,5-15 89,-9 33 1,-1 10 0,-2 4-180,-1 5-90,-2 6 180,1 2 899,0 2-630,1 24-449,-2 17 0,-1 20 0,-2 14-90,0-3 0,0 5-90,0 5-90,0 2-809,0 26-1500,-1-19 1499,-1 16-89,-2-29-91,-2-4-89,-2-3-268,-1-1 88,-3-4-360,-1-4-180,-4-3-1169,0-6-1889,-2-5 4300,-2-5 1,8-9 0,2-3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5.259"/>
    </inkml:context>
    <inkml:brush xml:id="br0">
      <inkml:brushProperty name="width" value="0.08571" units="cm"/>
      <inkml:brushProperty name="height" value="0.08571" units="cm"/>
      <inkml:brushProperty name="color" value="#FF0066"/>
    </inkml:brush>
  </inkml:definitions>
  <inkml:trace contextRef="#ctx0" brushRef="#br0">94 0 12750,'3'43'2428,"-3"1"-3603,-13 17 1895,1-8-91,-3 28 361,-1 16-541,5-18-89,3-10 0,0 0-90,2 9-180,3-27 0,1-1 90,0 15 277,3 25-637,1 2 0,2-4 421,0-14-1140,1-15 269,1-17-90,1 7-269,1-21-90,1-3-91,5-5-269,1-3-900,5-4 2676,13-3 1,-17-5 0,7-2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1.194"/>
    </inkml:context>
    <inkml:brush xml:id="br0">
      <inkml:brushProperty name="width" value="0.08571" units="cm"/>
      <inkml:brushProperty name="height" value="0.08571" units="cm"/>
      <inkml:brushProperty name="color" value="#FF0066"/>
    </inkml:brush>
  </inkml:definitions>
  <inkml:trace contextRef="#ctx0" brushRef="#br0">0 347 10411,'46'-32'2159,"-3"3"-1530,-15 15-89,3-1 0,2 1 0,1-1 359,19-8-449,-12 5-449,12-7 359,-19 8 89,-5 0-89,0 0 90,-2-1-90,-2 1-1,-3 0 181,-3 2-123,3-5 123,-6 2-286,-9 13-164,-5 8 90,-11 19-90,5 4 90,1 2 0,1 3 0,1 4-90,2 2 90,1 3 0,2 0-90,1 1-243,0-1 243,1 0 0,1-2-180,-1-1 90,-1-6-180,0-2-180,0 4-359,0-3-810,-5 1-630,-9-10-899,-10-8 918,-10-8-1997,1-4 4137,-3-2 0,17-1 0,2 2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1.382"/>
    </inkml:context>
    <inkml:brush xml:id="br0">
      <inkml:brushProperty name="width" value="0.08571" units="cm"/>
      <inkml:brushProperty name="height" value="0.08571" units="cm"/>
      <inkml:brushProperty name="color" value="#FF0066"/>
    </inkml:brush>
  </inkml:definitions>
  <inkml:trace contextRef="#ctx0" brushRef="#br0">6 1 16078,'-6'38'3418,"9"-5"-2609,29-19-89,9 0-4522,13 3 4162,9-1-1694,21 2 0,5 1 344,9 0-359,-33-7 0,8 2 0,-12-3-1979,6-1-2657,11 2 5985,-38-7 0,-18-2 0,-10-1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1.546"/>
    </inkml:context>
    <inkml:brush xml:id="br0">
      <inkml:brushProperty name="width" value="0.08571" units="cm"/>
      <inkml:brushProperty name="height" value="0.08571" units="cm"/>
      <inkml:brushProperty name="color" value="#FF0066"/>
    </inkml:brush>
  </inkml:definitions>
  <inkml:trace contextRef="#ctx0" brushRef="#br0">0 66 16707,'56'17'1260,"3"-4"-6651,-3-14 5526,-6 0 0,2-1-315,29 0-161,-19-1 0,10-1 0,-2-2-4022,10-6 1,-1-1 4362,6 2 0,-4 0 0,15-12 0,-78 16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1.924"/>
    </inkml:context>
    <inkml:brush xml:id="br0">
      <inkml:brushProperty name="width" value="0.08571" units="cm"/>
      <inkml:brushProperty name="height" value="0.08571" units="cm"/>
      <inkml:brushProperty name="color" value="#FF0066"/>
    </inkml:brush>
  </inkml:definitions>
  <inkml:trace contextRef="#ctx0" brushRef="#br0">49 274 11041,'-33'-17'5756,"17"-2"-5126,20 3 0,24-1-181,11 5 1,18-2-1656,17-1 1476,13 1-805,-37 8 0,0-1 580,1 1 0,1 1-45,0 0 0,1 0-180,0 1 0,-1-1-45,0 1 1,0 0-91,-1 0 0,-2 0-1217,42-3 453,-9-1-2640,-9 0 840,-11 0-1978,-5-4 4946,-14 0 0,0-5 1,-5-1-1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2.638"/>
    </inkml:context>
    <inkml:brush xml:id="br0">
      <inkml:brushProperty name="width" value="0.08571" units="cm"/>
      <inkml:brushProperty name="height" value="0.08571" units="cm"/>
      <inkml:brushProperty name="color" value="#FF0066"/>
    </inkml:brush>
  </inkml:definitions>
  <inkml:trace contextRef="#ctx0" brushRef="#br0">57 287 15628,'13'59'2339,"-1"-2"-2728,-10-12 928,1 5-1845,0 3 1,0 1 1665,1 16-270,0-14 0,-1-2 564,1 0-565,0-4-179,0-2 180,-2-7 90,2-4 180,-2-3 908,0-5-188,0 4 2348,-9-11-3338,-5-13 877,-6-16-877,-1-19-1,3-8-89,1-7-89,0-12-1117,3-7 1116,3-10 0,4-4 90,6-4-90,5-1 0,6-5 0,4 8 45,0 24 0,1 0 45,9-19 0,12-14-1235,-9 37 1235,1 7-566,1 8 566,-1 7-89,1 5 89,-1 7 0,-1 4-90,-2 4-90,0 5 1371,6 7-1191,-9 2 1269,3 7-1359,-11 1 738,-5 2-738,-3 3 90,-5 13 0,-4-6-90,-5 10 90,-4-11-90,-4 1 90,-3-1-180,-3 0 0,-3-1-90,-3-1-90,0-2-89,-2 0-91,0-4 0,1 0-809,-12 3 539,9-6 1,-7 3-91,13-8-2338,-5 2 3238,3-4 0,6-1 0,9-5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3.080"/>
    </inkml:context>
    <inkml:brush xml:id="br0">
      <inkml:brushProperty name="width" value="0.08571" units="cm"/>
      <inkml:brushProperty name="height" value="0.08571" units="cm"/>
      <inkml:brushProperty name="color" value="#FF0066"/>
    </inkml:brush>
  </inkml:definitions>
  <inkml:trace contextRef="#ctx0" brushRef="#br0">1 1 9242,'99'5'2023,"-31"3"1,-4 2-1574,-8 4 90,7 6 0,-1 4-271,-12 0-864,25 16 775,-46-16 370,-3 0-460,-6-1 359,-4 0-36,-5 8-323,-11 1 0,-5-2 0,-8-3 0,-1-10 0,-3-2 442,1-1-172,-1-2 0,-4 2 90,0-2-540,11-14 90,11-1-90,20-15 0,6 6 90,7-2-90,3-2 90,6 0-90,0-3 90,2 1 0,1-1 0,-1 1 0,-1 1-119,-2-1 299,-6 3-90,-2 1 90,-7 2 0,-2 1 180,-4 2 449,4-2-539,-15 20 0,-1 2 118,-13 25-388,4 3 90,3-7 0,5 3 0,2-11-90,2-2 90,3 1-90,1-3 90,2-2 0,0-2 90,0-4-90,6-3 90,2-9-90,3-9 0,-7-7 0,-6-6 0,-8 1-90,-2-1 89,-4-14 1,-3 9-90,-4-10-90,-3 11-179,-3 1-1,-2 0-270,-3 0 0,0 3-179,-2 1-91,0 3 1,-1 1-181,2 3-1258,0 2-5128,-2-1 7376,3-2 0,4 6 0,6 1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4.100"/>
    </inkml:context>
    <inkml:brush xml:id="br0">
      <inkml:brushProperty name="width" value="0.08571" units="cm"/>
      <inkml:brushProperty name="height" value="0.08571" units="cm"/>
      <inkml:brushProperty name="color" value="#FF0066"/>
    </inkml:brush>
  </inkml:definitions>
  <inkml:trace contextRef="#ctx0" brushRef="#br0">81 102 9512,'48'-5'4677,"-10"3"-3688,-10 11 1,-10 6-91,-1 5-89,-1 6-181,-3 5-89,1 6-90,-3 2-341,-1 7 251,-3-4-90,-2 4 0,-3-2-1,-3 1-89,-4-2-90,-3 1 90,-4-2-180,-1-3 90,-6-3 0,0-6 0,-4-2 0,0-5-6,-1-4-84,0-5-180,-6-5 90,0-12 0,2-4 0,6-10 257,10-2-257,3-2 0,5-3 90,2-2 0,4-1 0,3-1 0,3 1 0,2 0-90,1 3 90,2 2 0,1 4-90,0 2 180,9 3 0,1 9-90,10 8 0,-9 7 90,2 10 0,-8-2-90,2 5 90,0 0-90,1 1 0,-1 1 90,2-2-90,-2 2 0,2-2 0,-2-2 0,1-1-90,0-3 90,0-2 0,-1-4-90,1-3 0,7-5 0,-6-4 0,5-5 0,-6-6 0,-3-5 90,2-5-90,0-5 90,-2-1 0,-1-2 90,-1 0 90,-1 1 0,-1 4 90,-3 0 0,0 4-91,2-5 1530,-2 4-1169,-8 16-180,-2 13-90,-9 28-180,4 6 0,3-4 0,2-1-90,4-11 0,0 0-90,4 1-180,1-1 0,3 0-90,1-2-90,1-1 91,3-4-91,0-2 0,2-3 0,0-2-449,1-4 539,11-3 90,-6-5 0,10-6 91,-11-2-1,1-6 90,-1 0 0,-2-3 0,-1-1 0,-2-1 180,-2 2 0,-3-1 0,-3 1 0,2-6 90,-6 1 89,-5-2-179,-14 12 90,-6 11-90,-6 15 0,6 10 0,1 6-90,7 4 90,6 3-90,10-1 0,3-9 0,6-3-90,-2-10 90,3-2 0,2-1-90,0-3 0,3-2 0,9-5 0,-5-2 90,6-6-90,-8-3 90,-1-3-90,0-3 90,-3-3 0,-2-1 0,-1-1 0,-2-3 0,-2 3 90,-2 0-90,3-3 180,-2 4-90,-4 18 0,-1 10 0,-2 25 0,3-9 0,5 1-90,-1-9 90,4-1-90,0-3 90,2-1-180,10-2 0,12-12 0,-7-2 0,5-14 0,-20-1 0,2-9 0,-3-6 0,1-9 0,-2-10 0,0-8-151,-1-7 241,-1-3 180,-1-2 90,-1 2-2928,-3 6 3107,0 5-89,-3 10-118,0 6 28,-1 6-90,-1 4 180,-1 5 1169,-1 3-847,-5 25-412,-2 16 2833,-4 20-2923,1 11-180,1-2-290,1 5 110,0 5-90,1 2-269,0 1-91,1 0-180,-1 0-179,1-5 0,-1-2-91,-1-4-179,-2-3-180,-1-2-90,-3-4-528,-2-3-552,0-4-1438,-4-5 4047,2-5 0,6-9 0,2-4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4.219"/>
    </inkml:context>
    <inkml:brush xml:id="br0">
      <inkml:brushProperty name="width" value="0.08571" units="cm"/>
      <inkml:brushProperty name="height" value="0.08571" units="cm"/>
      <inkml:brushProperty name="color" value="#FF0066"/>
    </inkml:brush>
  </inkml:definitions>
  <inkml:trace contextRef="#ctx0" brushRef="#br0">0 168 10591,'30'-29'2698,"-1"1"-7818,-3 12 5659,2 0 1230,4 0-1139,18-3-450,-11 6-180,32-5-270,-29 12-90,11 0 680,-19 6-1220,-4 2-179,-2 1-1080,-1 3 2159,4 7 0,-16-8 0,2 4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5.615"/>
    </inkml:context>
    <inkml:brush xml:id="br0">
      <inkml:brushProperty name="width" value="0.08571" units="cm"/>
      <inkml:brushProperty name="height" value="0.08571" units="cm"/>
      <inkml:brushProperty name="color" value="#FF0066"/>
    </inkml:brush>
  </inkml:definitions>
  <inkml:trace contextRef="#ctx0" brushRef="#br0">478 24 10141,'-44'-14'2609,"4"4"-1980,13 11 271,-16 8-450,10 1-1,-10 9-179,16-2 90,4 5-90,4 3 0,5 4-90,4 4-1,6 3-89,5 3 0,7 4-450,5 3 450,6 7 90,22 30-90,-3-15-661,-13-24 0,1-2 571,12 17 0,-3-7-260,-2-1 350,6 10-90,-12-18 180,2 5 0,-13-21 360,-3-3-1,-3 2 468,-11-4-467,-13-2-270,-19-11-90,-3-6 0,-7-8 0,7-1-90,-5-4 0,0-1 934,-4-2-1024,1 1-90,4 0-90,2 0-90,5 1 230,2 0-499,4 1-901,4-1-988,-2-3 1438,18-7 1,3 4 130,21-6-221,8 10-809,6-4-539,9 0 2428,7-5 0,10-2 0,4-3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6.563"/>
    </inkml:context>
    <inkml:brush xml:id="br0">
      <inkml:brushProperty name="width" value="0.08571" units="cm"/>
      <inkml:brushProperty name="height" value="0.08571" units="cm"/>
      <inkml:brushProperty name="color" value="#FF0066"/>
    </inkml:brush>
  </inkml:definitions>
  <inkml:trace contextRef="#ctx0" brushRef="#br0">19 360 7982,'41'-18'2699,"-4"2"-1980,-4 1 451,-7 3 1708,2 0-2428,-27 7-90,-1 4 0,-23 7-91,1 6 1,1 2 90,-1 2-180,-12 20-90,13-12 0,-6 16 0,16-10 0,7 3-180,9 5-90,4-9-270,14-6 270,2-13 0,3-6 0,-1-8 90,-5-5-89,0-3 179,0-3 90,0-2-1,-3 0 181,-2 0 270,-2 3-180,2-5 1169,-1 3-1169,-2 20-90,-2 10-91,-4 18 1,1 1-90,4-5 90,2 2 0,5 1-90,3 0 90,4 0 0,16 9-90,-8-11-403,12 3 313,-12-14 90,-1-6-90,1-3 90,1-4-90,-2-6 0,2-3-90,1-7 0,-1-5-90,1-9-269,16-31 269,-15 6-1204,13-29 1294,-21 16 0,-1-5 0,-5 3 90,-2 0 0,-4 7 0,-4 2 0,-4 10-651,-2 3 741,-5 8 0,-1 4 180,-6 5 90,-9 2-91,-10 15 148,-3 6-237,-4 15 0,7 8 0,0 7 90,0 7-91,4 7 1,0 3-90,5 5 90,3 3 510,2 2-510,5 1-180,4 2 0,4-2-90,3 1-179,3-4-1,2-1-270,3-5 90,1-3-179,2-7-181,1-4 1,2-5-1,1-5-265,14-2 266,-8-10-1,9-3 181,-7-10 179,0-7 0,2-3 270,2-5 90,-3 0 90,1-2 90,-4 1 180,-2 0 90,-1 1 90,-3 2 539,-2 1 502,4-2-682,-2 1-254,4-3-195,0 5-180,1 0 0,6 3-91,6 1 1,-6 2-90,0 0 180,-10 1-180,0-1 90,1-1-90,-1-3 90,0-2-90,-2-1 0,-1-3 0,-3 1 90,-2-2 0,-4 1 90,-2-9 180,-11 1-180,-12-3 359,-6 10-359,-19 10-90,13 9 0,-10 5 90,10 4 0,0 3-90,1 4 0,2 2 90,3 4-90,2 2 90,4 1-90,3 2 0,5 0-1,4 0 1,6 1-90,5 0 90,6-1-180,4-1 0,5-3 1,3-2-91,2-3-180,19 0 180,-10-9 0,12-1 0,-13-10 90,0-5 0,0-7 0,1-4 0,-1-5 90,-1-2 90,-2 0 0,-3 1 90,-4 0 0,-4 3 90,-3 1-180,-2 3 90,-2 1 0,4-2-90,-2 7 0,4 10-1,-3 16-89,-6 9 0,-2 5 0,-3-4 90,-1 1-90,0 1 90,0 0-90,-1 0-90,-1 0-89,0 0-91,-2 7-180,-3 0 0,-9 3 0,-3-12-179,-8-7-181,-1-11 1,-2-2-181,-4-3-179,-1-2-360,-3-4-1170,0-1-1528,-2-4 4227,0-1 0,15 3 0,3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5.822"/>
    </inkml:context>
    <inkml:brush xml:id="br0">
      <inkml:brushProperty name="width" value="0.08571" units="cm"/>
      <inkml:brushProperty name="height" value="0.08571" units="cm"/>
      <inkml:brushProperty name="color" value="#FF0066"/>
    </inkml:brush>
  </inkml:definitions>
  <inkml:trace contextRef="#ctx0" brushRef="#br0">0 1 12660,'53'10'-270,"-1"-1"-5660,-13-6 5030,32 3 1769,-15-2-1589,-4 0 1,1 0-360,10 0 797,-9 0 0,0-2 0,13 1 1,20 0-1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7.116"/>
    </inkml:context>
    <inkml:brush xml:id="br0">
      <inkml:brushProperty name="width" value="0.08571" units="cm"/>
      <inkml:brushProperty name="height" value="0.08571" units="cm"/>
      <inkml:brushProperty name="color" value="#FF0066"/>
    </inkml:brush>
  </inkml:definitions>
  <inkml:trace contextRef="#ctx0" brushRef="#br0">281 1 15808,'-32'27'2608,"5"21"1,3 7-4425,3 10 1996,2-3 0,0 3 179,7-13 1,2-3-90,-5 31-225,5-27 0,1 0 225,-3 23-360,2 0-243,0-2-116,1-1-91,0-6-180,2-3 1,0-8 400,1-4-1570,0 12 809,3-20-1708,-1 7-3868,7-15 6956,6-12 1,-4-5-1,2-12 1</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7.934"/>
    </inkml:context>
    <inkml:brush xml:id="br0">
      <inkml:brushProperty name="width" value="0.08571" units="cm"/>
      <inkml:brushProperty name="height" value="0.08571" units="cm"/>
      <inkml:brushProperty name="color" value="#FF0066"/>
    </inkml:brush>
  </inkml:definitions>
  <inkml:trace contextRef="#ctx0" brushRef="#br0">0 144 9871,'33'-36'4138,"-3"8"-2159,-10 16-270,0 18-990,-1 14-89,-5 10-4252,-6 10 4072,-3-3 0,-2 3 613,-1 3-613,0 2-90,0 2-90,0-1-90,-1 0-1,0 0 1,0-3-90,0-2 0,0-5 90,0-4-270,1 7-1709,-1-8 900,-2-22 449,2-30 180,1-26 0,3-15 90,2 6 1334,3-6-1154,1-1 180,1 1-161,1 2 251,-1 6 90,0 5-90,-1 3-1,-1 7-89,-1 4-90,-1 5 270,0 4 1259,0-1-629,4 21-721,0 11 2298,1 16-2207,-2 8 0,0-5-180,1 3 179,3 1-269,2 0 90,3 1-3044,1-3 2954,2 0-180,1-2 180,0-4-270,2-1 90,0-5-180,1-4 90,-1-3-89,-1-7 89,2-4-180,0-6 180,2-5 0,1-7-90,13-18 270,-11 6-378,9-11 558,-16 17 3094,-4 1-3094,-1 4 0,-4 3 90,-1 2 90,3-3 0,0 7-1,0 9-359,-1 17 740,-8 9-650,1 7 0,-1-2 0,2 3 0,2 2-1,2 2 1,2 2-90,2 0 90,2 2-90,3-1 90,2-2-180,3-2 180,3-2-180,3-3 207,2-3-207,1-3 180,-1-5-180,-1-3 0,-1-6-90,-3-3 0,2-7-90,-1-4 90,2-8-270,15-22 271,-14 3-549,8-16 638,-19 11-90,-2-2 44,-7 2 46,-3 2 0,-6 3 0,-8-9 90,-15 1 0,-15 0 180,-1 15-180,-6 12 90,10 13-90,-1 3 90,-1 4-180,1 4 180,0 3-90,2 3 90,2 3-180,4 3 180,2 0-90,1 11 0,7 2 545,8 6-635,13-4-90,6-12-41,5-6 41,8-10 90,4-4 270,11-4 180,-1-5 0,-6-2 0,-5 1-181,-3 0-89,-4 9 0,-6 5-449,-4 11-541,-7 5-629,-1 5-450,0 2-270,-1 1-1259,-1-3 3508,1 2 0,-4-15 0,0-3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8.279"/>
    </inkml:context>
    <inkml:brush xml:id="br0">
      <inkml:brushProperty name="width" value="0.08571" units="cm"/>
      <inkml:brushProperty name="height" value="0.08571" units="cm"/>
      <inkml:brushProperty name="color" value="#FF0066"/>
    </inkml:brush>
  </inkml:definitions>
  <inkml:trace contextRef="#ctx0" brushRef="#br0">1 269 8612,'50'-36'6117,"14"1"-5488,-27 28 1,7 2-180,-13 13 899,7 23-989,-16-8-91,13 16 1,-22-15 450,2 9-450,-7 0 0,0 9-90,-6-7 89,-5-6-449,-3-5 1,8-23-1,4-8 90,7-16 0,5-4 90,-1 2-90,3-5 0,1-4 90,2-3 0,1-2 90,0 0 90,0 2 90,-1 0 89,-3 4 91,0 2-90,-3 5-90,-2 3 269,4-5-89,-2 7-180,6 10-90,-5 19-90,-2 11-90,-6 11-90,-3-2 0,-1 4-180,0 3-90,-1 3-89,0 1-181,0 1-90,0 0 1,-2 1-181,1-3 91,-2 2-91,2-5-89,-2-1-1,0-4-1258,4 9-1,-1-11 2249,4 5 0,-5-21 0,-1-4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8.794"/>
    </inkml:context>
    <inkml:brush xml:id="br0">
      <inkml:brushProperty name="width" value="0.08571" units="cm"/>
      <inkml:brushProperty name="height" value="0.08571" units="cm"/>
      <inkml:brushProperty name="color" value="#FF0066"/>
    </inkml:brush>
  </inkml:definitions>
  <inkml:trace contextRef="#ctx0" brushRef="#br0">167 679 10951,'11'-43'4857,"-8"4"-3868,-15 14-359,-9 7-270,-7 8-90,-4 9-90,2 8-1,2 10-89,9 5-90,8 6-90,13 2-89,6-5-91,7-3 0,1-8 0,1-2 0,3-1-269,1-3 269,10-1 90,4-6 90,-1-1 0,-3-6 90,-5-4 270,-3-2 989,0-2-629,-16-2-91,-9 13-89,-7 7-180,5 18-90,8 0-90,11 1 0,6-7-90,7-7 90,7-9-90,-8-5 0,1-7 0,-8-2 0,0-4 0,0-7 0,-1-6 0,0-7-472,-2-7 562,1-9 90,-1-4-758,-1-7 938,-3 2 90,0 3 179,-3 5-444,-1 6 445,0 4-180,-3 7-90,1 4 89,-2 3 1408,0 0-1497,-9 20 493,-1 17-673,-4 19-90,3 15 0,3-2-180,3 3-90,0 4-270,1 1-25,1 0-334,1 1-91,-1 0-179,1-2-1,0-3-89,-2-1 90,0-4-91,-2-3-89,-2-5-90,-2-2-90,-2-5-2069,-3-2 3592,-8-5 1,10-7-1,-4-2 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8.953"/>
    </inkml:context>
    <inkml:brush xml:id="br0">
      <inkml:brushProperty name="width" value="0.08571" units="cm"/>
      <inkml:brushProperty name="height" value="0.08571" units="cm"/>
      <inkml:brushProperty name="color" value="#FF0066"/>
    </inkml:brush>
  </inkml:definitions>
  <inkml:trace contextRef="#ctx0" brushRef="#br0">0 287 9871,'4'-88'5667,"4"18"-5217,21 40 989,39-4-1079,-22 15-996,30-9 906,-35 19 89,-1 3 110,-1 4-199,-1 2 0,-1 4-180,-3 1 90,0 5 214,-4 2-394,-2 4-90,-3 0-90,-2 3-90,-3 0 372,-3 0-642,-3 2-58,-4 0-1471,0 0-2159,-2 9 4228,1 1 0,-4-9 0,-1-6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9.140"/>
    </inkml:context>
    <inkml:brush xml:id="br0">
      <inkml:brushProperty name="width" value="0.08571" units="cm"/>
      <inkml:brushProperty name="height" value="0.08571" units="cm"/>
      <inkml:brushProperty name="color" value="#FF0066"/>
    </inkml:brush>
  </inkml:definitions>
  <inkml:trace contextRef="#ctx0" brushRef="#br0">29 177 11670,'-11'-50'3149,"3"5"-7377,2 18 4228,5 0 0,-1 11 0,3 5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26:49.780"/>
    </inkml:context>
    <inkml:brush xml:id="br0">
      <inkml:brushProperty name="width" value="0.08571" units="cm"/>
      <inkml:brushProperty name="height" value="0.08571" units="cm"/>
      <inkml:brushProperty name="color" value="#FF0066"/>
    </inkml:brush>
  </inkml:definitions>
  <inkml:trace contextRef="#ctx0" brushRef="#br0">1 169 13020,'14'38'4137,"1"-1"-3507,-6-9-180,3 1-181,2-1-89,2-2 0,2-5-270,3-7 0,2-8 0,3-9 0,3-10 90,-5-1 0,0-5-90,-7 6 90,0 0 0,1-1 90,-1 2-180,6-4 90,-1 2 0,5 1 0,-1 8 0,2 10-89,1 7 89,-5 3 89,-1 1-89,-7-3 0,1 0 0,-1 0 0,1-1 0,0-1 0,8 3-89,2-3-91,7 0 0,1-11 90,-8-4-180,-1-6 90,-7-1 90,-2-2-90,2-3 90,0-2 0,1-2 0,-1-1 180,1 0-90,-3 3 90,0 0 0,3-1 0,0 2 90,7 6 0,-7 15-90,-1 19 0,-10 3 0,-4 19 0,-5-14-90,0 10 90,-2-11-90,0 0 0,-2-1 0,1-1 90,-1-1-90,-1 7 90,-1-2-270,-1 1-180,-7-22 180,6-22-90,-2-14 90,8-14 0,1 3 90,0-5-990,0-2 1170,0-2 90,0 0-90,-2 0 90,-1 2-90,-2 1 0,-2 3-1,-3 3 1,-3 4-90,-1 5 270,-9-1-270,-3 13 90,-5 7-180,5 22-90,10 16-89,9 3-721,13 20 270,3-19-269,6 14-450,0-15-990,1-1-1079,2-3 3508,0-2 0,-7-12 0,-2-4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2:04.884"/>
    </inkml:context>
    <inkml:brush xml:id="br0">
      <inkml:brushProperty name="width" value="0.08571" units="cm"/>
      <inkml:brushProperty name="height" value="0.08571" units="cm"/>
      <inkml:brushProperty name="color" value="#FF0066"/>
    </inkml:brush>
  </inkml:definitions>
  <inkml:trace contextRef="#ctx0" brushRef="#br0">314 92 9062,'9'-46'5487,"2"12"-4318,3 22-449,-6 32-4252,-1 15 4251,-9 27 1,-4 4-454,-1 0 0,-2 9 363,-2 14 1,-1 4-315,0 4 0,-1 1-611,3-29 0,1 1 1,0-5 564,-2 10 1,0 1 30,1-5 0,1 5 0,-1-4-75,-2 12 0,0 0-136,3-12 1,0 3 0,0-5 45,-1 5 0,1-4 0,1-2 0,1-2-311,-1-2 1,0-1 220,2-4 0,0-2 45,0-1 0,0 1-45,-2 19 0,0 0-45,3-22 0,0-1-180,-3 16 0,1-4-269,1 7 1020,-1-5-1200,0-12 1007,2-7-1187,0-5 937,2-8-6874,-1-2 2068,1-28 4678,0-7 0,1-14 0,2 3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2:06.279"/>
    </inkml:context>
    <inkml:brush xml:id="br0">
      <inkml:brushProperty name="width" value="0.08571" units="cm"/>
      <inkml:brushProperty name="height" value="0.08571" units="cm"/>
      <inkml:brushProperty name="color" value="#FF0066"/>
    </inkml:brush>
  </inkml:definitions>
  <inkml:trace contextRef="#ctx0" brushRef="#br0">1 191 11940,'13'59'2069,"-1"-2"-7190,-4-13 5661,1 4 0,0 7 874,7 32-965,-4-19 46,1 5 0,0 0-135,0 2-136,-1-6 1,-2-2-45,-1-8 90,1 14 702,-6-28-703,0-7 91,-1-2 630,0-5 269,-1 4 1746,-10-23-3005,4-6 956,-9-31-1046,6-14 0,1-11-590,3-17 501,2-8-1305,4-16 1394,4-7-1014,-2 46 0,1-1 1059,2 1 0,0 0 45,2 1 0,1 1 0,13-46-90,5 6 180,3 8-737,1 13 647,2 8 91,-4 15-181,1 7 952,-3 12-862,-1 6 2361,-4 9-2361,5 10 823,-9 7-823,2 7 722,-12 7-812,-4 4 103,-3 5-103,-6 4 0,-3 8 0,-5 3-420,-4 4 420,-4 3 0,-4 1-601,-3 0 691,0 1 0,-1-5 0,1-2 0,1-4 0,1-1-210,1-1 210,2 1 90,2-5-90,2-1 90,2-4 0,4-1 476,1-2-387,3 0 523,6 10-612,3-9-90,6 7 90,12-2 0,-1-10-90,11 8 234,-5-12-234,2-2-90,1-1 0,2-2-180,0-1-90,0-2-89,3 0-181,-5-5-180,2-1-89,-3-3-181,1-3 1,0-4-90,-2-4 179,1-5 181,-2-2 179,-2-3 90,-2-1 91,-1-1 179,-4 0 0,-2-1 540,0-7 359,-4-1 91,-1-5 449,-5 3 1,-3 1 89,1 1-539,2 3-361,10 6-89,3 8-90,10 4-90,0 3 0,4-3 0,3 0-90,-1-5 0,-7 2 90,-3-2-90,-3-5 90,-5 3-90,5-14-90,-9 4 90,-2-8 90,-9 4 0,-10 3 270,-11 8-180,-11 11-1,0 8 1,-3 9 90,6 5-90,-3 5 90,1 5-90,-2 4-234,2 4 144,2 2 90,2 3-90,3 0 0,4 3 0,4-1 0,3 1 0,6-1-90,3 0 90,4 1-90,12 17 0,1-13-90,9 12 0,-1-20-90,4-3-90,1-6-179,2-3-91,1-5-270,1-5 1,2-3-91,0-5-89,1-5-1260,16-11 990,-9-3-920,12-11-430,-10-3 2609,-3-4 0,6-7 0,-1-3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2:06.748"/>
    </inkml:context>
    <inkml:brush xml:id="br0">
      <inkml:brushProperty name="width" value="0.08571" units="cm"/>
      <inkml:brushProperty name="height" value="0.08571" units="cm"/>
      <inkml:brushProperty name="color" value="#FF0066"/>
    </inkml:brush>
  </inkml:definitions>
  <inkml:trace contextRef="#ctx0" brushRef="#br0">192 85 10051,'-5'-48'3418,"-5"14"-2788,-9 32-270,-5 16-180,6 5 89,1 9 1,3-2 0,1 4-90,0 3 90,2 2-90,-1 1-3482,2 2 3482,1 1 0,2 0-142,1 1 52,4 0 90,1-1-90,3-1 0,3 0-90,3-3 90,3-1-90,3-3 90,3-3-90,3-3 0,2-4 90,3-3-90,0-4 0,2-5 0,2-4 3412,-1-5-3412,2-4 0,1-6 0,2-6 0,2-3 0,0-5 0,-2-3 0,11-17 0,-13 9-28,5-10 28,-16 15 0,-3 1 179,-3 4 91,-3 0-90,0-5 0,-6 3 180,-5-1-180,-14 14 329,-4 13-329,-7 13 0,4 11 0,6 7 0,7 2-90,11 3 0,4-9 0,5-1-1,0-9 91,8 1 0,3-3 0,7-4-90,-1-9 0,-3-10-90,-8-9-180,-8-6 0,-10-6-269,-7 7-541,-5-1-449,-6 4-450,-2-2-450,-5-2-989,2 2 3328,3 3 0,9 9 0,4 2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6.023"/>
    </inkml:context>
    <inkml:brush xml:id="br0">
      <inkml:brushProperty name="width" value="0.08571" units="cm"/>
      <inkml:brushProperty name="height" value="0.08571" units="cm"/>
      <inkml:brushProperty name="color" value="#FF0066"/>
    </inkml:brush>
  </inkml:definitions>
  <inkml:trace contextRef="#ctx0" brushRef="#br0">0 99 7892,'38'-8'1979,"6"-2"-1259,5 1-630,-7 2 90,9-1-90,-19 5-90,2 1 90,3 0 0,0 0-90,3 2 0,0 0 90,20 1 0,6 1-1,-1 0 91,-5 0-90,-20-1 90,-1-1-90,-3 1 270,11-1-180,-12-1-90,7 0 90,-15-1-90,7-2-270,-2 0-360,3-4-1259,-8 0 1799,-4-6 0,-12 8 0,-3-2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2:07.192"/>
    </inkml:context>
    <inkml:brush xml:id="br0">
      <inkml:brushProperty name="width" value="0.08571" units="cm"/>
      <inkml:brushProperty name="height" value="0.08571" units="cm"/>
      <inkml:brushProperty name="color" value="#FF0066"/>
    </inkml:brush>
  </inkml:definitions>
  <inkml:trace contextRef="#ctx0" brushRef="#br0">0 0 9602,'38'7'3058,"-4"0"-1349,0 9-990,-9-1-89,9 8 0,-12-5-91,-1 2-89,-2 1 0,0 2-90,-3-1-1,-1 1 1,-2-2 90,-2-1 180,3 6 89,-2-2 900,2 3-1529,-15-21 0,2-33-90,-6-11 0,7-10 0,6 16 0,5 4-90,-2 8 90,11-8 0,-2 14 0,7 3 0,-1 11 0,-3 10 0,-2 8 90,-5 4 90,-2 1 720,-4 0 1438,0 0-2068,4-19-90,-1-8-90,8-21 90,-8 3-180,8-6 0,-1 10 0,4-2-360,1 7-270,3 6-449,-4 7-270,1 8-180,-9 7-450,-3 4-270,-2 4-1979,-3-1 4228,1 3 0,-5-12 0,0-2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2:07.837"/>
    </inkml:context>
    <inkml:brush xml:id="br0">
      <inkml:brushProperty name="width" value="0.08571" units="cm"/>
      <inkml:brushProperty name="height" value="0.08571" units="cm"/>
      <inkml:brushProperty name="color" value="#FF0066"/>
    </inkml:brush>
  </inkml:definitions>
  <inkml:trace contextRef="#ctx0" brushRef="#br0">0 153 9602,'23'-49'3238,"0"5"-810,-1 15-1078,4 9-721,8 10-89,-5 12 0,-3 14-91,-7 4-89,-1 6 0,-2 3 224,-4 29 1,-4 6-495,-2-7-1120,-1 7 1,-5-3 1119,-11-25-850,0-2 940,-4-4-180,0-1 90,-1-6-90,1-3 0,0-4 1767,-5-3-1857,-4-11 962,6-10-962,8-15 90,13 0 0,14 0 0,6 11 0,8 4-90,9 8 180,-6 0-90,3 4 0,-8 1 0,2-1 0,1 2 0,3-1 0,0 1 0,2-2 0,-1 0 0,1-1 90,-2-1-90,-1-2 0,-1-1 0,0-3 0,-1-1 90,-1-4-90,-1-1 0,-3-4 0,-3-1 0,-3-1 0,-2-2 90,-5 1-90,0-7 0,-8 0 0,-8-3 0,-13 6 0,-10 7 0,-8 8 0,-5 8 0,7 3 0,2 3 0,4 5 0,1 3 0,-1 5 90,9 2-180,10 2 180,12-7-90,10-3 0,9-10 0,4-7 0,3-3 0,-1-2 0,-1-1 0,1 1 0,-4 0 0,2 1-450,-5-1-899,0 0-810,-8-6-719,-3-5-1620,-9-9 4498,-4-2 0,-1 11 0,-1 5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2:08.170"/>
    </inkml:context>
    <inkml:brush xml:id="br0">
      <inkml:brushProperty name="width" value="0.08571" units="cm"/>
      <inkml:brushProperty name="height" value="0.08571" units="cm"/>
      <inkml:brushProperty name="color" value="#FF0066"/>
    </inkml:brush>
  </inkml:definitions>
  <inkml:trace contextRef="#ctx0" brushRef="#br0">40 1 14369,'-13'63'2069,"3"-3"-1620,8-17-5659,0 3 5839,1 32-449,0-17 26,1-6 0,0 0-26,1 9 71,0 17-431,-1-28-483,0-6 213,0-1 1734,-1-4-2094,0-4 103,-1-5-6219,0 6 7272,-1-9 0,2-6 0,-1-12 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2:08.736"/>
    </inkml:context>
    <inkml:brush xml:id="br0">
      <inkml:brushProperty name="width" value="0.08571" units="cm"/>
      <inkml:brushProperty name="height" value="0.08571" units="cm"/>
      <inkml:brushProperty name="color" value="#FF0066"/>
    </inkml:brush>
  </inkml:definitions>
  <inkml:trace contextRef="#ctx0" brushRef="#br0">167 475 11400,'24'-39'4228,"-7"0"-3508,-22 18-181,-8 4-179,-12 11-90,-5 11-180,-2 7 90,1 5-90,4 3 0,6 2 0,4-1 0,10 4-90,17-14 0,4-4 0,12-16 0,-4-4 809,-3-1-629,1 40 0,-10-7 0,2 34 0,-6-21 90,2-4-90,5-6-91,11-12-89,3-15 0,-1-7 0,-3-10 0,-7-1 0,1-6 0,-1-6 90,1-4 0,0-8-119,1-2 389,1-1 90,-2-1 89,1 2 91,-3 2-90,0 7-180,-2 2-1,-2 8-179,0 2 180,-2 4 90,3 0-270,2 19-90,2 13 0,-2 14-1,-4 12-89,-2-3-89,-1 5-1,0 3-90,-1 0-90,-2 2-180,-1 1-90,-2 0-89,-2 1-181,-2-2-179,-3 1-91,-3-1 210,-4 0-389,-3 1-270,-2-4 0,-2-3-1260,1-3-1798,-1-6 4587,1-2 0,7-12 0,3-2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32:09.095"/>
    </inkml:context>
    <inkml:brush xml:id="br0">
      <inkml:brushProperty name="width" value="0.08571" units="cm"/>
      <inkml:brushProperty name="height" value="0.08571" units="cm"/>
      <inkml:brushProperty name="color" value="#FF0066"/>
    </inkml:brush>
  </inkml:definitions>
  <inkml:trace contextRef="#ctx0" brushRef="#br0">0 419 10051,'41'-42'2249,"-3"5"-7370,-11 16 5571,3-1-90,3 0 2048,37-16-2138,-27 14-90,26-9-1375,-36 18 1285,-2 2-1502,0 1 1502,-4 1 1502,9-1-1862,-2 2-44,5 0-226,-7 2 2539,-1 3-2179,-5-1 4202,-7-6-3303,-13-4-179,-11-4-90,-8 2-181,-7 9-89,0 7 0,-5 8-90,3 6 0,2 4 0,4 4 0,3 2-90,8 6 0,6-4-450,9 1-449,7-9-540,5-4-900,5-7 180,4-6-629,-5-5 2788,1-5 0,-16 6 0,-2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6.883"/>
    </inkml:context>
    <inkml:brush xml:id="br0">
      <inkml:brushProperty name="width" value="0.08571" units="cm"/>
      <inkml:brushProperty name="height" value="0.08571" units="cm"/>
      <inkml:brushProperty name="color" value="#FF0066"/>
    </inkml:brush>
  </inkml:definitions>
  <inkml:trace contextRef="#ctx0" brushRef="#br0">49 0 12660,'-19'31'1034,"2"-3"0,9-17 1,4-4-1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7.703"/>
    </inkml:context>
    <inkml:brush xml:id="br0">
      <inkml:brushProperty name="width" value="0.08571" units="cm"/>
      <inkml:brushProperty name="height" value="0.08571" units="cm"/>
      <inkml:brushProperty name="color" value="#FF0066"/>
    </inkml:brush>
  </inkml:definitions>
  <inkml:trace contextRef="#ctx0" brushRef="#br0">321 0 10951,'-36'0'1889,"0"3"-4553,12 9 3023,-3 3 1,-1 5 720,-30 52-900,27-27-372,-21 39 281,39-39 1,3-2 0,4 3 643,6 19-643,4-12 0,11 36-1091,-1-37 1001,8 13 0,-4-24 0,3-4 926,1-5-926,2-4 826,-1-5-736,3-5-90,-1-5-90,2-4 90,-1-5 0,4-6 0,-1-5 0,3-4 1271,-2-5-1361,2-4 90,-2-3 0,-1-5-90,-3 1 180,-2 0-90,-5 0 0,-1 0 0,-4 3 0,-2-1 90,-3 3 498,1-9-408,-3 2 233,0-5 36,-4 4 1,1 2 809,-1 3 720,0-2-1439,1 1-360,0-1 90,1 1-90,1-2-270,-1 5 449,-4 19-448,1-18 89,-6 18-90,-9-15 90,-11 18-90,-2 16 90,1 19 0,18 8 0,5-2 0,8 3 0,2-8 0,4 2 0,3 2-90,1 2 90,2 0-90,0 0 90,-2-4-90,1-1 90,-3-4-90,0-2 0,-3-4 0,-1-2 90,1 5 0,-5-4 0,-9 2-180,-10-14 0,-14-8-90,2-10 0,-3-3-179,8 0-91,0 0-180,0-3 1,1 1-271,2-1-1258,0-1-1440,-2-8 3688,3-6 0,4 10 0,6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8.002"/>
    </inkml:context>
    <inkml:brush xml:id="br0">
      <inkml:brushProperty name="width" value="0.08571" units="cm"/>
      <inkml:brushProperty name="height" value="0.08571" units="cm"/>
      <inkml:brushProperty name="color" value="#FF0066"/>
    </inkml:brush>
  </inkml:definitions>
  <inkml:trace contextRef="#ctx0" brushRef="#br0">1 95 9961,'43'30'3418,"-9"-6"-5334,-18 3 2636,-6-5 499,-1 1-680,0 2-89,0 2-90,-1-1 0,2 3-91,-2-4 1,1 3 0,-1-4-90,-1 0 593,1-2-144,1 6 451,0-3-361,3 4 825,3-20-1364,-1-12-180,5-24 90,-7 1-90,0-8 0,-2 7 0,0-3 0,1-1 0,-1-1 90,1 1-90,-2 0 0,-1 3-90,0 2 0,-1 2-540,0 2-449,1-8-540,-1 3-360,1-5-2788,0 6 4767,0-1 0,-4 14 0,0-1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38.185"/>
    </inkml:context>
    <inkml:brush xml:id="br0">
      <inkml:brushProperty name="width" value="0.08571" units="cm"/>
      <inkml:brushProperty name="height" value="0.08571" units="cm"/>
      <inkml:brushProperty name="color" value="#FF0066"/>
    </inkml:brush>
  </inkml:definitions>
  <inkml:trace contextRef="#ctx0" brushRef="#br0">253 1 9781,'36'11'4048,"4"15"-3148,-21-2-91,4 16-89,-12-5-1,-3 6-89,-3 4-1037,-3 5 856,-2 4 1,-2 3-180,-2 2-827,-2 0 827,-1 2-180,-4 1 0,-1-1 0,-4 1-180,-1-5-90,-2-4-90,-2-5-127,-3-4-143,-2-2-269,-2-3-91,-2-4-269,-1-2-2879,-12 5-269,10-12 4317,-7 3 0,25-19 0,3-4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13.216"/>
    </inkml:context>
    <inkml:brush xml:id="br0">
      <inkml:brushProperty name="width" value="0.08571" units="cm"/>
      <inkml:brushProperty name="height" value="0.08571" units="cm"/>
      <inkml:brushProperty name="color" value="#FF0066"/>
    </inkml:brush>
  </inkml:definitions>
  <inkml:trace contextRef="#ctx0" brushRef="#br0">0 0 11400,'34'12'2249,"-7"-1"-1889,-17 15 90,-3-2-90,-1 6-91,0 3-89,0 5 90,-1 2-4431,0 2 4340,-1 2-89,0-1 625,-2 1-985,0 0 0,-2-1-269,0-1-361,-1-3-179,0-3-1170,-3-3-989,2-4 3238,-3-2 0,3-12 0,0-4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40.761"/>
    </inkml:context>
    <inkml:brush xml:id="br0">
      <inkml:brushProperty name="width" value="0.08571" units="cm"/>
      <inkml:brushProperty name="height" value="0.08571" units="cm"/>
      <inkml:brushProperty name="color" value="#FF0066"/>
    </inkml:brush>
  </inkml:definitions>
  <inkml:trace contextRef="#ctx0" brushRef="#br0">60 1 10501,'-27'34'1169,"5"-2"-1528,15-8-1081,3 4-1078,7 4 2518,6 3 0,-3-15 0,1-4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41.701"/>
    </inkml:context>
    <inkml:brush xml:id="br0">
      <inkml:brushProperty name="width" value="0.08571" units="cm"/>
      <inkml:brushProperty name="height" value="0.08571" units="cm"/>
      <inkml:brushProperty name="color" value="#FF0066"/>
    </inkml:brush>
  </inkml:definitions>
  <inkml:trace contextRef="#ctx0" brushRef="#br0">1 0 11221,'14'40'1889,"-3"-1"-1710,-8-12-179,-2 3-899,-1 0-1800,-1 1 2699,-1 0 0,1-13 0,0-4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42.315"/>
    </inkml:context>
    <inkml:brush xml:id="br0">
      <inkml:brushProperty name="width" value="0.08571" units="cm"/>
      <inkml:brushProperty name="height" value="0.08571" units="cm"/>
      <inkml:brushProperty name="color" value="#FF0066"/>
    </inkml:brush>
  </inkml:definitions>
  <inkml:trace contextRef="#ctx0" brushRef="#br0">66 1 11940,'-10'42'1080,"2"5"-1170,5 1-540,1-4-359,0 2-810,-2-10-360,-1-1 2024,-3 2 0,-3 1 1,-2 2-1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53.523"/>
    </inkml:context>
    <inkml:brush xml:id="br0">
      <inkml:brushProperty name="width" value="0.08571" units="cm"/>
      <inkml:brushProperty name="height" value="0.08571" units="cm"/>
      <inkml:brushProperty name="color" value="#FF0066"/>
    </inkml:brush>
  </inkml:definitions>
  <inkml:trace contextRef="#ctx0" brushRef="#br0">1 0 10681,'13'10'809,"-9"-2"-719,79-2-1974,-31-2 1884,30 1 0,-10-1 0,17 2 45,-14-1 0,3 0-45,-15-1 0,2 1-1017,27 1 0,0 1 1062,-23-3 0,2 1-45,-1 1 0,6 1 0,-3-1 0,10 1 0,2 1 30,8 1 0,7 2 0,-8-1-768,-8-1 1,-3 0 737,-12-1 0,3 1 0,-2 0 0,24 2 0,-5 1-728,-20-3 0,-1 0 683,15 2 0,-3 0-18,-25-4 0,-3 0 18,-1 0 0,0 0 526,46 6-481,-8-2 0,-5 1-90,-9-3 180,-3 2-180,-6-3 180,-3 0-180,-7-1 1812,-2-1-1722,-6 0 90,-3-1-90,-5-1 90,-3-1 0,-3 0-90,-3 0 2531,-3-2-2351,8 2 1443,-4-1-1533,7-1 1518,-8 0-1519,-1-1 1,-3 2-90,4-2 0,-17 0 0,0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54.138"/>
    </inkml:context>
    <inkml:brush xml:id="br0">
      <inkml:brushProperty name="width" value="0.08571" units="cm"/>
      <inkml:brushProperty name="height" value="0.08571" units="cm"/>
      <inkml:brushProperty name="color" value="#FF0066"/>
    </inkml:brush>
  </inkml:definitions>
  <inkml:trace contextRef="#ctx0" brushRef="#br0">1 0 8432,'45'6'900,"5"0"-720,43 10-5661,-10-3 5481,-20-2 0,1-1 0,-11-2 0,-2 0-104,4 1 0,0 0 14,6 0 0,1 0-90,2 0 1,1 0-46,0-1 0,0 1-225,0-2 0,-1 0 315,-3-1 0,0-1 135,0 0 0,0-1 0,-2 0 0,1-1 0,-1-1 0,0 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54.929"/>
    </inkml:context>
    <inkml:brush xml:id="br0">
      <inkml:brushProperty name="width" value="0.08571" units="cm"/>
      <inkml:brushProperty name="height" value="0.08571" units="cm"/>
      <inkml:brushProperty name="color" value="#FF0066"/>
    </inkml:brush>
  </inkml:definitions>
  <inkml:trace contextRef="#ctx0" brushRef="#br0">0 0 14459,'10'38'-150,"-4"-14"0,-4-13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55.597"/>
    </inkml:context>
    <inkml:brush xml:id="br0">
      <inkml:brushProperty name="width" value="0.08571" units="cm"/>
      <inkml:brushProperty name="height" value="0.08571" units="cm"/>
      <inkml:brushProperty name="color" value="#FF0066"/>
    </inkml:brush>
  </inkml:definitions>
  <inkml:trace contextRef="#ctx0" brushRef="#br0">389 120 12570,'-19'38'1349,"2"0"-989,11-7 359,-6 24-1313,4-12 864,-3 18 180,-1 2-91,-1 1-179,1 0 0,0-10-90,5-20 180,-4 6-90,1-12 639,-8 11-549,-3-21-37,-9-5-143,3-14-90,-1-12 90,8-6-90,0-7 90,1-7-90,3-6 0,1-6-47,3-5-43,4-2 90,4 1 0,4-4 0,4 3 0,4-1 0,2 2 0,4 3 0,2 3-90,2 5 90,1 5-90,0 5 90,1 6 0,-1 5-90,2 5 90,5 7 0,4 12 0,-3 3 0,-2 12 489,-9 2-489,-2 3 0,-2 4 0,-1 3 0,-3 2 0,-2 2 0,-2 0 0,-2 0 90,-3 2-90,-1-2 90,-2 2-180,-2-2 90,0 0-90,-2-2 90,-2-1-270,0-2 0,-1-2 0,0-3-359,1-3-361,-2 4-2158,0-5 1439,-6-8-450,7-17 2159,-1-19 0,10-20 0,1-8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56.057"/>
    </inkml:context>
    <inkml:brush xml:id="br0">
      <inkml:brushProperty name="width" value="0.08571" units="cm"/>
      <inkml:brushProperty name="height" value="0.08571" units="cm"/>
      <inkml:brushProperty name="color" value="#FF0066"/>
    </inkml:brush>
  </inkml:definitions>
  <inkml:trace contextRef="#ctx0" brushRef="#br0">13 296 8702,'15'-37'1619,"-1"4"-1169,-6 12-360,-5 22-900,-4 2-269,-9 18 719,-3-19 360,1-9 180,3-21 180,6-2 90,3-5 269,2 3 181,1-2-91,0 4 450,1-1-539,6 26-360,-2 15 0,3 20-91,-4 12 1,-3-4 90,1 4-497,-2 7 407,1 2-90,-2 5 90,0 1-90,-2 0 0,1 1 0,-2-1-90,0 1 89,-1-3-89,-1-3-90,0-3 90,-1-5 0,-1-1-90,-1-4 90,0-2-90,0-4 0,0-4 0,1-3-539,-1 5-1710,-1-5-1619,-4 0 90,10-27 3879,5-11 1,2-6 0,3 3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56.659"/>
    </inkml:context>
    <inkml:brush xml:id="br0">
      <inkml:brushProperty name="width" value="0.08571" units="cm"/>
      <inkml:brushProperty name="height" value="0.08571" units="cm"/>
      <inkml:brushProperty name="color" value="#FF0066"/>
    </inkml:brush>
  </inkml:definitions>
  <inkml:trace contextRef="#ctx0" brushRef="#br0">72 70 9871,'38'12'3508,"-3"4"-3148,-14-1-90,5 0 0,2-6-90,6-3-180,4-7 90,-8-3-90,0-4 90,-9-1-90,-3-1 0,-1-1 90,4-6 0,-5-2-90,-6-8 89,-20 8 1,-20 4 90,-5 12-90,-8 8 90,7 6-90,-3 2 180,0 6-180,1 3 90,3 3-90,2 4 0,3 2 90,3 3 0,6 0-3483,3 2 3393,7-1 0,3 1-242,6 0 242,4-1-90,5 1 90,5-2 0,5 0-90,5-2 0,5-3 90,3-2-90,1-7 0,4-4 90,-1-5-90,2-6 0,1-4 0,0-5-90,18-17 90,-13 0 0,11-14 0,-19 6 90,-4-3-90,-1-2 0,-5 0 0,-3 1 90,-3 1-90,-4 1 0,-1 2 90,-3 2 3182,-3 1-3272,0-6 362,-4 2-452,-2-7 90,-9 24 0,4 15 0,-1 31 0,10 4 0,3 6 0,3-4 0,2 1-338,3 5 338,2 0 90,1 1-180,0-1 180,-1-1-90,-1-1 0,-1-4 0,-3-2 0,-2-5 0,-2-3 90,-2 5-90,-8-6 0,-10-2-180,-14-11 0,-13-12 0,5-7-179,-3-5-91,11-2-90,-1-3-179,1-1-91,2-3 68,2 0-1596,4-2-1170,3 0 3508,5-2 0,3 10 0,4 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57.235"/>
    </inkml:context>
    <inkml:brush xml:id="br0">
      <inkml:brushProperty name="width" value="0.08571" units="cm"/>
      <inkml:brushProperty name="height" value="0.08571" units="cm"/>
      <inkml:brushProperty name="color" value="#FF0066"/>
    </inkml:brush>
  </inkml:definitions>
  <inkml:trace contextRef="#ctx0" brushRef="#br0">245 0 14369,'-34'17'1169,"2"0"-1177,-3 12 277,9-4-89,-8 12 0,14-8-90,2 2-3649,-5 31 3559,13-22-196,-2 22 106,14-30-340,9 11 161,2-11-181,7 6 0,-1-17 61,3-2-330,1-5-1,0-5 1,2-4-91,0-5 1,3-5-1,0-7 270,3-7 181,0-6 269,1-5 449,12-21 1,-11 11 2368,8-13-2278,-15 18 0,0 0 1670,-5 4-1760,0 3-56,-2 3-34,-3 5 269,0 2-89,4 3-90,0 9 298,6 11-478,-8 8 31,-3 11-121,-8 0 0,-2 2-1,-1 3 1,-2 2-90,-2 0 0,-1 3 90,-2 0-90,-3 0 0,-1 0 180,-3-3-180,-1-2 180,0-4 0,-2-2 180,2-3-180,-5 0 0,1-4-270,-4-11 0,14-14-90,6-8 180,14-5-180,3 3 180,3-2-90,4-1 0,2-1 0,2-1 180,1 1-90,-1 0 90,-2 2 90,-2 1 0,-1 1-90,-1 2 0,-3 3 180,-2 1 629,4 0-359,2 8-91,-1 7-89,-1 17-270,-8 12 0,-5-1 0,-2 2-180,-3-7-539,1 9-271,-2 2-359,0 5 1259,-2-6 0,0-17 0,0-6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07:13.392"/>
    </inkml:context>
    <inkml:brush xml:id="br0">
      <inkml:brushProperty name="width" value="0.08571" units="cm"/>
      <inkml:brushProperty name="height" value="0.08571" units="cm"/>
      <inkml:brushProperty name="color" value="#FF0066"/>
    </inkml:brush>
  </inkml:definitions>
  <inkml:trace contextRef="#ctx0" brushRef="#br0">0 101 13110,'8'-33'1619,"10"5"-1440,14 17-268,0 4 89,2 1-270,-9 4-4588,62-2 2520,-45 1 2338,45-1 0,-72 3 0,-3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57.354"/>
    </inkml:context>
    <inkml:brush xml:id="br0">
      <inkml:brushProperty name="width" value="0.08571" units="cm"/>
      <inkml:brushProperty name="height" value="0.08571" units="cm"/>
      <inkml:brushProperty name="color" value="#FF0066"/>
    </inkml:brush>
  </inkml:definitions>
  <inkml:trace contextRef="#ctx0" brushRef="#br0">52 122 9062,'-17'-39'2249,"3"4"-2249,3 11 0,7 12 0,-1 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57.756"/>
    </inkml:context>
    <inkml:brush xml:id="br0">
      <inkml:brushProperty name="width" value="0.08571" units="cm"/>
      <inkml:brushProperty name="height" value="0.08571" units="cm"/>
      <inkml:brushProperty name="color" value="#FF0066"/>
    </inkml:brush>
  </inkml:definitions>
  <inkml:trace contextRef="#ctx0" brushRef="#br0">26 1 11580,'26'52'1979,"-6"4"-5224,-18-18 3605,-2 5-90,-2-9-1612,-5 36 1612,2-26-180,-3 25 1118,2-34-1028,0-2-90,0-3 0,0-2 180,0-3 1605,-1 6-1155,1-2 3571,-2 1-4291,14-26 0,12-11 0,9-17-90,25-3 90,-17 12 0,14-3-90,-13 9 180,-1 3-180,-1 2 90,-2 3-3392,-2 3 3392,-2 2 0,-3 2 0,-1 3 90,5 6-90,-9-1 90,5 11-90,-20 1 90,-10 1-90,-10-3 3392,-9-9-3392,1-8 90,-1 0-180,-2-3 0,0-2-90,0-1-89,-1-3-91,1 0-90,0-4-90,1 0 1,1-3-181,2 1-269,2-3-1260,2 0-2788,2-7 5037,7-4 0,2 6 0,7 3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58.097"/>
    </inkml:context>
    <inkml:brush xml:id="br0">
      <inkml:brushProperty name="width" value="0.08571" units="cm"/>
      <inkml:brushProperty name="height" value="0.08571" units="cm"/>
      <inkml:brushProperty name="color" value="#FF0066"/>
    </inkml:brush>
  </inkml:definitions>
  <inkml:trace contextRef="#ctx0" brushRef="#br0">0 130 11850,'20'32'2609,"-1"-2"-2160,-5-11-89,8 0-90,6-3-90,5-6 0,5-10-180,-9-5 90,0-7-90,-10-1 90,-2-3 0,-2-1 90,-3-2 90,-1-1 89,-2-10-89,-6 0 0,-8-6-90,-12 7 90,-9 9 90,-7 11-271,-2 14 1,8 5 0,3 7 0,10 0 0,2 3 0,3 1 0,3 4-90,5 13 90,3-7-180,5 11 0,4-12-180,3-1 1,2-2-91,4-1-180,2-1-90,1-3-89,4-1-181,0-4-179,2-3-180,2-2-990,1-4-989,1-3 3238,3-6 0,7-6 0,5-3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58.324"/>
    </inkml:context>
    <inkml:brush xml:id="br0">
      <inkml:brushProperty name="width" value="0.08571" units="cm"/>
      <inkml:brushProperty name="height" value="0.08571" units="cm"/>
      <inkml:brushProperty name="color" value="#FF0066"/>
    </inkml:brush>
  </inkml:definitions>
  <inkml:trace contextRef="#ctx0" brushRef="#br0">242 0 13559,'-41'23'1709,"4"0"-6829,18 1 5569,-2 5-89,0 4-896,1 5 806,0 2 1073,3 4-893,-4 25-270,9-14-1,0 37-252,12-34 73,4 14 2230,5-19-2410,3-2 0,5-2-539,13 15-1,-5-19 2537,11 10-2717,-8-25-269,0-4-1439,2-7-1350,0-5 3958,0-7 0,8-7 0,0-4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58.651"/>
    </inkml:context>
    <inkml:brush xml:id="br0">
      <inkml:brushProperty name="width" value="0.08571" units="cm"/>
      <inkml:brushProperty name="height" value="0.08571" units="cm"/>
      <inkml:brushProperty name="color" value="#FF0066"/>
    </inkml:brush>
  </inkml:definitions>
  <inkml:trace contextRef="#ctx0" brushRef="#br0">488 66 10321,'6'-42'3148,"-9"19"-2608,-8 23-270,-9 29-90,4 2 0,0 10-90,7-7 89,2 4-89,3 3 0,4 2-90,2 5-312,4 1 402,4 3 270,14 31-180,-3-20-953,10 23 862,-7-30 91,0 0-90,-1-4-584,5 17 494,-10-21-231,2 12 231,-13-24 89,-5-4 234,-8-1-233,-5-3 701,-10-1-881,-7-2-90,-8-2-180,-5-3-89,-6-4 31,-3-3-391,-4-2-180,-2-3-1350,-2-1-1169,2-3 3508,-2-2 0,-4-2 0,-1-2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59.077"/>
    </inkml:context>
    <inkml:brush xml:id="br0">
      <inkml:brushProperty name="width" value="0.08571" units="cm"/>
      <inkml:brushProperty name="height" value="0.08571" units="cm"/>
      <inkml:brushProperty name="color" value="#FF0066"/>
    </inkml:brush>
  </inkml:definitions>
  <inkml:trace contextRef="#ctx0" brushRef="#br0">253 12 960,'-58'-3'3418,"5"1"-77,5-1-1992,-7 1 810,17 1-390,37 2-960,35 2-674,43 2 0,16 1-344,-19-1 0,4 0 298,-1 0 1,5 1 0,0 0 0,-6-1 0,-1 1 0,1-1-30,6 1 0,0 0 0,3 0-586,8 0 1,2 1 0,1-1 555,2 0 0,0 0 0,1 0-324,-23-2 1,1 1 0,0-1-1,0 0 294,1-1 0,1 0 0,0 0 0,1 0-103,1 0 0,0 0 0,0 0 0,0-1 103,1 1 0,0-1 0,0 0 0,0 0-23,0 0 1,1-1 0,-1 0-1,0 1 0,-1-1 1,0 0 0,-1 0-1,1 0 0,-2-1 1,1 1 0,-2-1-1,1 1 23,-2-1 0,-1 1 0,1-1 0,-2 0-60,23 0 0,0 0 0,-3 0 60,-8 1 0,-1 0 0,-2 0-60,-4-1 0,-2 0 0,-2 1-30,24 2 1,0 0-121,-21-1 0,2 0 0,-5 1-60,6 0 0,-3 0 54,13 0 1,-7 0-774,6 0 638,-19 0-998,-11-1-3025,-15-3 4374,-5-1 0,-21 0 0,-3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59.631"/>
    </inkml:context>
    <inkml:brush xml:id="br0">
      <inkml:brushProperty name="width" value="0.08571" units="cm"/>
      <inkml:brushProperty name="height" value="0.08571" units="cm"/>
      <inkml:brushProperty name="color" value="#FF0066"/>
    </inkml:brush>
  </inkml:definitions>
  <inkml:trace contextRef="#ctx0" brushRef="#br0">1 1 10321,'44'14'2069,"-1"5"-1529,-12 5-876,4 11 695,1 7-1815,-8 0 0,0 3 1815,11 25-224,-14-23 0,-2 4 43,-1 15 0,-4-3 2,2 15-381,-6-17 1,-2-2 289,-7-6 181,-5 18-180,-3-21 0,-6 14 0,-5-23-90,-5-2 109,-4-3-289,-5-4 0,-2-4-270,-3-3-180,0-5-89,-2-4-360,2-4-2429,-16-4 539,12-5 2969,-10-5 0,31-1 0,2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2:59.937"/>
    </inkml:context>
    <inkml:brush xml:id="br0">
      <inkml:brushProperty name="width" value="0.08571" units="cm"/>
      <inkml:brushProperty name="height" value="0.08571" units="cm"/>
      <inkml:brushProperty name="color" value="#FF0066"/>
    </inkml:brush>
  </inkml:definitions>
  <inkml:trace contextRef="#ctx0" brushRef="#br0">26 1 12840,'45'23'1529,"-4"5"-2611,-7 20 1,-4 7 1261,6 9-135,-3-4 0,-2 4-2127,-3 28 2172,-10-24-90,-8-10 0,-2-1 481,-6 6-661,-6 18-179,-9-25-91,-5-3-90,-6 1-269,-4-4 89,-5-4-179,-3-4-1170,-1-5-540,0-3 2609,2-6 0,-3-1 0,-1-2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00.395"/>
    </inkml:context>
    <inkml:brush xml:id="br0">
      <inkml:brushProperty name="width" value="0.08571" units="cm"/>
      <inkml:brushProperty name="height" value="0.08571" units="cm"/>
      <inkml:brushProperty name="color" value="#FF0066"/>
    </inkml:brush>
  </inkml:definitions>
  <inkml:trace contextRef="#ctx0" brushRef="#br0">355 3 10681,'-40'-3'2069,"1"5"-7100,13 9 5481,-4 6-1,-2 4 370,-6 25 0,2 7-639,0 2 8,2 1 1,6 1-99,17-7 21,7 23-111,4-16 0,5 17-269,4-24-91,3-2-270,2-2-1529,14 13-89,-7-19 1619,10 8 629,-9-24 0,-9-12 0,-3-4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5T11:13:00.766"/>
    </inkml:context>
    <inkml:brush xml:id="br0">
      <inkml:brushProperty name="width" value="0.08571" units="cm"/>
      <inkml:brushProperty name="height" value="0.08571" units="cm"/>
      <inkml:brushProperty name="color" value="#FF0066"/>
    </inkml:brush>
  </inkml:definitions>
  <inkml:trace contextRef="#ctx0" brushRef="#br0">296 0 9691,'-57'37'2249,"3"2"-7369,15-5 5569,2 7-179,4 0 1679,-3 26-1590,11 10-404,16-14 1,4 3 237,5 23-1138,11-21 1,5-5-1309,6-7-176,15 20 2429,-8-35 0,7 2 0,1-4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1: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2: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3: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7: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8: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9: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1"/>
        <p:cNvGrpSpPr/>
        <p:nvPr/>
      </p:nvGrpSpPr>
      <p:grpSpPr>
        <a:xfrm>
          <a:off x="0" y="0"/>
          <a:ext cx="0" cy="0"/>
          <a:chOff x="0" y="0"/>
          <a:chExt cx="0" cy="0"/>
        </a:xfrm>
      </p:grpSpPr>
      <p:sp>
        <p:nvSpPr>
          <p:cNvPr id="12" name="Google Shape;12;p11"/>
          <p:cNvSpPr txBox="1">
            <a:spLocks noGrp="1"/>
          </p:cNvSpPr>
          <p:nvPr>
            <p:ph type="ctrTitle"/>
          </p:nvPr>
        </p:nvSpPr>
        <p:spPr>
          <a:xfrm>
            <a:off x="2513013" y="2742996"/>
            <a:ext cx="15078075" cy="3045193"/>
          </a:xfrm>
          <a:prstGeom prst="rect">
            <a:avLst/>
          </a:prstGeom>
          <a:noFill/>
          <a:ln>
            <a:noFill/>
          </a:ln>
        </p:spPr>
        <p:txBody>
          <a:bodyPr spcFirstLastPara="1" wrap="square" lIns="0" tIns="0" rIns="0" bIns="0" anchor="b" anchorCtr="0">
            <a:spAutoFit/>
          </a:bodyPr>
          <a:lstStyle>
            <a:lvl1pPr lvl="0" algn="ctr">
              <a:spcBef>
                <a:spcPts val="0"/>
              </a:spcBef>
              <a:spcAft>
                <a:spcPts val="0"/>
              </a:spcAft>
              <a:buSzPts val="1400"/>
              <a:buNone/>
              <a:defRPr sz="9894"/>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1"/>
          <p:cNvSpPr txBox="1">
            <a:spLocks noGrp="1"/>
          </p:cNvSpPr>
          <p:nvPr>
            <p:ph type="subTitle" idx="1"/>
          </p:nvPr>
        </p:nvSpPr>
        <p:spPr>
          <a:xfrm>
            <a:off x="2513013" y="5940028"/>
            <a:ext cx="15078075" cy="609077"/>
          </a:xfrm>
          <a:prstGeom prst="rect">
            <a:avLst/>
          </a:prstGeom>
          <a:noFill/>
          <a:ln>
            <a:noFill/>
          </a:ln>
        </p:spPr>
        <p:txBody>
          <a:bodyPr spcFirstLastPara="1" wrap="square" lIns="0" tIns="0" rIns="0" bIns="0" anchor="t" anchorCtr="0">
            <a:spAutoFit/>
          </a:bodyPr>
          <a:lstStyle>
            <a:lvl1pPr lvl="0" algn="ctr">
              <a:spcBef>
                <a:spcPts val="0"/>
              </a:spcBef>
              <a:spcAft>
                <a:spcPts val="0"/>
              </a:spcAft>
              <a:buClr>
                <a:srgbClr val="1A75B3"/>
              </a:buClr>
              <a:buSzPts val="3958"/>
              <a:buFont typeface="Times New Roman"/>
              <a:buNone/>
              <a:defRPr sz="3958"/>
            </a:lvl1pPr>
            <a:lvl2pPr lvl="1" algn="ctr">
              <a:spcBef>
                <a:spcPts val="0"/>
              </a:spcBef>
              <a:spcAft>
                <a:spcPts val="0"/>
              </a:spcAft>
              <a:buSzPts val="3298"/>
              <a:buFont typeface="Calibri"/>
              <a:buNone/>
              <a:defRPr sz="3298"/>
            </a:lvl2pPr>
            <a:lvl3pPr lvl="2" algn="ctr">
              <a:spcBef>
                <a:spcPts val="0"/>
              </a:spcBef>
              <a:spcAft>
                <a:spcPts val="0"/>
              </a:spcAft>
              <a:buSzPts val="2968"/>
              <a:buFont typeface="Calibri"/>
              <a:buNone/>
              <a:defRPr sz="2968"/>
            </a:lvl3pPr>
            <a:lvl4pPr lvl="3" algn="ctr">
              <a:spcBef>
                <a:spcPts val="0"/>
              </a:spcBef>
              <a:spcAft>
                <a:spcPts val="0"/>
              </a:spcAft>
              <a:buSzPts val="2638"/>
              <a:buFont typeface="Calibri"/>
              <a:buNone/>
              <a:defRPr sz="2638"/>
            </a:lvl4pPr>
            <a:lvl5pPr lvl="4" algn="ctr">
              <a:spcBef>
                <a:spcPts val="0"/>
              </a:spcBef>
              <a:spcAft>
                <a:spcPts val="0"/>
              </a:spcAft>
              <a:buSzPts val="2638"/>
              <a:buFont typeface="Calibri"/>
              <a:buNone/>
              <a:defRPr sz="2638"/>
            </a:lvl5pPr>
            <a:lvl6pPr lvl="5" algn="ctr">
              <a:spcBef>
                <a:spcPts val="0"/>
              </a:spcBef>
              <a:spcAft>
                <a:spcPts val="0"/>
              </a:spcAft>
              <a:buSzPts val="2638"/>
              <a:buFont typeface="Calibri"/>
              <a:buNone/>
              <a:defRPr sz="2638"/>
            </a:lvl6pPr>
            <a:lvl7pPr lvl="6" algn="ctr">
              <a:spcBef>
                <a:spcPts val="0"/>
              </a:spcBef>
              <a:spcAft>
                <a:spcPts val="0"/>
              </a:spcAft>
              <a:buSzPts val="2638"/>
              <a:buFont typeface="Calibri"/>
              <a:buNone/>
              <a:defRPr sz="2638"/>
            </a:lvl7pPr>
            <a:lvl8pPr lvl="7" algn="ctr">
              <a:spcBef>
                <a:spcPts val="0"/>
              </a:spcBef>
              <a:spcAft>
                <a:spcPts val="0"/>
              </a:spcAft>
              <a:buSzPts val="2638"/>
              <a:buFont typeface="Calibri"/>
              <a:buNone/>
              <a:defRPr sz="2638"/>
            </a:lvl8pPr>
            <a:lvl9pPr lvl="8" algn="ctr">
              <a:spcBef>
                <a:spcPts val="0"/>
              </a:spcBef>
              <a:spcAft>
                <a:spcPts val="0"/>
              </a:spcAft>
              <a:buSzPts val="2638"/>
              <a:buFont typeface="Calibri"/>
              <a:buNone/>
              <a:defRPr sz="2638"/>
            </a:lvl9pPr>
          </a:lstStyle>
          <a:p>
            <a:endParaRPr/>
          </a:p>
        </p:txBody>
      </p:sp>
      <p:sp>
        <p:nvSpPr>
          <p:cNvPr id="14" name="Google Shape;14;p11"/>
          <p:cNvSpPr txBox="1">
            <a:spLocks noGrp="1"/>
          </p:cNvSpPr>
          <p:nvPr>
            <p:ph type="dt" idx="10"/>
          </p:nvPr>
        </p:nvSpPr>
        <p:spPr>
          <a:xfrm>
            <a:off x="1005205" y="10517696"/>
            <a:ext cx="4623943"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1"/>
          <p:cNvSpPr txBox="1">
            <a:spLocks noGrp="1"/>
          </p:cNvSpPr>
          <p:nvPr>
            <p:ph type="ftr" idx="11"/>
          </p:nvPr>
        </p:nvSpPr>
        <p:spPr>
          <a:xfrm>
            <a:off x="5732380" y="11031666"/>
            <a:ext cx="8004809" cy="21544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1"/>
          <p:cNvSpPr txBox="1">
            <a:spLocks noGrp="1"/>
          </p:cNvSpPr>
          <p:nvPr>
            <p:ph type="sldNum" idx="12"/>
          </p:nvPr>
        </p:nvSpPr>
        <p:spPr>
          <a:xfrm>
            <a:off x="14474953" y="10517696"/>
            <a:ext cx="4623943" cy="276999"/>
          </a:xfrm>
          <a:prstGeom prst="rect">
            <a:avLst/>
          </a:prstGeom>
          <a:noFill/>
          <a:ln>
            <a:noFill/>
          </a:ln>
        </p:spPr>
        <p:txBody>
          <a:bodyPr spcFirstLastPara="1" wrap="square" lIns="0" tIns="0" rIns="0" bIns="0" anchor="t"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12"/>
          <p:cNvSpPr/>
          <p:nvPr/>
        </p:nvSpPr>
        <p:spPr>
          <a:xfrm>
            <a:off x="0" y="0"/>
            <a:ext cx="20104099" cy="435225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12"/>
          <p:cNvSpPr txBox="1">
            <a:spLocks noGrp="1"/>
          </p:cNvSpPr>
          <p:nvPr>
            <p:ph type="title"/>
          </p:nvPr>
        </p:nvSpPr>
        <p:spPr>
          <a:xfrm>
            <a:off x="6689390" y="8903110"/>
            <a:ext cx="6725319" cy="9251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900" b="1" i="0">
                <a:solidFill>
                  <a:srgbClr val="EFF3F4"/>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2"/>
          <p:cNvSpPr txBox="1">
            <a:spLocks noGrp="1"/>
          </p:cNvSpPr>
          <p:nvPr>
            <p:ph type="body" idx="1"/>
          </p:nvPr>
        </p:nvSpPr>
        <p:spPr>
          <a:xfrm>
            <a:off x="764361" y="4354085"/>
            <a:ext cx="18575377" cy="479234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4400" b="1" i="0">
                <a:solidFill>
                  <a:srgbClr val="1A75B3"/>
                </a:solidFill>
                <a:latin typeface="Times New Roman"/>
                <a:ea typeface="Times New Roman"/>
                <a:cs typeface="Times New Roman"/>
                <a:sym typeface="Times New Roman"/>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12"/>
          <p:cNvSpPr txBox="1">
            <a:spLocks noGrp="1"/>
          </p:cNvSpPr>
          <p:nvPr>
            <p:ph type="ftr" idx="11"/>
          </p:nvPr>
        </p:nvSpPr>
        <p:spPr>
          <a:xfrm>
            <a:off x="5732380" y="11031666"/>
            <a:ext cx="8004809" cy="2406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chemeClr val="dk1"/>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2"/>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2"/>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4"/>
        <p:cNvGrpSpPr/>
        <p:nvPr/>
      </p:nvGrpSpPr>
      <p:grpSpPr>
        <a:xfrm>
          <a:off x="0" y="0"/>
          <a:ext cx="0" cy="0"/>
          <a:chOff x="0" y="0"/>
          <a:chExt cx="0" cy="0"/>
        </a:xfrm>
      </p:grpSpPr>
      <p:sp>
        <p:nvSpPr>
          <p:cNvPr id="25" name="Google Shape;25;p13"/>
          <p:cNvSpPr txBox="1">
            <a:spLocks noGrp="1"/>
          </p:cNvSpPr>
          <p:nvPr>
            <p:ph type="ctrTitle"/>
          </p:nvPr>
        </p:nvSpPr>
        <p:spPr>
          <a:xfrm>
            <a:off x="1507807" y="3505898"/>
            <a:ext cx="17088486" cy="237496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3"/>
          <p:cNvSpPr txBox="1">
            <a:spLocks noGrp="1"/>
          </p:cNvSpPr>
          <p:nvPr>
            <p:ph type="subTitle" idx="1"/>
          </p:nvPr>
        </p:nvSpPr>
        <p:spPr>
          <a:xfrm>
            <a:off x="3015615" y="6333236"/>
            <a:ext cx="14072870" cy="28273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3"/>
          <p:cNvSpPr txBox="1">
            <a:spLocks noGrp="1"/>
          </p:cNvSpPr>
          <p:nvPr>
            <p:ph type="ftr" idx="11"/>
          </p:nvPr>
        </p:nvSpPr>
        <p:spPr>
          <a:xfrm>
            <a:off x="5732380" y="11031666"/>
            <a:ext cx="8004809" cy="2406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chemeClr val="dk1"/>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3"/>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3"/>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0"/>
        <p:cNvGrpSpPr/>
        <p:nvPr/>
      </p:nvGrpSpPr>
      <p:grpSpPr>
        <a:xfrm>
          <a:off x="0" y="0"/>
          <a:ext cx="0" cy="0"/>
          <a:chOff x="0" y="0"/>
          <a:chExt cx="0" cy="0"/>
        </a:xfrm>
      </p:grpSpPr>
      <p:sp>
        <p:nvSpPr>
          <p:cNvPr id="31" name="Google Shape;31;p14"/>
          <p:cNvSpPr/>
          <p:nvPr/>
        </p:nvSpPr>
        <p:spPr>
          <a:xfrm>
            <a:off x="0" y="8988323"/>
            <a:ext cx="20104099" cy="231946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32;p14"/>
          <p:cNvSpPr txBox="1">
            <a:spLocks noGrp="1"/>
          </p:cNvSpPr>
          <p:nvPr>
            <p:ph type="title"/>
          </p:nvPr>
        </p:nvSpPr>
        <p:spPr>
          <a:xfrm>
            <a:off x="6689390" y="8903110"/>
            <a:ext cx="6725319" cy="9251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900" b="1" i="0">
                <a:solidFill>
                  <a:srgbClr val="EFF3F4"/>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4"/>
          <p:cNvSpPr txBox="1">
            <a:spLocks noGrp="1"/>
          </p:cNvSpPr>
          <p:nvPr>
            <p:ph type="body" idx="1"/>
          </p:nvPr>
        </p:nvSpPr>
        <p:spPr>
          <a:xfrm>
            <a:off x="1005205" y="2601150"/>
            <a:ext cx="8745284" cy="7464171"/>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14"/>
          <p:cNvSpPr txBox="1">
            <a:spLocks noGrp="1"/>
          </p:cNvSpPr>
          <p:nvPr>
            <p:ph type="body" idx="2"/>
          </p:nvPr>
        </p:nvSpPr>
        <p:spPr>
          <a:xfrm>
            <a:off x="12825786" y="4098948"/>
            <a:ext cx="6516369" cy="588581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3950" b="0" i="0">
                <a:solidFill>
                  <a:srgbClr val="464646"/>
                </a:solidFill>
                <a:latin typeface="Verdana"/>
                <a:ea typeface="Verdana"/>
                <a:cs typeface="Verdana"/>
                <a:sym typeface="Verdan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14"/>
          <p:cNvSpPr txBox="1">
            <a:spLocks noGrp="1"/>
          </p:cNvSpPr>
          <p:nvPr>
            <p:ph type="ftr" idx="11"/>
          </p:nvPr>
        </p:nvSpPr>
        <p:spPr>
          <a:xfrm>
            <a:off x="5732380" y="11031666"/>
            <a:ext cx="8004809" cy="2406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chemeClr val="dk1"/>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4"/>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4"/>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38"/>
        <p:cNvGrpSpPr/>
        <p:nvPr/>
      </p:nvGrpSpPr>
      <p:grpSpPr>
        <a:xfrm>
          <a:off x="0" y="0"/>
          <a:ext cx="0" cy="0"/>
          <a:chOff x="0" y="0"/>
          <a:chExt cx="0" cy="0"/>
        </a:xfrm>
      </p:grpSpPr>
      <p:sp>
        <p:nvSpPr>
          <p:cNvPr id="39" name="Google Shape;39;p15"/>
          <p:cNvSpPr/>
          <p:nvPr/>
        </p:nvSpPr>
        <p:spPr>
          <a:xfrm>
            <a:off x="0" y="0"/>
            <a:ext cx="20104099" cy="435225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40;p15"/>
          <p:cNvSpPr txBox="1">
            <a:spLocks noGrp="1"/>
          </p:cNvSpPr>
          <p:nvPr>
            <p:ph type="title"/>
          </p:nvPr>
        </p:nvSpPr>
        <p:spPr>
          <a:xfrm>
            <a:off x="6689390" y="8903110"/>
            <a:ext cx="6725319" cy="9251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900" b="1" i="0">
                <a:solidFill>
                  <a:srgbClr val="EFF3F4"/>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5"/>
          <p:cNvSpPr txBox="1">
            <a:spLocks noGrp="1"/>
          </p:cNvSpPr>
          <p:nvPr>
            <p:ph type="ftr" idx="11"/>
          </p:nvPr>
        </p:nvSpPr>
        <p:spPr>
          <a:xfrm>
            <a:off x="5732380" y="11031666"/>
            <a:ext cx="8004809" cy="2406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chemeClr val="dk1"/>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5"/>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5"/>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4"/>
        <p:cNvGrpSpPr/>
        <p:nvPr/>
      </p:nvGrpSpPr>
      <p:grpSpPr>
        <a:xfrm>
          <a:off x="0" y="0"/>
          <a:ext cx="0" cy="0"/>
          <a:chOff x="0" y="0"/>
          <a:chExt cx="0" cy="0"/>
        </a:xfrm>
      </p:grpSpPr>
      <p:sp>
        <p:nvSpPr>
          <p:cNvPr id="45" name="Google Shape;45;p16"/>
          <p:cNvSpPr txBox="1">
            <a:spLocks noGrp="1"/>
          </p:cNvSpPr>
          <p:nvPr>
            <p:ph type="ftr" idx="11"/>
          </p:nvPr>
        </p:nvSpPr>
        <p:spPr>
          <a:xfrm>
            <a:off x="5732380" y="11031666"/>
            <a:ext cx="8004809" cy="2406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chemeClr val="dk1"/>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6"/>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6689390" y="8903110"/>
            <a:ext cx="6725319" cy="92519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5900" b="1" i="0" u="none" strike="noStrike" cap="none">
                <a:solidFill>
                  <a:srgbClr val="EFF3F4"/>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764361" y="4354085"/>
            <a:ext cx="18575377" cy="479234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4400" b="1" i="0" u="none" strike="noStrike" cap="none">
                <a:solidFill>
                  <a:srgbClr val="1A75B3"/>
                </a:solidFill>
                <a:latin typeface="Times New Roman"/>
                <a:ea typeface="Times New Roman"/>
                <a:cs typeface="Times New Roman"/>
                <a:sym typeface="Times New Roman"/>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0"/>
          <p:cNvSpPr txBox="1">
            <a:spLocks noGrp="1"/>
          </p:cNvSpPr>
          <p:nvPr>
            <p:ph type="ftr" idx="11"/>
          </p:nvPr>
        </p:nvSpPr>
        <p:spPr>
          <a:xfrm>
            <a:off x="5732380" y="11031666"/>
            <a:ext cx="8004809" cy="24066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6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17" Type="http://schemas.openxmlformats.org/officeDocument/2006/relationships/image" Target="../media/image63.png"/><Relationship Id="rId299" Type="http://schemas.openxmlformats.org/officeDocument/2006/relationships/image" Target="../media/image154.png"/><Relationship Id="rId21" Type="http://schemas.openxmlformats.org/officeDocument/2006/relationships/image" Target="../media/image15.png"/><Relationship Id="rId63" Type="http://schemas.openxmlformats.org/officeDocument/2006/relationships/image" Target="../media/image36.png"/><Relationship Id="rId159" Type="http://schemas.openxmlformats.org/officeDocument/2006/relationships/image" Target="../media/image84.png"/><Relationship Id="rId324" Type="http://schemas.openxmlformats.org/officeDocument/2006/relationships/customXml" Target="../ink/ink161.xml"/><Relationship Id="rId366" Type="http://schemas.openxmlformats.org/officeDocument/2006/relationships/customXml" Target="../ink/ink182.xml"/><Relationship Id="rId170" Type="http://schemas.openxmlformats.org/officeDocument/2006/relationships/customXml" Target="../ink/ink84.xml"/><Relationship Id="rId226" Type="http://schemas.openxmlformats.org/officeDocument/2006/relationships/customXml" Target="../ink/ink112.xml"/><Relationship Id="rId433" Type="http://schemas.openxmlformats.org/officeDocument/2006/relationships/image" Target="../media/image221.png"/><Relationship Id="rId268" Type="http://schemas.openxmlformats.org/officeDocument/2006/relationships/customXml" Target="../ink/ink133.xml"/><Relationship Id="rId32" Type="http://schemas.openxmlformats.org/officeDocument/2006/relationships/customXml" Target="../ink/ink15.xml"/><Relationship Id="rId74" Type="http://schemas.openxmlformats.org/officeDocument/2006/relationships/customXml" Target="../ink/ink36.xml"/><Relationship Id="rId128" Type="http://schemas.openxmlformats.org/officeDocument/2006/relationships/customXml" Target="../ink/ink63.xml"/><Relationship Id="rId335" Type="http://schemas.openxmlformats.org/officeDocument/2006/relationships/image" Target="../media/image172.png"/><Relationship Id="rId377" Type="http://schemas.openxmlformats.org/officeDocument/2006/relationships/image" Target="../media/image193.png"/><Relationship Id="rId5" Type="http://schemas.openxmlformats.org/officeDocument/2006/relationships/image" Target="../media/image7.png"/><Relationship Id="rId181" Type="http://schemas.openxmlformats.org/officeDocument/2006/relationships/image" Target="../media/image95.png"/><Relationship Id="rId237" Type="http://schemas.openxmlformats.org/officeDocument/2006/relationships/image" Target="../media/image123.png"/><Relationship Id="rId402" Type="http://schemas.openxmlformats.org/officeDocument/2006/relationships/customXml" Target="../ink/ink200.xml"/><Relationship Id="rId279" Type="http://schemas.openxmlformats.org/officeDocument/2006/relationships/image" Target="../media/image144.png"/><Relationship Id="rId43" Type="http://schemas.openxmlformats.org/officeDocument/2006/relationships/image" Target="../media/image26.png"/><Relationship Id="rId139" Type="http://schemas.openxmlformats.org/officeDocument/2006/relationships/image" Target="../media/image74.png"/><Relationship Id="rId290" Type="http://schemas.openxmlformats.org/officeDocument/2006/relationships/customXml" Target="../ink/ink144.xml"/><Relationship Id="rId304" Type="http://schemas.openxmlformats.org/officeDocument/2006/relationships/customXml" Target="../ink/ink151.xml"/><Relationship Id="rId346" Type="http://schemas.openxmlformats.org/officeDocument/2006/relationships/customXml" Target="../ink/ink172.xml"/><Relationship Id="rId388" Type="http://schemas.openxmlformats.org/officeDocument/2006/relationships/customXml" Target="../ink/ink193.xml"/><Relationship Id="rId85" Type="http://schemas.openxmlformats.org/officeDocument/2006/relationships/image" Target="../media/image47.png"/><Relationship Id="rId150" Type="http://schemas.openxmlformats.org/officeDocument/2006/relationships/customXml" Target="../ink/ink74.xml"/><Relationship Id="rId192" Type="http://schemas.openxmlformats.org/officeDocument/2006/relationships/customXml" Target="../ink/ink95.xml"/><Relationship Id="rId206" Type="http://schemas.openxmlformats.org/officeDocument/2006/relationships/customXml" Target="../ink/ink102.xml"/><Relationship Id="rId413" Type="http://schemas.openxmlformats.org/officeDocument/2006/relationships/image" Target="../media/image211.png"/><Relationship Id="rId248" Type="http://schemas.openxmlformats.org/officeDocument/2006/relationships/customXml" Target="../ink/ink123.xml"/><Relationship Id="rId12" Type="http://schemas.openxmlformats.org/officeDocument/2006/relationships/customXml" Target="../ink/ink5.xml"/><Relationship Id="rId108" Type="http://schemas.openxmlformats.org/officeDocument/2006/relationships/customXml" Target="../ink/ink53.xml"/><Relationship Id="rId315" Type="http://schemas.openxmlformats.org/officeDocument/2006/relationships/image" Target="../media/image162.png"/><Relationship Id="rId357" Type="http://schemas.openxmlformats.org/officeDocument/2006/relationships/image" Target="../media/image183.png"/><Relationship Id="rId54" Type="http://schemas.openxmlformats.org/officeDocument/2006/relationships/customXml" Target="../ink/ink26.xml"/><Relationship Id="rId96" Type="http://schemas.openxmlformats.org/officeDocument/2006/relationships/customXml" Target="../ink/ink47.xml"/><Relationship Id="rId161" Type="http://schemas.openxmlformats.org/officeDocument/2006/relationships/image" Target="../media/image85.png"/><Relationship Id="rId217" Type="http://schemas.openxmlformats.org/officeDocument/2006/relationships/image" Target="../media/image113.png"/><Relationship Id="rId399" Type="http://schemas.openxmlformats.org/officeDocument/2006/relationships/image" Target="../media/image204.png"/><Relationship Id="rId259" Type="http://schemas.openxmlformats.org/officeDocument/2006/relationships/image" Target="../media/image134.png"/><Relationship Id="rId424" Type="http://schemas.openxmlformats.org/officeDocument/2006/relationships/customXml" Target="../ink/ink211.xml"/><Relationship Id="rId23" Type="http://schemas.openxmlformats.org/officeDocument/2006/relationships/image" Target="../media/image16.png"/><Relationship Id="rId119" Type="http://schemas.openxmlformats.org/officeDocument/2006/relationships/image" Target="../media/image64.png"/><Relationship Id="rId270" Type="http://schemas.openxmlformats.org/officeDocument/2006/relationships/customXml" Target="../ink/ink134.xml"/><Relationship Id="rId326" Type="http://schemas.openxmlformats.org/officeDocument/2006/relationships/customXml" Target="../ink/ink162.xml"/><Relationship Id="rId65" Type="http://schemas.openxmlformats.org/officeDocument/2006/relationships/image" Target="../media/image37.png"/><Relationship Id="rId130" Type="http://schemas.openxmlformats.org/officeDocument/2006/relationships/customXml" Target="../ink/ink64.xml"/><Relationship Id="rId368" Type="http://schemas.openxmlformats.org/officeDocument/2006/relationships/customXml" Target="../ink/ink183.xml"/><Relationship Id="rId172" Type="http://schemas.openxmlformats.org/officeDocument/2006/relationships/customXml" Target="../ink/ink85.xml"/><Relationship Id="rId228" Type="http://schemas.openxmlformats.org/officeDocument/2006/relationships/customXml" Target="../ink/ink113.xml"/><Relationship Id="rId435" Type="http://schemas.openxmlformats.org/officeDocument/2006/relationships/image" Target="../media/image222.png"/><Relationship Id="rId281" Type="http://schemas.openxmlformats.org/officeDocument/2006/relationships/image" Target="../media/image145.png"/><Relationship Id="rId337" Type="http://schemas.openxmlformats.org/officeDocument/2006/relationships/image" Target="../media/image173.png"/><Relationship Id="rId34" Type="http://schemas.openxmlformats.org/officeDocument/2006/relationships/customXml" Target="../ink/ink16.xml"/><Relationship Id="rId76" Type="http://schemas.openxmlformats.org/officeDocument/2006/relationships/customXml" Target="../ink/ink37.xml"/><Relationship Id="rId141" Type="http://schemas.openxmlformats.org/officeDocument/2006/relationships/image" Target="../media/image75.png"/><Relationship Id="rId379" Type="http://schemas.openxmlformats.org/officeDocument/2006/relationships/image" Target="../media/image194.png"/><Relationship Id="rId7" Type="http://schemas.openxmlformats.org/officeDocument/2006/relationships/image" Target="../media/image8.png"/><Relationship Id="rId183" Type="http://schemas.openxmlformats.org/officeDocument/2006/relationships/image" Target="../media/image96.png"/><Relationship Id="rId239" Type="http://schemas.openxmlformats.org/officeDocument/2006/relationships/image" Target="../media/image124.png"/><Relationship Id="rId390" Type="http://schemas.openxmlformats.org/officeDocument/2006/relationships/customXml" Target="../ink/ink194.xml"/><Relationship Id="rId404" Type="http://schemas.openxmlformats.org/officeDocument/2006/relationships/customXml" Target="../ink/ink201.xml"/><Relationship Id="rId250" Type="http://schemas.openxmlformats.org/officeDocument/2006/relationships/customXml" Target="../ink/ink124.xml"/><Relationship Id="rId292" Type="http://schemas.openxmlformats.org/officeDocument/2006/relationships/customXml" Target="../ink/ink145.xml"/><Relationship Id="rId306" Type="http://schemas.openxmlformats.org/officeDocument/2006/relationships/customXml" Target="../ink/ink152.xml"/><Relationship Id="rId45" Type="http://schemas.openxmlformats.org/officeDocument/2006/relationships/image" Target="../media/image27.png"/><Relationship Id="rId87" Type="http://schemas.openxmlformats.org/officeDocument/2006/relationships/image" Target="../media/image48.png"/><Relationship Id="rId110" Type="http://schemas.openxmlformats.org/officeDocument/2006/relationships/customXml" Target="../ink/ink54.xml"/><Relationship Id="rId348" Type="http://schemas.openxmlformats.org/officeDocument/2006/relationships/customXml" Target="../ink/ink173.xml"/><Relationship Id="rId152" Type="http://schemas.openxmlformats.org/officeDocument/2006/relationships/customXml" Target="../ink/ink75.xml"/><Relationship Id="rId194" Type="http://schemas.openxmlformats.org/officeDocument/2006/relationships/customXml" Target="../ink/ink96.xml"/><Relationship Id="rId208" Type="http://schemas.openxmlformats.org/officeDocument/2006/relationships/customXml" Target="../ink/ink103.xml"/><Relationship Id="rId415" Type="http://schemas.openxmlformats.org/officeDocument/2006/relationships/image" Target="../media/image212.png"/><Relationship Id="rId261" Type="http://schemas.openxmlformats.org/officeDocument/2006/relationships/image" Target="../media/image135.png"/><Relationship Id="rId14" Type="http://schemas.openxmlformats.org/officeDocument/2006/relationships/customXml" Target="../ink/ink6.xml"/><Relationship Id="rId56" Type="http://schemas.openxmlformats.org/officeDocument/2006/relationships/customXml" Target="../ink/ink27.xml"/><Relationship Id="rId317" Type="http://schemas.openxmlformats.org/officeDocument/2006/relationships/image" Target="../media/image163.png"/><Relationship Id="rId359" Type="http://schemas.openxmlformats.org/officeDocument/2006/relationships/image" Target="../media/image184.png"/><Relationship Id="rId98" Type="http://schemas.openxmlformats.org/officeDocument/2006/relationships/customXml" Target="../ink/ink48.xml"/><Relationship Id="rId121" Type="http://schemas.openxmlformats.org/officeDocument/2006/relationships/image" Target="../media/image65.png"/><Relationship Id="rId163" Type="http://schemas.openxmlformats.org/officeDocument/2006/relationships/image" Target="../media/image86.png"/><Relationship Id="rId219" Type="http://schemas.openxmlformats.org/officeDocument/2006/relationships/image" Target="../media/image114.png"/><Relationship Id="rId370" Type="http://schemas.openxmlformats.org/officeDocument/2006/relationships/customXml" Target="../ink/ink184.xml"/><Relationship Id="rId426" Type="http://schemas.openxmlformats.org/officeDocument/2006/relationships/customXml" Target="../ink/ink212.xml"/><Relationship Id="rId230" Type="http://schemas.openxmlformats.org/officeDocument/2006/relationships/customXml" Target="../ink/ink114.xml"/><Relationship Id="rId25" Type="http://schemas.openxmlformats.org/officeDocument/2006/relationships/image" Target="../media/image17.png"/><Relationship Id="rId67" Type="http://schemas.openxmlformats.org/officeDocument/2006/relationships/image" Target="../media/image38.png"/><Relationship Id="rId272" Type="http://schemas.openxmlformats.org/officeDocument/2006/relationships/customXml" Target="../ink/ink135.xml"/><Relationship Id="rId328" Type="http://schemas.openxmlformats.org/officeDocument/2006/relationships/customXml" Target="../ink/ink163.xml"/><Relationship Id="rId132" Type="http://schemas.openxmlformats.org/officeDocument/2006/relationships/customXml" Target="../ink/ink65.xml"/><Relationship Id="rId174" Type="http://schemas.openxmlformats.org/officeDocument/2006/relationships/customXml" Target="../ink/ink86.xml"/><Relationship Id="rId381" Type="http://schemas.openxmlformats.org/officeDocument/2006/relationships/image" Target="../media/image195.png"/><Relationship Id="rId241" Type="http://schemas.openxmlformats.org/officeDocument/2006/relationships/image" Target="../media/image125.png"/><Relationship Id="rId36" Type="http://schemas.openxmlformats.org/officeDocument/2006/relationships/customXml" Target="../ink/ink17.xml"/><Relationship Id="rId283" Type="http://schemas.openxmlformats.org/officeDocument/2006/relationships/image" Target="../media/image146.png"/><Relationship Id="rId339" Type="http://schemas.openxmlformats.org/officeDocument/2006/relationships/image" Target="../media/image174.png"/><Relationship Id="rId78" Type="http://schemas.openxmlformats.org/officeDocument/2006/relationships/customXml" Target="../ink/ink38.xml"/><Relationship Id="rId101" Type="http://schemas.openxmlformats.org/officeDocument/2006/relationships/image" Target="../media/image55.png"/><Relationship Id="rId143" Type="http://schemas.openxmlformats.org/officeDocument/2006/relationships/image" Target="../media/image76.png"/><Relationship Id="rId185" Type="http://schemas.openxmlformats.org/officeDocument/2006/relationships/image" Target="../media/image97.png"/><Relationship Id="rId350" Type="http://schemas.openxmlformats.org/officeDocument/2006/relationships/customXml" Target="../ink/ink174.xml"/><Relationship Id="rId406" Type="http://schemas.openxmlformats.org/officeDocument/2006/relationships/customXml" Target="../ink/ink202.xml"/><Relationship Id="rId9" Type="http://schemas.openxmlformats.org/officeDocument/2006/relationships/image" Target="../media/image9.png"/><Relationship Id="rId210" Type="http://schemas.openxmlformats.org/officeDocument/2006/relationships/customXml" Target="../ink/ink104.xml"/><Relationship Id="rId392" Type="http://schemas.openxmlformats.org/officeDocument/2006/relationships/customXml" Target="../ink/ink195.xml"/><Relationship Id="rId252" Type="http://schemas.openxmlformats.org/officeDocument/2006/relationships/customXml" Target="../ink/ink125.xml"/><Relationship Id="rId294" Type="http://schemas.openxmlformats.org/officeDocument/2006/relationships/customXml" Target="../ink/ink146.xml"/><Relationship Id="rId308" Type="http://schemas.openxmlformats.org/officeDocument/2006/relationships/customXml" Target="../ink/ink153.xml"/><Relationship Id="rId47" Type="http://schemas.openxmlformats.org/officeDocument/2006/relationships/image" Target="../media/image28.png"/><Relationship Id="rId89" Type="http://schemas.openxmlformats.org/officeDocument/2006/relationships/image" Target="../media/image49.png"/><Relationship Id="rId112" Type="http://schemas.openxmlformats.org/officeDocument/2006/relationships/customXml" Target="../ink/ink55.xml"/><Relationship Id="rId154" Type="http://schemas.openxmlformats.org/officeDocument/2006/relationships/customXml" Target="../ink/ink76.xml"/><Relationship Id="rId361" Type="http://schemas.openxmlformats.org/officeDocument/2006/relationships/image" Target="../media/image185.png"/><Relationship Id="rId196" Type="http://schemas.openxmlformats.org/officeDocument/2006/relationships/customXml" Target="../ink/ink97.xml"/><Relationship Id="rId417" Type="http://schemas.openxmlformats.org/officeDocument/2006/relationships/image" Target="../media/image213.png"/><Relationship Id="rId16" Type="http://schemas.openxmlformats.org/officeDocument/2006/relationships/customXml" Target="../ink/ink7.xml"/><Relationship Id="rId221" Type="http://schemas.openxmlformats.org/officeDocument/2006/relationships/image" Target="../media/image115.png"/><Relationship Id="rId263" Type="http://schemas.openxmlformats.org/officeDocument/2006/relationships/image" Target="../media/image136.png"/><Relationship Id="rId319" Type="http://schemas.openxmlformats.org/officeDocument/2006/relationships/image" Target="../media/image164.png"/><Relationship Id="rId58" Type="http://schemas.openxmlformats.org/officeDocument/2006/relationships/customXml" Target="../ink/ink28.xml"/><Relationship Id="rId123" Type="http://schemas.openxmlformats.org/officeDocument/2006/relationships/image" Target="../media/image66.png"/><Relationship Id="rId330" Type="http://schemas.openxmlformats.org/officeDocument/2006/relationships/customXml" Target="../ink/ink164.xml"/><Relationship Id="rId165" Type="http://schemas.openxmlformats.org/officeDocument/2006/relationships/image" Target="../media/image87.png"/><Relationship Id="rId372" Type="http://schemas.openxmlformats.org/officeDocument/2006/relationships/customXml" Target="../ink/ink185.xml"/><Relationship Id="rId428" Type="http://schemas.openxmlformats.org/officeDocument/2006/relationships/customXml" Target="../ink/ink213.xml"/><Relationship Id="rId232" Type="http://schemas.openxmlformats.org/officeDocument/2006/relationships/customXml" Target="../ink/ink115.xml"/><Relationship Id="rId274" Type="http://schemas.openxmlformats.org/officeDocument/2006/relationships/customXml" Target="../ink/ink136.xml"/><Relationship Id="rId27" Type="http://schemas.openxmlformats.org/officeDocument/2006/relationships/image" Target="../media/image18.png"/><Relationship Id="rId69" Type="http://schemas.openxmlformats.org/officeDocument/2006/relationships/image" Target="../media/image39.png"/><Relationship Id="rId134" Type="http://schemas.openxmlformats.org/officeDocument/2006/relationships/customXml" Target="../ink/ink66.xml"/><Relationship Id="rId80" Type="http://schemas.openxmlformats.org/officeDocument/2006/relationships/customXml" Target="../ink/ink39.xml"/><Relationship Id="rId176" Type="http://schemas.openxmlformats.org/officeDocument/2006/relationships/customXml" Target="../ink/ink87.xml"/><Relationship Id="rId341" Type="http://schemas.openxmlformats.org/officeDocument/2006/relationships/image" Target="../media/image175.png"/><Relationship Id="rId383" Type="http://schemas.openxmlformats.org/officeDocument/2006/relationships/image" Target="../media/image196.png"/><Relationship Id="rId201" Type="http://schemas.openxmlformats.org/officeDocument/2006/relationships/image" Target="../media/image105.png"/><Relationship Id="rId243" Type="http://schemas.openxmlformats.org/officeDocument/2006/relationships/image" Target="../media/image126.png"/><Relationship Id="rId285" Type="http://schemas.openxmlformats.org/officeDocument/2006/relationships/image" Target="../media/image147.png"/><Relationship Id="rId38" Type="http://schemas.openxmlformats.org/officeDocument/2006/relationships/customXml" Target="../ink/ink18.xml"/><Relationship Id="rId103" Type="http://schemas.openxmlformats.org/officeDocument/2006/relationships/image" Target="../media/image56.png"/><Relationship Id="rId310" Type="http://schemas.openxmlformats.org/officeDocument/2006/relationships/customXml" Target="../ink/ink154.xml"/><Relationship Id="rId91" Type="http://schemas.openxmlformats.org/officeDocument/2006/relationships/image" Target="../media/image50.png"/><Relationship Id="rId145" Type="http://schemas.openxmlformats.org/officeDocument/2006/relationships/image" Target="../media/image77.png"/><Relationship Id="rId187" Type="http://schemas.openxmlformats.org/officeDocument/2006/relationships/image" Target="../media/image98.png"/><Relationship Id="rId352" Type="http://schemas.openxmlformats.org/officeDocument/2006/relationships/customXml" Target="../ink/ink175.xml"/><Relationship Id="rId394" Type="http://schemas.openxmlformats.org/officeDocument/2006/relationships/customXml" Target="../ink/ink196.xml"/><Relationship Id="rId408" Type="http://schemas.openxmlformats.org/officeDocument/2006/relationships/customXml" Target="../ink/ink203.xml"/><Relationship Id="rId212" Type="http://schemas.openxmlformats.org/officeDocument/2006/relationships/customXml" Target="../ink/ink105.xml"/><Relationship Id="rId254" Type="http://schemas.openxmlformats.org/officeDocument/2006/relationships/customXml" Target="../ink/ink126.xml"/><Relationship Id="rId28" Type="http://schemas.openxmlformats.org/officeDocument/2006/relationships/customXml" Target="../ink/ink13.xml"/><Relationship Id="rId49" Type="http://schemas.openxmlformats.org/officeDocument/2006/relationships/image" Target="../media/image29.png"/><Relationship Id="rId114" Type="http://schemas.openxmlformats.org/officeDocument/2006/relationships/customXml" Target="../ink/ink56.xml"/><Relationship Id="rId275" Type="http://schemas.openxmlformats.org/officeDocument/2006/relationships/image" Target="../media/image142.png"/><Relationship Id="rId296" Type="http://schemas.openxmlformats.org/officeDocument/2006/relationships/customXml" Target="../ink/ink147.xml"/><Relationship Id="rId300" Type="http://schemas.openxmlformats.org/officeDocument/2006/relationships/customXml" Target="../ink/ink149.xml"/><Relationship Id="rId60" Type="http://schemas.openxmlformats.org/officeDocument/2006/relationships/customXml" Target="../ink/ink29.xml"/><Relationship Id="rId81" Type="http://schemas.openxmlformats.org/officeDocument/2006/relationships/image" Target="../media/image45.png"/><Relationship Id="rId135" Type="http://schemas.openxmlformats.org/officeDocument/2006/relationships/image" Target="../media/image72.png"/><Relationship Id="rId156" Type="http://schemas.openxmlformats.org/officeDocument/2006/relationships/customXml" Target="../ink/ink77.xml"/><Relationship Id="rId177" Type="http://schemas.openxmlformats.org/officeDocument/2006/relationships/image" Target="../media/image93.png"/><Relationship Id="rId198" Type="http://schemas.openxmlformats.org/officeDocument/2006/relationships/customXml" Target="../ink/ink98.xml"/><Relationship Id="rId321" Type="http://schemas.openxmlformats.org/officeDocument/2006/relationships/image" Target="../media/image165.png"/><Relationship Id="rId342" Type="http://schemas.openxmlformats.org/officeDocument/2006/relationships/customXml" Target="../ink/ink170.xml"/><Relationship Id="rId363" Type="http://schemas.openxmlformats.org/officeDocument/2006/relationships/image" Target="../media/image186.png"/><Relationship Id="rId384" Type="http://schemas.openxmlformats.org/officeDocument/2006/relationships/customXml" Target="../ink/ink191.xml"/><Relationship Id="rId419" Type="http://schemas.openxmlformats.org/officeDocument/2006/relationships/image" Target="../media/image214.png"/><Relationship Id="rId202" Type="http://schemas.openxmlformats.org/officeDocument/2006/relationships/customXml" Target="../ink/ink100.xml"/><Relationship Id="rId223" Type="http://schemas.openxmlformats.org/officeDocument/2006/relationships/image" Target="../media/image116.png"/><Relationship Id="rId244" Type="http://schemas.openxmlformats.org/officeDocument/2006/relationships/customXml" Target="../ink/ink121.xml"/><Relationship Id="rId430" Type="http://schemas.openxmlformats.org/officeDocument/2006/relationships/customXml" Target="../ink/ink214.xml"/><Relationship Id="rId18" Type="http://schemas.openxmlformats.org/officeDocument/2006/relationships/customXml" Target="../ink/ink8.xml"/><Relationship Id="rId39" Type="http://schemas.openxmlformats.org/officeDocument/2006/relationships/image" Target="../media/image24.png"/><Relationship Id="rId265" Type="http://schemas.openxmlformats.org/officeDocument/2006/relationships/image" Target="../media/image137.png"/><Relationship Id="rId286" Type="http://schemas.openxmlformats.org/officeDocument/2006/relationships/customXml" Target="../ink/ink142.xml"/><Relationship Id="rId50" Type="http://schemas.openxmlformats.org/officeDocument/2006/relationships/customXml" Target="../ink/ink24.xml"/><Relationship Id="rId104" Type="http://schemas.openxmlformats.org/officeDocument/2006/relationships/customXml" Target="../ink/ink51.xml"/><Relationship Id="rId125" Type="http://schemas.openxmlformats.org/officeDocument/2006/relationships/image" Target="../media/image67.png"/><Relationship Id="rId146" Type="http://schemas.openxmlformats.org/officeDocument/2006/relationships/customXml" Target="../ink/ink72.xml"/><Relationship Id="rId167" Type="http://schemas.openxmlformats.org/officeDocument/2006/relationships/image" Target="../media/image88.png"/><Relationship Id="rId188" Type="http://schemas.openxmlformats.org/officeDocument/2006/relationships/customXml" Target="../ink/ink93.xml"/><Relationship Id="rId311" Type="http://schemas.openxmlformats.org/officeDocument/2006/relationships/image" Target="../media/image160.png"/><Relationship Id="rId332" Type="http://schemas.openxmlformats.org/officeDocument/2006/relationships/customXml" Target="../ink/ink165.xml"/><Relationship Id="rId353" Type="http://schemas.openxmlformats.org/officeDocument/2006/relationships/image" Target="../media/image181.png"/><Relationship Id="rId374" Type="http://schemas.openxmlformats.org/officeDocument/2006/relationships/customXml" Target="../ink/ink186.xml"/><Relationship Id="rId395" Type="http://schemas.openxmlformats.org/officeDocument/2006/relationships/image" Target="../media/image202.png"/><Relationship Id="rId409" Type="http://schemas.openxmlformats.org/officeDocument/2006/relationships/image" Target="../media/image209.png"/><Relationship Id="rId71" Type="http://schemas.openxmlformats.org/officeDocument/2006/relationships/image" Target="../media/image40.png"/><Relationship Id="rId92" Type="http://schemas.openxmlformats.org/officeDocument/2006/relationships/customXml" Target="../ink/ink45.xml"/><Relationship Id="rId213" Type="http://schemas.openxmlformats.org/officeDocument/2006/relationships/image" Target="../media/image111.png"/><Relationship Id="rId234" Type="http://schemas.openxmlformats.org/officeDocument/2006/relationships/customXml" Target="../ink/ink116.xml"/><Relationship Id="rId420" Type="http://schemas.openxmlformats.org/officeDocument/2006/relationships/customXml" Target="../ink/ink209.xml"/><Relationship Id="rId2" Type="http://schemas.openxmlformats.org/officeDocument/2006/relationships/notesSlide" Target="../notesSlides/notesSlide4.xml"/><Relationship Id="rId29" Type="http://schemas.openxmlformats.org/officeDocument/2006/relationships/image" Target="../media/image19.png"/><Relationship Id="rId255" Type="http://schemas.openxmlformats.org/officeDocument/2006/relationships/image" Target="../media/image132.png"/><Relationship Id="rId276" Type="http://schemas.openxmlformats.org/officeDocument/2006/relationships/customXml" Target="../ink/ink137.xml"/><Relationship Id="rId297" Type="http://schemas.openxmlformats.org/officeDocument/2006/relationships/image" Target="../media/image153.png"/><Relationship Id="rId40" Type="http://schemas.openxmlformats.org/officeDocument/2006/relationships/customXml" Target="../ink/ink19.xml"/><Relationship Id="rId115" Type="http://schemas.openxmlformats.org/officeDocument/2006/relationships/image" Target="../media/image62.png"/><Relationship Id="rId136" Type="http://schemas.openxmlformats.org/officeDocument/2006/relationships/customXml" Target="../ink/ink67.xml"/><Relationship Id="rId157" Type="http://schemas.openxmlformats.org/officeDocument/2006/relationships/image" Target="../media/image83.png"/><Relationship Id="rId178" Type="http://schemas.openxmlformats.org/officeDocument/2006/relationships/customXml" Target="../ink/ink88.xml"/><Relationship Id="rId301" Type="http://schemas.openxmlformats.org/officeDocument/2006/relationships/image" Target="../media/image155.png"/><Relationship Id="rId322" Type="http://schemas.openxmlformats.org/officeDocument/2006/relationships/customXml" Target="../ink/ink160.xml"/><Relationship Id="rId343" Type="http://schemas.openxmlformats.org/officeDocument/2006/relationships/image" Target="../media/image176.png"/><Relationship Id="rId364" Type="http://schemas.openxmlformats.org/officeDocument/2006/relationships/customXml" Target="../ink/ink181.xml"/><Relationship Id="rId61" Type="http://schemas.openxmlformats.org/officeDocument/2006/relationships/image" Target="../media/image35.png"/><Relationship Id="rId82" Type="http://schemas.openxmlformats.org/officeDocument/2006/relationships/customXml" Target="../ink/ink40.xml"/><Relationship Id="rId199" Type="http://schemas.openxmlformats.org/officeDocument/2006/relationships/image" Target="../media/image104.png"/><Relationship Id="rId203" Type="http://schemas.openxmlformats.org/officeDocument/2006/relationships/image" Target="../media/image106.png"/><Relationship Id="rId385" Type="http://schemas.openxmlformats.org/officeDocument/2006/relationships/image" Target="../media/image197.png"/><Relationship Id="rId19" Type="http://schemas.openxmlformats.org/officeDocument/2006/relationships/image" Target="../media/image14.png"/><Relationship Id="rId224" Type="http://schemas.openxmlformats.org/officeDocument/2006/relationships/customXml" Target="../ink/ink111.xml"/><Relationship Id="rId245" Type="http://schemas.openxmlformats.org/officeDocument/2006/relationships/image" Target="../media/image127.png"/><Relationship Id="rId266" Type="http://schemas.openxmlformats.org/officeDocument/2006/relationships/customXml" Target="../ink/ink132.xml"/><Relationship Id="rId287" Type="http://schemas.openxmlformats.org/officeDocument/2006/relationships/image" Target="../media/image148.png"/><Relationship Id="rId410" Type="http://schemas.openxmlformats.org/officeDocument/2006/relationships/customXml" Target="../ink/ink204.xml"/><Relationship Id="rId431" Type="http://schemas.openxmlformats.org/officeDocument/2006/relationships/image" Target="../media/image220.png"/><Relationship Id="rId30" Type="http://schemas.openxmlformats.org/officeDocument/2006/relationships/customXml" Target="../ink/ink14.xml"/><Relationship Id="rId105" Type="http://schemas.openxmlformats.org/officeDocument/2006/relationships/image" Target="../media/image57.png"/><Relationship Id="rId126" Type="http://schemas.openxmlformats.org/officeDocument/2006/relationships/customXml" Target="../ink/ink62.xml"/><Relationship Id="rId147" Type="http://schemas.openxmlformats.org/officeDocument/2006/relationships/image" Target="../media/image78.png"/><Relationship Id="rId168" Type="http://schemas.openxmlformats.org/officeDocument/2006/relationships/customXml" Target="../ink/ink83.xml"/><Relationship Id="rId312" Type="http://schemas.openxmlformats.org/officeDocument/2006/relationships/customXml" Target="../ink/ink155.xml"/><Relationship Id="rId333" Type="http://schemas.openxmlformats.org/officeDocument/2006/relationships/image" Target="../media/image171.png"/><Relationship Id="rId354" Type="http://schemas.openxmlformats.org/officeDocument/2006/relationships/customXml" Target="../ink/ink176.xml"/><Relationship Id="rId51" Type="http://schemas.openxmlformats.org/officeDocument/2006/relationships/image" Target="../media/image30.png"/><Relationship Id="rId72" Type="http://schemas.openxmlformats.org/officeDocument/2006/relationships/customXml" Target="../ink/ink35.xml"/><Relationship Id="rId93" Type="http://schemas.openxmlformats.org/officeDocument/2006/relationships/image" Target="../media/image51.png"/><Relationship Id="rId189" Type="http://schemas.openxmlformats.org/officeDocument/2006/relationships/image" Target="../media/image99.png"/><Relationship Id="rId375" Type="http://schemas.openxmlformats.org/officeDocument/2006/relationships/image" Target="../media/image192.png"/><Relationship Id="rId396" Type="http://schemas.openxmlformats.org/officeDocument/2006/relationships/customXml" Target="../ink/ink197.xml"/><Relationship Id="rId3" Type="http://schemas.openxmlformats.org/officeDocument/2006/relationships/image" Target="../media/image4.png"/><Relationship Id="rId214" Type="http://schemas.openxmlformats.org/officeDocument/2006/relationships/customXml" Target="../ink/ink106.xml"/><Relationship Id="rId235" Type="http://schemas.openxmlformats.org/officeDocument/2006/relationships/image" Target="../media/image122.png"/><Relationship Id="rId256" Type="http://schemas.openxmlformats.org/officeDocument/2006/relationships/customXml" Target="../ink/ink127.xml"/><Relationship Id="rId277" Type="http://schemas.openxmlformats.org/officeDocument/2006/relationships/image" Target="../media/image143.png"/><Relationship Id="rId298" Type="http://schemas.openxmlformats.org/officeDocument/2006/relationships/customXml" Target="../ink/ink148.xml"/><Relationship Id="rId400" Type="http://schemas.openxmlformats.org/officeDocument/2006/relationships/customXml" Target="../ink/ink199.xml"/><Relationship Id="rId421" Type="http://schemas.openxmlformats.org/officeDocument/2006/relationships/image" Target="../media/image215.png"/><Relationship Id="rId116" Type="http://schemas.openxmlformats.org/officeDocument/2006/relationships/customXml" Target="../ink/ink57.xml"/><Relationship Id="rId137" Type="http://schemas.openxmlformats.org/officeDocument/2006/relationships/image" Target="../media/image73.png"/><Relationship Id="rId158" Type="http://schemas.openxmlformats.org/officeDocument/2006/relationships/customXml" Target="../ink/ink78.xml"/><Relationship Id="rId302" Type="http://schemas.openxmlformats.org/officeDocument/2006/relationships/customXml" Target="../ink/ink150.xml"/><Relationship Id="rId323" Type="http://schemas.openxmlformats.org/officeDocument/2006/relationships/image" Target="../media/image166.png"/><Relationship Id="rId344" Type="http://schemas.openxmlformats.org/officeDocument/2006/relationships/customXml" Target="../ink/ink171.xml"/><Relationship Id="rId20" Type="http://schemas.openxmlformats.org/officeDocument/2006/relationships/customXml" Target="../ink/ink9.xml"/><Relationship Id="rId41" Type="http://schemas.openxmlformats.org/officeDocument/2006/relationships/image" Target="../media/image25.png"/><Relationship Id="rId62" Type="http://schemas.openxmlformats.org/officeDocument/2006/relationships/customXml" Target="../ink/ink30.xml"/><Relationship Id="rId83" Type="http://schemas.openxmlformats.org/officeDocument/2006/relationships/image" Target="../media/image46.png"/><Relationship Id="rId179" Type="http://schemas.openxmlformats.org/officeDocument/2006/relationships/image" Target="../media/image94.png"/><Relationship Id="rId365" Type="http://schemas.openxmlformats.org/officeDocument/2006/relationships/image" Target="../media/image187.png"/><Relationship Id="rId386" Type="http://schemas.openxmlformats.org/officeDocument/2006/relationships/customXml" Target="../ink/ink192.xml"/><Relationship Id="rId190" Type="http://schemas.openxmlformats.org/officeDocument/2006/relationships/customXml" Target="../ink/ink94.xml"/><Relationship Id="rId204" Type="http://schemas.openxmlformats.org/officeDocument/2006/relationships/customXml" Target="../ink/ink101.xml"/><Relationship Id="rId225" Type="http://schemas.openxmlformats.org/officeDocument/2006/relationships/image" Target="../media/image117.png"/><Relationship Id="rId246" Type="http://schemas.openxmlformats.org/officeDocument/2006/relationships/customXml" Target="../ink/ink122.xml"/><Relationship Id="rId267" Type="http://schemas.openxmlformats.org/officeDocument/2006/relationships/image" Target="../media/image138.png"/><Relationship Id="rId288" Type="http://schemas.openxmlformats.org/officeDocument/2006/relationships/customXml" Target="../ink/ink143.xml"/><Relationship Id="rId411" Type="http://schemas.openxmlformats.org/officeDocument/2006/relationships/image" Target="../media/image210.png"/><Relationship Id="rId432" Type="http://schemas.openxmlformats.org/officeDocument/2006/relationships/customXml" Target="../ink/ink215.xml"/><Relationship Id="rId106" Type="http://schemas.openxmlformats.org/officeDocument/2006/relationships/customXml" Target="../ink/ink52.xml"/><Relationship Id="rId127" Type="http://schemas.openxmlformats.org/officeDocument/2006/relationships/image" Target="../media/image68.png"/><Relationship Id="rId313" Type="http://schemas.openxmlformats.org/officeDocument/2006/relationships/image" Target="../media/image161.png"/><Relationship Id="rId10" Type="http://schemas.openxmlformats.org/officeDocument/2006/relationships/customXml" Target="../ink/ink4.xml"/><Relationship Id="rId31" Type="http://schemas.openxmlformats.org/officeDocument/2006/relationships/image" Target="../media/image20.png"/><Relationship Id="rId52" Type="http://schemas.openxmlformats.org/officeDocument/2006/relationships/customXml" Target="../ink/ink25.xml"/><Relationship Id="rId73" Type="http://schemas.openxmlformats.org/officeDocument/2006/relationships/image" Target="../media/image41.png"/><Relationship Id="rId94" Type="http://schemas.openxmlformats.org/officeDocument/2006/relationships/customXml" Target="../ink/ink46.xml"/><Relationship Id="rId148" Type="http://schemas.openxmlformats.org/officeDocument/2006/relationships/customXml" Target="../ink/ink73.xml"/><Relationship Id="rId169" Type="http://schemas.openxmlformats.org/officeDocument/2006/relationships/image" Target="../media/image89.png"/><Relationship Id="rId334" Type="http://schemas.openxmlformats.org/officeDocument/2006/relationships/customXml" Target="../ink/ink166.xml"/><Relationship Id="rId355" Type="http://schemas.openxmlformats.org/officeDocument/2006/relationships/image" Target="../media/image182.png"/><Relationship Id="rId376" Type="http://schemas.openxmlformats.org/officeDocument/2006/relationships/customXml" Target="../ink/ink187.xml"/><Relationship Id="rId397" Type="http://schemas.openxmlformats.org/officeDocument/2006/relationships/image" Target="../media/image203.png"/><Relationship Id="rId4" Type="http://schemas.openxmlformats.org/officeDocument/2006/relationships/customXml" Target="../ink/ink1.xml"/><Relationship Id="rId180" Type="http://schemas.openxmlformats.org/officeDocument/2006/relationships/customXml" Target="../ink/ink89.xml"/><Relationship Id="rId215" Type="http://schemas.openxmlformats.org/officeDocument/2006/relationships/image" Target="../media/image112.png"/><Relationship Id="rId236" Type="http://schemas.openxmlformats.org/officeDocument/2006/relationships/customXml" Target="../ink/ink117.xml"/><Relationship Id="rId257" Type="http://schemas.openxmlformats.org/officeDocument/2006/relationships/image" Target="../media/image133.png"/><Relationship Id="rId278" Type="http://schemas.openxmlformats.org/officeDocument/2006/relationships/customXml" Target="../ink/ink138.xml"/><Relationship Id="rId401" Type="http://schemas.openxmlformats.org/officeDocument/2006/relationships/image" Target="../media/image205.png"/><Relationship Id="rId422" Type="http://schemas.openxmlformats.org/officeDocument/2006/relationships/customXml" Target="../ink/ink210.xml"/><Relationship Id="rId303" Type="http://schemas.openxmlformats.org/officeDocument/2006/relationships/image" Target="../media/image156.png"/><Relationship Id="rId42" Type="http://schemas.openxmlformats.org/officeDocument/2006/relationships/customXml" Target="../ink/ink20.xml"/><Relationship Id="rId84" Type="http://schemas.openxmlformats.org/officeDocument/2006/relationships/customXml" Target="../ink/ink41.xml"/><Relationship Id="rId138" Type="http://schemas.openxmlformats.org/officeDocument/2006/relationships/customXml" Target="../ink/ink68.xml"/><Relationship Id="rId345" Type="http://schemas.openxmlformats.org/officeDocument/2006/relationships/image" Target="../media/image177.png"/><Relationship Id="rId387" Type="http://schemas.openxmlformats.org/officeDocument/2006/relationships/image" Target="../media/image198.png"/><Relationship Id="rId191" Type="http://schemas.openxmlformats.org/officeDocument/2006/relationships/image" Target="../media/image100.png"/><Relationship Id="rId205" Type="http://schemas.openxmlformats.org/officeDocument/2006/relationships/image" Target="../media/image107.png"/><Relationship Id="rId247" Type="http://schemas.openxmlformats.org/officeDocument/2006/relationships/image" Target="../media/image128.png"/><Relationship Id="rId412" Type="http://schemas.openxmlformats.org/officeDocument/2006/relationships/customXml" Target="../ink/ink205.xml"/><Relationship Id="rId107" Type="http://schemas.openxmlformats.org/officeDocument/2006/relationships/image" Target="../media/image58.png"/><Relationship Id="rId289" Type="http://schemas.openxmlformats.org/officeDocument/2006/relationships/image" Target="../media/image149.png"/><Relationship Id="rId11" Type="http://schemas.openxmlformats.org/officeDocument/2006/relationships/image" Target="../media/image10.png"/><Relationship Id="rId53" Type="http://schemas.openxmlformats.org/officeDocument/2006/relationships/image" Target="../media/image31.png"/><Relationship Id="rId149" Type="http://schemas.openxmlformats.org/officeDocument/2006/relationships/image" Target="../media/image79.png"/><Relationship Id="rId314" Type="http://schemas.openxmlformats.org/officeDocument/2006/relationships/customXml" Target="../ink/ink156.xml"/><Relationship Id="rId356" Type="http://schemas.openxmlformats.org/officeDocument/2006/relationships/customXml" Target="../ink/ink177.xml"/><Relationship Id="rId398" Type="http://schemas.openxmlformats.org/officeDocument/2006/relationships/customXml" Target="../ink/ink198.xml"/><Relationship Id="rId95" Type="http://schemas.openxmlformats.org/officeDocument/2006/relationships/image" Target="../media/image52.png"/><Relationship Id="rId160" Type="http://schemas.openxmlformats.org/officeDocument/2006/relationships/customXml" Target="../ink/ink79.xml"/><Relationship Id="rId216" Type="http://schemas.openxmlformats.org/officeDocument/2006/relationships/customXml" Target="../ink/ink107.xml"/><Relationship Id="rId423" Type="http://schemas.openxmlformats.org/officeDocument/2006/relationships/image" Target="../media/image216.png"/><Relationship Id="rId258" Type="http://schemas.openxmlformats.org/officeDocument/2006/relationships/customXml" Target="../ink/ink128.xml"/><Relationship Id="rId22" Type="http://schemas.openxmlformats.org/officeDocument/2006/relationships/customXml" Target="../ink/ink10.xml"/><Relationship Id="rId64" Type="http://schemas.openxmlformats.org/officeDocument/2006/relationships/customXml" Target="../ink/ink31.xml"/><Relationship Id="rId118" Type="http://schemas.openxmlformats.org/officeDocument/2006/relationships/customXml" Target="../ink/ink58.xml"/><Relationship Id="rId325" Type="http://schemas.openxmlformats.org/officeDocument/2006/relationships/image" Target="../media/image167.png"/><Relationship Id="rId367" Type="http://schemas.openxmlformats.org/officeDocument/2006/relationships/image" Target="../media/image188.png"/><Relationship Id="rId171" Type="http://schemas.openxmlformats.org/officeDocument/2006/relationships/image" Target="../media/image90.png"/><Relationship Id="rId227" Type="http://schemas.openxmlformats.org/officeDocument/2006/relationships/image" Target="../media/image118.png"/><Relationship Id="rId269" Type="http://schemas.openxmlformats.org/officeDocument/2006/relationships/image" Target="../media/image139.png"/><Relationship Id="rId434" Type="http://schemas.openxmlformats.org/officeDocument/2006/relationships/customXml" Target="../ink/ink216.xml"/><Relationship Id="rId33" Type="http://schemas.openxmlformats.org/officeDocument/2006/relationships/image" Target="../media/image21.png"/><Relationship Id="rId129" Type="http://schemas.openxmlformats.org/officeDocument/2006/relationships/image" Target="../media/image69.png"/><Relationship Id="rId280" Type="http://schemas.openxmlformats.org/officeDocument/2006/relationships/customXml" Target="../ink/ink139.xml"/><Relationship Id="rId336" Type="http://schemas.openxmlformats.org/officeDocument/2006/relationships/customXml" Target="../ink/ink167.xml"/><Relationship Id="rId75" Type="http://schemas.openxmlformats.org/officeDocument/2006/relationships/image" Target="../media/image42.png"/><Relationship Id="rId140" Type="http://schemas.openxmlformats.org/officeDocument/2006/relationships/customXml" Target="../ink/ink69.xml"/><Relationship Id="rId182" Type="http://schemas.openxmlformats.org/officeDocument/2006/relationships/customXml" Target="../ink/ink90.xml"/><Relationship Id="rId378" Type="http://schemas.openxmlformats.org/officeDocument/2006/relationships/customXml" Target="../ink/ink188.xml"/><Relationship Id="rId403" Type="http://schemas.openxmlformats.org/officeDocument/2006/relationships/image" Target="../media/image206.png"/><Relationship Id="rId6" Type="http://schemas.openxmlformats.org/officeDocument/2006/relationships/customXml" Target="../ink/ink2.xml"/><Relationship Id="rId238" Type="http://schemas.openxmlformats.org/officeDocument/2006/relationships/customXml" Target="../ink/ink118.xml"/><Relationship Id="rId291" Type="http://schemas.openxmlformats.org/officeDocument/2006/relationships/image" Target="../media/image150.png"/><Relationship Id="rId305" Type="http://schemas.openxmlformats.org/officeDocument/2006/relationships/image" Target="../media/image157.png"/><Relationship Id="rId347" Type="http://schemas.openxmlformats.org/officeDocument/2006/relationships/image" Target="../media/image178.png"/><Relationship Id="rId44" Type="http://schemas.openxmlformats.org/officeDocument/2006/relationships/customXml" Target="../ink/ink21.xml"/><Relationship Id="rId86" Type="http://schemas.openxmlformats.org/officeDocument/2006/relationships/customXml" Target="../ink/ink42.xml"/><Relationship Id="rId151" Type="http://schemas.openxmlformats.org/officeDocument/2006/relationships/image" Target="../media/image80.png"/><Relationship Id="rId389" Type="http://schemas.openxmlformats.org/officeDocument/2006/relationships/image" Target="../media/image199.png"/><Relationship Id="rId193" Type="http://schemas.openxmlformats.org/officeDocument/2006/relationships/image" Target="../media/image101.png"/><Relationship Id="rId207" Type="http://schemas.openxmlformats.org/officeDocument/2006/relationships/image" Target="../media/image108.png"/><Relationship Id="rId249" Type="http://schemas.openxmlformats.org/officeDocument/2006/relationships/image" Target="../media/image129.png"/><Relationship Id="rId414" Type="http://schemas.openxmlformats.org/officeDocument/2006/relationships/customXml" Target="../ink/ink206.xml"/><Relationship Id="rId13" Type="http://schemas.openxmlformats.org/officeDocument/2006/relationships/image" Target="../media/image11.png"/><Relationship Id="rId109" Type="http://schemas.openxmlformats.org/officeDocument/2006/relationships/image" Target="../media/image59.png"/><Relationship Id="rId260" Type="http://schemas.openxmlformats.org/officeDocument/2006/relationships/customXml" Target="../ink/ink129.xml"/><Relationship Id="rId316" Type="http://schemas.openxmlformats.org/officeDocument/2006/relationships/customXml" Target="../ink/ink157.xml"/><Relationship Id="rId55" Type="http://schemas.openxmlformats.org/officeDocument/2006/relationships/image" Target="../media/image32.png"/><Relationship Id="rId97" Type="http://schemas.openxmlformats.org/officeDocument/2006/relationships/image" Target="../media/image53.png"/><Relationship Id="rId120" Type="http://schemas.openxmlformats.org/officeDocument/2006/relationships/customXml" Target="../ink/ink59.xml"/><Relationship Id="rId358" Type="http://schemas.openxmlformats.org/officeDocument/2006/relationships/customXml" Target="../ink/ink178.xml"/><Relationship Id="rId162" Type="http://schemas.openxmlformats.org/officeDocument/2006/relationships/customXml" Target="../ink/ink80.xml"/><Relationship Id="rId218" Type="http://schemas.openxmlformats.org/officeDocument/2006/relationships/customXml" Target="../ink/ink108.xml"/><Relationship Id="rId425" Type="http://schemas.openxmlformats.org/officeDocument/2006/relationships/image" Target="../media/image217.png"/><Relationship Id="rId271" Type="http://schemas.openxmlformats.org/officeDocument/2006/relationships/image" Target="../media/image140.png"/><Relationship Id="rId24" Type="http://schemas.openxmlformats.org/officeDocument/2006/relationships/customXml" Target="../ink/ink11.xml"/><Relationship Id="rId66" Type="http://schemas.openxmlformats.org/officeDocument/2006/relationships/customXml" Target="../ink/ink32.xml"/><Relationship Id="rId131" Type="http://schemas.openxmlformats.org/officeDocument/2006/relationships/image" Target="../media/image70.png"/><Relationship Id="rId327" Type="http://schemas.openxmlformats.org/officeDocument/2006/relationships/image" Target="../media/image168.png"/><Relationship Id="rId369" Type="http://schemas.openxmlformats.org/officeDocument/2006/relationships/image" Target="../media/image189.png"/><Relationship Id="rId173" Type="http://schemas.openxmlformats.org/officeDocument/2006/relationships/image" Target="../media/image91.png"/><Relationship Id="rId229" Type="http://schemas.openxmlformats.org/officeDocument/2006/relationships/image" Target="../media/image119.png"/><Relationship Id="rId380" Type="http://schemas.openxmlformats.org/officeDocument/2006/relationships/customXml" Target="../ink/ink189.xml"/><Relationship Id="rId240" Type="http://schemas.openxmlformats.org/officeDocument/2006/relationships/customXml" Target="../ink/ink119.xml"/><Relationship Id="rId35" Type="http://schemas.openxmlformats.org/officeDocument/2006/relationships/image" Target="../media/image22.png"/><Relationship Id="rId77" Type="http://schemas.openxmlformats.org/officeDocument/2006/relationships/image" Target="../media/image43.png"/><Relationship Id="rId100" Type="http://schemas.openxmlformats.org/officeDocument/2006/relationships/customXml" Target="../ink/ink49.xml"/><Relationship Id="rId282" Type="http://schemas.openxmlformats.org/officeDocument/2006/relationships/customXml" Target="../ink/ink140.xml"/><Relationship Id="rId338" Type="http://schemas.openxmlformats.org/officeDocument/2006/relationships/customXml" Target="../ink/ink168.xml"/><Relationship Id="rId8" Type="http://schemas.openxmlformats.org/officeDocument/2006/relationships/customXml" Target="../ink/ink3.xml"/><Relationship Id="rId142" Type="http://schemas.openxmlformats.org/officeDocument/2006/relationships/customXml" Target="../ink/ink70.xml"/><Relationship Id="rId184" Type="http://schemas.openxmlformats.org/officeDocument/2006/relationships/customXml" Target="../ink/ink91.xml"/><Relationship Id="rId391" Type="http://schemas.openxmlformats.org/officeDocument/2006/relationships/image" Target="../media/image200.png"/><Relationship Id="rId405" Type="http://schemas.openxmlformats.org/officeDocument/2006/relationships/image" Target="../media/image207.png"/><Relationship Id="rId251" Type="http://schemas.openxmlformats.org/officeDocument/2006/relationships/image" Target="../media/image130.png"/><Relationship Id="rId46" Type="http://schemas.openxmlformats.org/officeDocument/2006/relationships/customXml" Target="../ink/ink22.xml"/><Relationship Id="rId293" Type="http://schemas.openxmlformats.org/officeDocument/2006/relationships/image" Target="../media/image151.png"/><Relationship Id="rId307" Type="http://schemas.openxmlformats.org/officeDocument/2006/relationships/image" Target="../media/image158.png"/><Relationship Id="rId349" Type="http://schemas.openxmlformats.org/officeDocument/2006/relationships/image" Target="../media/image179.png"/><Relationship Id="rId88" Type="http://schemas.openxmlformats.org/officeDocument/2006/relationships/customXml" Target="../ink/ink43.xml"/><Relationship Id="rId111" Type="http://schemas.openxmlformats.org/officeDocument/2006/relationships/image" Target="../media/image60.png"/><Relationship Id="rId153" Type="http://schemas.openxmlformats.org/officeDocument/2006/relationships/image" Target="../media/image81.png"/><Relationship Id="rId195" Type="http://schemas.openxmlformats.org/officeDocument/2006/relationships/image" Target="../media/image102.png"/><Relationship Id="rId209" Type="http://schemas.openxmlformats.org/officeDocument/2006/relationships/image" Target="../media/image109.png"/><Relationship Id="rId360" Type="http://schemas.openxmlformats.org/officeDocument/2006/relationships/customXml" Target="../ink/ink179.xml"/><Relationship Id="rId416" Type="http://schemas.openxmlformats.org/officeDocument/2006/relationships/customXml" Target="../ink/ink207.xml"/><Relationship Id="rId220" Type="http://schemas.openxmlformats.org/officeDocument/2006/relationships/customXml" Target="../ink/ink109.xml"/><Relationship Id="rId15" Type="http://schemas.openxmlformats.org/officeDocument/2006/relationships/image" Target="../media/image12.png"/><Relationship Id="rId57" Type="http://schemas.openxmlformats.org/officeDocument/2006/relationships/image" Target="../media/image33.png"/><Relationship Id="rId262" Type="http://schemas.openxmlformats.org/officeDocument/2006/relationships/customXml" Target="../ink/ink130.xml"/><Relationship Id="rId318" Type="http://schemas.openxmlformats.org/officeDocument/2006/relationships/customXml" Target="../ink/ink158.xml"/><Relationship Id="rId99" Type="http://schemas.openxmlformats.org/officeDocument/2006/relationships/image" Target="../media/image54.png"/><Relationship Id="rId122" Type="http://schemas.openxmlformats.org/officeDocument/2006/relationships/customXml" Target="../ink/ink60.xml"/><Relationship Id="rId164" Type="http://schemas.openxmlformats.org/officeDocument/2006/relationships/customXml" Target="../ink/ink81.xml"/><Relationship Id="rId371" Type="http://schemas.openxmlformats.org/officeDocument/2006/relationships/image" Target="../media/image190.png"/><Relationship Id="rId427" Type="http://schemas.openxmlformats.org/officeDocument/2006/relationships/image" Target="../media/image218.png"/><Relationship Id="rId26" Type="http://schemas.openxmlformats.org/officeDocument/2006/relationships/customXml" Target="../ink/ink12.xml"/><Relationship Id="rId231" Type="http://schemas.openxmlformats.org/officeDocument/2006/relationships/image" Target="../media/image120.png"/><Relationship Id="rId273" Type="http://schemas.openxmlformats.org/officeDocument/2006/relationships/image" Target="../media/image141.png"/><Relationship Id="rId329" Type="http://schemas.openxmlformats.org/officeDocument/2006/relationships/image" Target="../media/image169.png"/><Relationship Id="rId68" Type="http://schemas.openxmlformats.org/officeDocument/2006/relationships/customXml" Target="../ink/ink33.xml"/><Relationship Id="rId133" Type="http://schemas.openxmlformats.org/officeDocument/2006/relationships/image" Target="../media/image71.png"/><Relationship Id="rId175" Type="http://schemas.openxmlformats.org/officeDocument/2006/relationships/image" Target="../media/image92.png"/><Relationship Id="rId340" Type="http://schemas.openxmlformats.org/officeDocument/2006/relationships/customXml" Target="../ink/ink169.xml"/><Relationship Id="rId200" Type="http://schemas.openxmlformats.org/officeDocument/2006/relationships/customXml" Target="../ink/ink99.xml"/><Relationship Id="rId382" Type="http://schemas.openxmlformats.org/officeDocument/2006/relationships/customXml" Target="../ink/ink190.xml"/><Relationship Id="rId242" Type="http://schemas.openxmlformats.org/officeDocument/2006/relationships/customXml" Target="../ink/ink120.xml"/><Relationship Id="rId284" Type="http://schemas.openxmlformats.org/officeDocument/2006/relationships/customXml" Target="../ink/ink141.xml"/><Relationship Id="rId37" Type="http://schemas.openxmlformats.org/officeDocument/2006/relationships/image" Target="../media/image23.png"/><Relationship Id="rId79" Type="http://schemas.openxmlformats.org/officeDocument/2006/relationships/image" Target="../media/image44.png"/><Relationship Id="rId102" Type="http://schemas.openxmlformats.org/officeDocument/2006/relationships/customXml" Target="../ink/ink50.xml"/><Relationship Id="rId144" Type="http://schemas.openxmlformats.org/officeDocument/2006/relationships/customXml" Target="../ink/ink71.xml"/><Relationship Id="rId90" Type="http://schemas.openxmlformats.org/officeDocument/2006/relationships/customXml" Target="../ink/ink44.xml"/><Relationship Id="rId186" Type="http://schemas.openxmlformats.org/officeDocument/2006/relationships/customXml" Target="../ink/ink92.xml"/><Relationship Id="rId351" Type="http://schemas.openxmlformats.org/officeDocument/2006/relationships/image" Target="../media/image180.png"/><Relationship Id="rId393" Type="http://schemas.openxmlformats.org/officeDocument/2006/relationships/image" Target="../media/image201.png"/><Relationship Id="rId407" Type="http://schemas.openxmlformats.org/officeDocument/2006/relationships/image" Target="../media/image208.png"/><Relationship Id="rId211" Type="http://schemas.openxmlformats.org/officeDocument/2006/relationships/image" Target="../media/image110.png"/><Relationship Id="rId253" Type="http://schemas.openxmlformats.org/officeDocument/2006/relationships/image" Target="../media/image131.png"/><Relationship Id="rId295" Type="http://schemas.openxmlformats.org/officeDocument/2006/relationships/image" Target="../media/image152.png"/><Relationship Id="rId309" Type="http://schemas.openxmlformats.org/officeDocument/2006/relationships/image" Target="../media/image159.png"/><Relationship Id="rId48" Type="http://schemas.openxmlformats.org/officeDocument/2006/relationships/customXml" Target="../ink/ink23.xml"/><Relationship Id="rId113" Type="http://schemas.openxmlformats.org/officeDocument/2006/relationships/image" Target="../media/image61.png"/><Relationship Id="rId320" Type="http://schemas.openxmlformats.org/officeDocument/2006/relationships/customXml" Target="../ink/ink159.xml"/><Relationship Id="rId155" Type="http://schemas.openxmlformats.org/officeDocument/2006/relationships/image" Target="../media/image82.png"/><Relationship Id="rId197" Type="http://schemas.openxmlformats.org/officeDocument/2006/relationships/image" Target="../media/image103.png"/><Relationship Id="rId362" Type="http://schemas.openxmlformats.org/officeDocument/2006/relationships/customXml" Target="../ink/ink180.xml"/><Relationship Id="rId418" Type="http://schemas.openxmlformats.org/officeDocument/2006/relationships/customXml" Target="../ink/ink208.xml"/><Relationship Id="rId222" Type="http://schemas.openxmlformats.org/officeDocument/2006/relationships/customXml" Target="../ink/ink110.xml"/><Relationship Id="rId264" Type="http://schemas.openxmlformats.org/officeDocument/2006/relationships/customXml" Target="../ink/ink131.xml"/><Relationship Id="rId17" Type="http://schemas.openxmlformats.org/officeDocument/2006/relationships/image" Target="../media/image13.png"/><Relationship Id="rId59" Type="http://schemas.openxmlformats.org/officeDocument/2006/relationships/image" Target="../media/image34.png"/><Relationship Id="rId124" Type="http://schemas.openxmlformats.org/officeDocument/2006/relationships/customXml" Target="../ink/ink61.xml"/><Relationship Id="rId70" Type="http://schemas.openxmlformats.org/officeDocument/2006/relationships/customXml" Target="../ink/ink34.xml"/><Relationship Id="rId166" Type="http://schemas.openxmlformats.org/officeDocument/2006/relationships/customXml" Target="../ink/ink82.xml"/><Relationship Id="rId331" Type="http://schemas.openxmlformats.org/officeDocument/2006/relationships/image" Target="../media/image170.png"/><Relationship Id="rId373" Type="http://schemas.openxmlformats.org/officeDocument/2006/relationships/image" Target="../media/image191.png"/><Relationship Id="rId429" Type="http://schemas.openxmlformats.org/officeDocument/2006/relationships/image" Target="../media/image219.png"/><Relationship Id="rId1" Type="http://schemas.openxmlformats.org/officeDocument/2006/relationships/slideLayout" Target="../slideLayouts/slideLayout2.xml"/><Relationship Id="rId233" Type="http://schemas.openxmlformats.org/officeDocument/2006/relationships/image" Target="../media/image121.png"/></Relationships>
</file>

<file path=ppt/slides/_rels/slide5.xml.rels><?xml version="1.0" encoding="UTF-8" standalone="yes"?>
<Relationships xmlns="http://schemas.openxmlformats.org/package/2006/relationships"><Relationship Id="rId117" Type="http://schemas.openxmlformats.org/officeDocument/2006/relationships/image" Target="../media/image280.png"/><Relationship Id="rId21" Type="http://schemas.openxmlformats.org/officeDocument/2006/relationships/image" Target="../media/image232.png"/><Relationship Id="rId324" Type="http://schemas.openxmlformats.org/officeDocument/2006/relationships/customXml" Target="../ink/ink378.xml"/><Relationship Id="rId531" Type="http://schemas.openxmlformats.org/officeDocument/2006/relationships/customXml" Target="../ink/ink482.xml"/><Relationship Id="rId629" Type="http://schemas.openxmlformats.org/officeDocument/2006/relationships/customXml" Target="../ink/ink531.xml"/><Relationship Id="rId170" Type="http://schemas.openxmlformats.org/officeDocument/2006/relationships/customXml" Target="../ink/ink301.xml"/><Relationship Id="rId268" Type="http://schemas.openxmlformats.org/officeDocument/2006/relationships/customXml" Target="../ink/ink350.xml"/><Relationship Id="rId475" Type="http://schemas.openxmlformats.org/officeDocument/2006/relationships/customXml" Target="../ink/ink454.xml"/><Relationship Id="rId32" Type="http://schemas.openxmlformats.org/officeDocument/2006/relationships/customXml" Target="../ink/ink232.xml"/><Relationship Id="rId128" Type="http://schemas.openxmlformats.org/officeDocument/2006/relationships/customXml" Target="../ink/ink280.xml"/><Relationship Id="rId335" Type="http://schemas.openxmlformats.org/officeDocument/2006/relationships/customXml" Target="../ink/ink384.xml"/><Relationship Id="rId542" Type="http://schemas.openxmlformats.org/officeDocument/2006/relationships/image" Target="../media/image492.png"/><Relationship Id="rId181" Type="http://schemas.openxmlformats.org/officeDocument/2006/relationships/image" Target="../media/image312.png"/><Relationship Id="rId402" Type="http://schemas.openxmlformats.org/officeDocument/2006/relationships/image" Target="../media/image422.png"/><Relationship Id="rId279" Type="http://schemas.openxmlformats.org/officeDocument/2006/relationships/image" Target="../media/image361.png"/><Relationship Id="rId486" Type="http://schemas.openxmlformats.org/officeDocument/2006/relationships/image" Target="../media/image464.png"/><Relationship Id="rId43" Type="http://schemas.openxmlformats.org/officeDocument/2006/relationships/image" Target="../media/image243.png"/><Relationship Id="rId139" Type="http://schemas.openxmlformats.org/officeDocument/2006/relationships/image" Target="../media/image291.png"/><Relationship Id="rId346" Type="http://schemas.openxmlformats.org/officeDocument/2006/relationships/image" Target="../media/image394.png"/><Relationship Id="rId553" Type="http://schemas.openxmlformats.org/officeDocument/2006/relationships/customXml" Target="../ink/ink493.xml"/><Relationship Id="rId192" Type="http://schemas.openxmlformats.org/officeDocument/2006/relationships/customXml" Target="../ink/ink312.xml"/><Relationship Id="rId206" Type="http://schemas.openxmlformats.org/officeDocument/2006/relationships/customXml" Target="../ink/ink319.xml"/><Relationship Id="rId413" Type="http://schemas.openxmlformats.org/officeDocument/2006/relationships/customXml" Target="../ink/ink423.xml"/><Relationship Id="rId497" Type="http://schemas.openxmlformats.org/officeDocument/2006/relationships/customXml" Target="../ink/ink465.xml"/><Relationship Id="rId620" Type="http://schemas.openxmlformats.org/officeDocument/2006/relationships/image" Target="../media/image531.png"/><Relationship Id="rId357" Type="http://schemas.openxmlformats.org/officeDocument/2006/relationships/customXml" Target="../ink/ink395.xml"/><Relationship Id="rId54" Type="http://schemas.openxmlformats.org/officeDocument/2006/relationships/customXml" Target="../ink/ink243.xml"/><Relationship Id="rId217" Type="http://schemas.openxmlformats.org/officeDocument/2006/relationships/image" Target="../media/image330.png"/><Relationship Id="rId564" Type="http://schemas.openxmlformats.org/officeDocument/2006/relationships/image" Target="../media/image503.png"/><Relationship Id="rId424" Type="http://schemas.openxmlformats.org/officeDocument/2006/relationships/image" Target="../media/image433.png"/><Relationship Id="rId631" Type="http://schemas.openxmlformats.org/officeDocument/2006/relationships/customXml" Target="../ink/ink532.xml"/><Relationship Id="rId270" Type="http://schemas.openxmlformats.org/officeDocument/2006/relationships/customXml" Target="../ink/ink351.xml"/><Relationship Id="rId65" Type="http://schemas.openxmlformats.org/officeDocument/2006/relationships/image" Target="../media/image254.png"/><Relationship Id="rId130" Type="http://schemas.openxmlformats.org/officeDocument/2006/relationships/customXml" Target="../ink/ink281.xml"/><Relationship Id="rId368" Type="http://schemas.openxmlformats.org/officeDocument/2006/relationships/image" Target="../media/image405.png"/><Relationship Id="rId575" Type="http://schemas.openxmlformats.org/officeDocument/2006/relationships/customXml" Target="../ink/ink504.xml"/><Relationship Id="rId228" Type="http://schemas.openxmlformats.org/officeDocument/2006/relationships/customXml" Target="../ink/ink330.xml"/><Relationship Id="rId435" Type="http://schemas.openxmlformats.org/officeDocument/2006/relationships/customXml" Target="../ink/ink434.xml"/><Relationship Id="rId642" Type="http://schemas.openxmlformats.org/officeDocument/2006/relationships/image" Target="../media/image542.png"/><Relationship Id="rId281" Type="http://schemas.openxmlformats.org/officeDocument/2006/relationships/image" Target="../media/image362.png"/><Relationship Id="rId502" Type="http://schemas.openxmlformats.org/officeDocument/2006/relationships/image" Target="../media/image472.png"/><Relationship Id="rId76" Type="http://schemas.openxmlformats.org/officeDocument/2006/relationships/customXml" Target="../ink/ink254.xml"/><Relationship Id="rId141" Type="http://schemas.openxmlformats.org/officeDocument/2006/relationships/image" Target="../media/image292.png"/><Relationship Id="rId379" Type="http://schemas.openxmlformats.org/officeDocument/2006/relationships/customXml" Target="../ink/ink406.xml"/><Relationship Id="rId586" Type="http://schemas.openxmlformats.org/officeDocument/2006/relationships/image" Target="../media/image514.png"/><Relationship Id="rId7" Type="http://schemas.openxmlformats.org/officeDocument/2006/relationships/image" Target="../media/image225.png"/><Relationship Id="rId239" Type="http://schemas.openxmlformats.org/officeDocument/2006/relationships/image" Target="../media/image341.png"/><Relationship Id="rId446" Type="http://schemas.openxmlformats.org/officeDocument/2006/relationships/image" Target="../media/image444.png"/><Relationship Id="rId653" Type="http://schemas.openxmlformats.org/officeDocument/2006/relationships/customXml" Target="../ink/ink543.xml"/><Relationship Id="rId292" Type="http://schemas.openxmlformats.org/officeDocument/2006/relationships/customXml" Target="../ink/ink362.xml"/><Relationship Id="rId306" Type="http://schemas.openxmlformats.org/officeDocument/2006/relationships/customXml" Target="../ink/ink369.xml"/><Relationship Id="rId87" Type="http://schemas.openxmlformats.org/officeDocument/2006/relationships/image" Target="../media/image265.png"/><Relationship Id="rId513" Type="http://schemas.openxmlformats.org/officeDocument/2006/relationships/customXml" Target="../ink/ink473.xml"/><Relationship Id="rId597" Type="http://schemas.openxmlformats.org/officeDocument/2006/relationships/customXml" Target="../ink/ink515.xml"/><Relationship Id="rId152" Type="http://schemas.openxmlformats.org/officeDocument/2006/relationships/customXml" Target="../ink/ink292.xml"/><Relationship Id="rId457" Type="http://schemas.openxmlformats.org/officeDocument/2006/relationships/customXml" Target="../ink/ink445.xml"/><Relationship Id="rId14" Type="http://schemas.openxmlformats.org/officeDocument/2006/relationships/customXml" Target="../ink/ink223.xml"/><Relationship Id="rId317" Type="http://schemas.openxmlformats.org/officeDocument/2006/relationships/image" Target="../media/image380.png"/><Relationship Id="rId524" Type="http://schemas.openxmlformats.org/officeDocument/2006/relationships/image" Target="../media/image483.png"/><Relationship Id="rId98" Type="http://schemas.openxmlformats.org/officeDocument/2006/relationships/customXml" Target="../ink/ink265.xml"/><Relationship Id="rId163" Type="http://schemas.openxmlformats.org/officeDocument/2006/relationships/image" Target="../media/image303.png"/><Relationship Id="rId370" Type="http://schemas.openxmlformats.org/officeDocument/2006/relationships/image" Target="../media/image406.png"/><Relationship Id="rId230" Type="http://schemas.openxmlformats.org/officeDocument/2006/relationships/customXml" Target="../ink/ink331.xml"/><Relationship Id="rId468" Type="http://schemas.openxmlformats.org/officeDocument/2006/relationships/image" Target="../media/image455.png"/><Relationship Id="rId25" Type="http://schemas.openxmlformats.org/officeDocument/2006/relationships/image" Target="../media/image234.png"/><Relationship Id="rId328" Type="http://schemas.openxmlformats.org/officeDocument/2006/relationships/customXml" Target="../ink/ink380.xml"/><Relationship Id="rId535" Type="http://schemas.openxmlformats.org/officeDocument/2006/relationships/customXml" Target="../ink/ink484.xml"/><Relationship Id="rId174" Type="http://schemas.openxmlformats.org/officeDocument/2006/relationships/customXml" Target="../ink/ink303.xml"/><Relationship Id="rId381" Type="http://schemas.openxmlformats.org/officeDocument/2006/relationships/customXml" Target="../ink/ink407.xml"/><Relationship Id="rId602" Type="http://schemas.openxmlformats.org/officeDocument/2006/relationships/image" Target="../media/image522.png"/><Relationship Id="rId241" Type="http://schemas.openxmlformats.org/officeDocument/2006/relationships/image" Target="../media/image342.png"/><Relationship Id="rId479" Type="http://schemas.openxmlformats.org/officeDocument/2006/relationships/customXml" Target="../ink/ink456.xml"/><Relationship Id="rId36" Type="http://schemas.openxmlformats.org/officeDocument/2006/relationships/customXml" Target="../ink/ink234.xml"/><Relationship Id="rId339" Type="http://schemas.openxmlformats.org/officeDocument/2006/relationships/customXml" Target="../ink/ink386.xml"/><Relationship Id="rId546" Type="http://schemas.openxmlformats.org/officeDocument/2006/relationships/image" Target="../media/image494.png"/><Relationship Id="rId101" Type="http://schemas.openxmlformats.org/officeDocument/2006/relationships/image" Target="../media/image272.png"/><Relationship Id="rId185" Type="http://schemas.openxmlformats.org/officeDocument/2006/relationships/image" Target="../media/image314.png"/><Relationship Id="rId406" Type="http://schemas.openxmlformats.org/officeDocument/2006/relationships/image" Target="../media/image424.png"/><Relationship Id="rId392" Type="http://schemas.openxmlformats.org/officeDocument/2006/relationships/image" Target="../media/image417.png"/><Relationship Id="rId613" Type="http://schemas.openxmlformats.org/officeDocument/2006/relationships/customXml" Target="../ink/ink523.xml"/><Relationship Id="rId252" Type="http://schemas.openxmlformats.org/officeDocument/2006/relationships/customXml" Target="../ink/ink342.xml"/><Relationship Id="rId47" Type="http://schemas.openxmlformats.org/officeDocument/2006/relationships/image" Target="../media/image245.png"/><Relationship Id="rId112" Type="http://schemas.openxmlformats.org/officeDocument/2006/relationships/customXml" Target="../ink/ink272.xml"/><Relationship Id="rId557" Type="http://schemas.openxmlformats.org/officeDocument/2006/relationships/customXml" Target="../ink/ink495.xml"/><Relationship Id="rId196" Type="http://schemas.openxmlformats.org/officeDocument/2006/relationships/customXml" Target="../ink/ink314.xml"/><Relationship Id="rId417" Type="http://schemas.openxmlformats.org/officeDocument/2006/relationships/customXml" Target="../ink/ink425.xml"/><Relationship Id="rId624" Type="http://schemas.openxmlformats.org/officeDocument/2006/relationships/image" Target="../media/image533.png"/><Relationship Id="rId263" Type="http://schemas.openxmlformats.org/officeDocument/2006/relationships/image" Target="../media/image353.png"/><Relationship Id="rId470" Type="http://schemas.openxmlformats.org/officeDocument/2006/relationships/image" Target="../media/image456.png"/><Relationship Id="rId58" Type="http://schemas.openxmlformats.org/officeDocument/2006/relationships/customXml" Target="../ink/ink245.xml"/><Relationship Id="rId123" Type="http://schemas.openxmlformats.org/officeDocument/2006/relationships/image" Target="../media/image283.png"/><Relationship Id="rId330" Type="http://schemas.openxmlformats.org/officeDocument/2006/relationships/image" Target="../media/image386.png"/><Relationship Id="rId568" Type="http://schemas.openxmlformats.org/officeDocument/2006/relationships/image" Target="../media/image505.png"/><Relationship Id="rId165" Type="http://schemas.openxmlformats.org/officeDocument/2006/relationships/image" Target="../media/image304.png"/><Relationship Id="rId372" Type="http://schemas.openxmlformats.org/officeDocument/2006/relationships/image" Target="../media/image407.png"/><Relationship Id="rId428" Type="http://schemas.openxmlformats.org/officeDocument/2006/relationships/image" Target="../media/image435.png"/><Relationship Id="rId635" Type="http://schemas.openxmlformats.org/officeDocument/2006/relationships/customXml" Target="../ink/ink534.xml"/><Relationship Id="rId232" Type="http://schemas.openxmlformats.org/officeDocument/2006/relationships/customXml" Target="../ink/ink332.xml"/><Relationship Id="rId274" Type="http://schemas.openxmlformats.org/officeDocument/2006/relationships/customXml" Target="../ink/ink353.xml"/><Relationship Id="rId481" Type="http://schemas.openxmlformats.org/officeDocument/2006/relationships/customXml" Target="../ink/ink457.xml"/><Relationship Id="rId27" Type="http://schemas.openxmlformats.org/officeDocument/2006/relationships/image" Target="../media/image235.png"/><Relationship Id="rId69" Type="http://schemas.openxmlformats.org/officeDocument/2006/relationships/image" Target="../media/image256.png"/><Relationship Id="rId134" Type="http://schemas.openxmlformats.org/officeDocument/2006/relationships/customXml" Target="../ink/ink283.xml"/><Relationship Id="rId537" Type="http://schemas.openxmlformats.org/officeDocument/2006/relationships/customXml" Target="../ink/ink485.xml"/><Relationship Id="rId579" Type="http://schemas.openxmlformats.org/officeDocument/2006/relationships/customXml" Target="../ink/ink506.xml"/><Relationship Id="rId80" Type="http://schemas.openxmlformats.org/officeDocument/2006/relationships/customXml" Target="../ink/ink256.xml"/><Relationship Id="rId176" Type="http://schemas.openxmlformats.org/officeDocument/2006/relationships/customXml" Target="../ink/ink304.xml"/><Relationship Id="rId341" Type="http://schemas.openxmlformats.org/officeDocument/2006/relationships/customXml" Target="../ink/ink387.xml"/><Relationship Id="rId383" Type="http://schemas.openxmlformats.org/officeDocument/2006/relationships/customXml" Target="../ink/ink408.xml"/><Relationship Id="rId439" Type="http://schemas.openxmlformats.org/officeDocument/2006/relationships/customXml" Target="../ink/ink436.xml"/><Relationship Id="rId590" Type="http://schemas.openxmlformats.org/officeDocument/2006/relationships/image" Target="../media/image516.png"/><Relationship Id="rId604" Type="http://schemas.openxmlformats.org/officeDocument/2006/relationships/image" Target="../media/image523.png"/><Relationship Id="rId646" Type="http://schemas.openxmlformats.org/officeDocument/2006/relationships/image" Target="../media/image544.png"/><Relationship Id="rId201" Type="http://schemas.openxmlformats.org/officeDocument/2006/relationships/image" Target="../media/image322.png"/><Relationship Id="rId243" Type="http://schemas.openxmlformats.org/officeDocument/2006/relationships/image" Target="../media/image343.png"/><Relationship Id="rId285" Type="http://schemas.openxmlformats.org/officeDocument/2006/relationships/image" Target="../media/image364.png"/><Relationship Id="rId450" Type="http://schemas.openxmlformats.org/officeDocument/2006/relationships/image" Target="../media/image446.png"/><Relationship Id="rId506" Type="http://schemas.openxmlformats.org/officeDocument/2006/relationships/image" Target="../media/image474.png"/><Relationship Id="rId38" Type="http://schemas.openxmlformats.org/officeDocument/2006/relationships/customXml" Target="../ink/ink235.xml"/><Relationship Id="rId103" Type="http://schemas.openxmlformats.org/officeDocument/2006/relationships/image" Target="../media/image273.png"/><Relationship Id="rId310" Type="http://schemas.openxmlformats.org/officeDocument/2006/relationships/customXml" Target="../ink/ink371.xml"/><Relationship Id="rId492" Type="http://schemas.openxmlformats.org/officeDocument/2006/relationships/image" Target="../media/image467.png"/><Relationship Id="rId548" Type="http://schemas.openxmlformats.org/officeDocument/2006/relationships/image" Target="../media/image495.png"/><Relationship Id="rId91" Type="http://schemas.openxmlformats.org/officeDocument/2006/relationships/image" Target="../media/image267.png"/><Relationship Id="rId145" Type="http://schemas.openxmlformats.org/officeDocument/2006/relationships/image" Target="../media/image294.png"/><Relationship Id="rId187" Type="http://schemas.openxmlformats.org/officeDocument/2006/relationships/image" Target="../media/image315.png"/><Relationship Id="rId352" Type="http://schemas.openxmlformats.org/officeDocument/2006/relationships/image" Target="../media/image397.png"/><Relationship Id="rId394" Type="http://schemas.openxmlformats.org/officeDocument/2006/relationships/image" Target="../media/image418.png"/><Relationship Id="rId408" Type="http://schemas.openxmlformats.org/officeDocument/2006/relationships/image" Target="../media/image425.png"/><Relationship Id="rId615" Type="http://schemas.openxmlformats.org/officeDocument/2006/relationships/customXml" Target="../ink/ink524.xml"/><Relationship Id="rId212" Type="http://schemas.openxmlformats.org/officeDocument/2006/relationships/customXml" Target="../ink/ink322.xml"/><Relationship Id="rId254" Type="http://schemas.openxmlformats.org/officeDocument/2006/relationships/customXml" Target="../ink/ink343.xml"/><Relationship Id="rId49" Type="http://schemas.openxmlformats.org/officeDocument/2006/relationships/image" Target="../media/image246.png"/><Relationship Id="rId114" Type="http://schemas.openxmlformats.org/officeDocument/2006/relationships/customXml" Target="../ink/ink273.xml"/><Relationship Id="rId296" Type="http://schemas.openxmlformats.org/officeDocument/2006/relationships/customXml" Target="../ink/ink364.xml"/><Relationship Id="rId461" Type="http://schemas.openxmlformats.org/officeDocument/2006/relationships/customXml" Target="../ink/ink447.xml"/><Relationship Id="rId517" Type="http://schemas.openxmlformats.org/officeDocument/2006/relationships/customXml" Target="../ink/ink475.xml"/><Relationship Id="rId559" Type="http://schemas.openxmlformats.org/officeDocument/2006/relationships/customXml" Target="../ink/ink496.xml"/><Relationship Id="rId60" Type="http://schemas.openxmlformats.org/officeDocument/2006/relationships/customXml" Target="../ink/ink246.xml"/><Relationship Id="rId156" Type="http://schemas.openxmlformats.org/officeDocument/2006/relationships/customXml" Target="../ink/ink294.xml"/><Relationship Id="rId198" Type="http://schemas.openxmlformats.org/officeDocument/2006/relationships/customXml" Target="../ink/ink315.xml"/><Relationship Id="rId321" Type="http://schemas.openxmlformats.org/officeDocument/2006/relationships/image" Target="../media/image382.png"/><Relationship Id="rId363" Type="http://schemas.openxmlformats.org/officeDocument/2006/relationships/customXml" Target="../ink/ink398.xml"/><Relationship Id="rId419" Type="http://schemas.openxmlformats.org/officeDocument/2006/relationships/customXml" Target="../ink/ink426.xml"/><Relationship Id="rId570" Type="http://schemas.openxmlformats.org/officeDocument/2006/relationships/image" Target="../media/image506.png"/><Relationship Id="rId626" Type="http://schemas.openxmlformats.org/officeDocument/2006/relationships/image" Target="../media/image534.png"/><Relationship Id="rId223" Type="http://schemas.openxmlformats.org/officeDocument/2006/relationships/image" Target="../media/image333.png"/><Relationship Id="rId430" Type="http://schemas.openxmlformats.org/officeDocument/2006/relationships/image" Target="../media/image436.png"/><Relationship Id="rId18" Type="http://schemas.openxmlformats.org/officeDocument/2006/relationships/customXml" Target="../ink/ink225.xml"/><Relationship Id="rId265" Type="http://schemas.openxmlformats.org/officeDocument/2006/relationships/image" Target="../media/image354.png"/><Relationship Id="rId472" Type="http://schemas.openxmlformats.org/officeDocument/2006/relationships/image" Target="../media/image457.png"/><Relationship Id="rId528" Type="http://schemas.openxmlformats.org/officeDocument/2006/relationships/image" Target="../media/image485.png"/><Relationship Id="rId125" Type="http://schemas.openxmlformats.org/officeDocument/2006/relationships/image" Target="../media/image284.png"/><Relationship Id="rId167" Type="http://schemas.openxmlformats.org/officeDocument/2006/relationships/image" Target="../media/image305.png"/><Relationship Id="rId332" Type="http://schemas.openxmlformats.org/officeDocument/2006/relationships/image" Target="../media/image387.png"/><Relationship Id="rId374" Type="http://schemas.openxmlformats.org/officeDocument/2006/relationships/image" Target="../media/image408.png"/><Relationship Id="rId581" Type="http://schemas.openxmlformats.org/officeDocument/2006/relationships/customXml" Target="../ink/ink507.xml"/><Relationship Id="rId71" Type="http://schemas.openxmlformats.org/officeDocument/2006/relationships/image" Target="../media/image257.png"/><Relationship Id="rId234" Type="http://schemas.openxmlformats.org/officeDocument/2006/relationships/customXml" Target="../ink/ink333.xml"/><Relationship Id="rId637" Type="http://schemas.openxmlformats.org/officeDocument/2006/relationships/customXml" Target="../ink/ink535.xml"/><Relationship Id="rId2" Type="http://schemas.openxmlformats.org/officeDocument/2006/relationships/customXml" Target="../ink/ink217.xml"/><Relationship Id="rId29" Type="http://schemas.openxmlformats.org/officeDocument/2006/relationships/image" Target="../media/image236.png"/><Relationship Id="rId276" Type="http://schemas.openxmlformats.org/officeDocument/2006/relationships/customXml" Target="../ink/ink354.xml"/><Relationship Id="rId441" Type="http://schemas.openxmlformats.org/officeDocument/2006/relationships/customXml" Target="../ink/ink437.xml"/><Relationship Id="rId483" Type="http://schemas.openxmlformats.org/officeDocument/2006/relationships/customXml" Target="../ink/ink458.xml"/><Relationship Id="rId539" Type="http://schemas.openxmlformats.org/officeDocument/2006/relationships/customXml" Target="../ink/ink486.xml"/><Relationship Id="rId40" Type="http://schemas.openxmlformats.org/officeDocument/2006/relationships/customXml" Target="../ink/ink236.xml"/><Relationship Id="rId136" Type="http://schemas.openxmlformats.org/officeDocument/2006/relationships/customXml" Target="../ink/ink284.xml"/><Relationship Id="rId178" Type="http://schemas.openxmlformats.org/officeDocument/2006/relationships/customXml" Target="../ink/ink305.xml"/><Relationship Id="rId301" Type="http://schemas.openxmlformats.org/officeDocument/2006/relationships/image" Target="../media/image372.png"/><Relationship Id="rId343" Type="http://schemas.openxmlformats.org/officeDocument/2006/relationships/customXml" Target="../ink/ink388.xml"/><Relationship Id="rId550" Type="http://schemas.openxmlformats.org/officeDocument/2006/relationships/image" Target="../media/image496.png"/><Relationship Id="rId82" Type="http://schemas.openxmlformats.org/officeDocument/2006/relationships/customXml" Target="../ink/ink257.xml"/><Relationship Id="rId203" Type="http://schemas.openxmlformats.org/officeDocument/2006/relationships/image" Target="../media/image323.png"/><Relationship Id="rId385" Type="http://schemas.openxmlformats.org/officeDocument/2006/relationships/customXml" Target="../ink/ink409.xml"/><Relationship Id="rId592" Type="http://schemas.openxmlformats.org/officeDocument/2006/relationships/image" Target="../media/image517.png"/><Relationship Id="rId606" Type="http://schemas.openxmlformats.org/officeDocument/2006/relationships/image" Target="../media/image524.png"/><Relationship Id="rId648" Type="http://schemas.openxmlformats.org/officeDocument/2006/relationships/image" Target="../media/image545.png"/><Relationship Id="rId245" Type="http://schemas.openxmlformats.org/officeDocument/2006/relationships/image" Target="../media/image344.png"/><Relationship Id="rId287" Type="http://schemas.openxmlformats.org/officeDocument/2006/relationships/image" Target="../media/image365.png"/><Relationship Id="rId410" Type="http://schemas.openxmlformats.org/officeDocument/2006/relationships/image" Target="../media/image426.png"/><Relationship Id="rId452" Type="http://schemas.openxmlformats.org/officeDocument/2006/relationships/image" Target="../media/image447.png"/><Relationship Id="rId494" Type="http://schemas.openxmlformats.org/officeDocument/2006/relationships/image" Target="../media/image468.png"/><Relationship Id="rId508" Type="http://schemas.openxmlformats.org/officeDocument/2006/relationships/image" Target="../media/image475.png"/><Relationship Id="rId105" Type="http://schemas.openxmlformats.org/officeDocument/2006/relationships/image" Target="../media/image274.png"/><Relationship Id="rId147" Type="http://schemas.openxmlformats.org/officeDocument/2006/relationships/image" Target="../media/image295.png"/><Relationship Id="rId312" Type="http://schemas.openxmlformats.org/officeDocument/2006/relationships/customXml" Target="../ink/ink372.xml"/><Relationship Id="rId354" Type="http://schemas.openxmlformats.org/officeDocument/2006/relationships/image" Target="../media/image398.png"/><Relationship Id="rId51" Type="http://schemas.openxmlformats.org/officeDocument/2006/relationships/image" Target="../media/image247.png"/><Relationship Id="rId93" Type="http://schemas.openxmlformats.org/officeDocument/2006/relationships/image" Target="../media/image268.png"/><Relationship Id="rId189" Type="http://schemas.openxmlformats.org/officeDocument/2006/relationships/image" Target="../media/image316.png"/><Relationship Id="rId396" Type="http://schemas.openxmlformats.org/officeDocument/2006/relationships/image" Target="../media/image419.png"/><Relationship Id="rId561" Type="http://schemas.openxmlformats.org/officeDocument/2006/relationships/customXml" Target="../ink/ink497.xml"/><Relationship Id="rId617" Type="http://schemas.openxmlformats.org/officeDocument/2006/relationships/customXml" Target="../ink/ink525.xml"/><Relationship Id="rId214" Type="http://schemas.openxmlformats.org/officeDocument/2006/relationships/customXml" Target="../ink/ink323.xml"/><Relationship Id="rId256" Type="http://schemas.openxmlformats.org/officeDocument/2006/relationships/customXml" Target="../ink/ink344.xml"/><Relationship Id="rId298" Type="http://schemas.openxmlformats.org/officeDocument/2006/relationships/customXml" Target="../ink/ink365.xml"/><Relationship Id="rId421" Type="http://schemas.openxmlformats.org/officeDocument/2006/relationships/customXml" Target="../ink/ink427.xml"/><Relationship Id="rId463" Type="http://schemas.openxmlformats.org/officeDocument/2006/relationships/customXml" Target="../ink/ink448.xml"/><Relationship Id="rId519" Type="http://schemas.openxmlformats.org/officeDocument/2006/relationships/customXml" Target="../ink/ink476.xml"/><Relationship Id="rId116" Type="http://schemas.openxmlformats.org/officeDocument/2006/relationships/customXml" Target="../ink/ink274.xml"/><Relationship Id="rId158" Type="http://schemas.openxmlformats.org/officeDocument/2006/relationships/customXml" Target="../ink/ink295.xml"/><Relationship Id="rId323" Type="http://schemas.openxmlformats.org/officeDocument/2006/relationships/image" Target="../media/image383.png"/><Relationship Id="rId530" Type="http://schemas.openxmlformats.org/officeDocument/2006/relationships/image" Target="../media/image486.png"/><Relationship Id="rId20" Type="http://schemas.openxmlformats.org/officeDocument/2006/relationships/customXml" Target="../ink/ink226.xml"/><Relationship Id="rId62" Type="http://schemas.openxmlformats.org/officeDocument/2006/relationships/customXml" Target="../ink/ink247.xml"/><Relationship Id="rId365" Type="http://schemas.openxmlformats.org/officeDocument/2006/relationships/customXml" Target="../ink/ink399.xml"/><Relationship Id="rId572" Type="http://schemas.openxmlformats.org/officeDocument/2006/relationships/image" Target="../media/image507.png"/><Relationship Id="rId628" Type="http://schemas.openxmlformats.org/officeDocument/2006/relationships/image" Target="../media/image535.png"/><Relationship Id="rId225" Type="http://schemas.openxmlformats.org/officeDocument/2006/relationships/image" Target="../media/image334.png"/><Relationship Id="rId267" Type="http://schemas.openxmlformats.org/officeDocument/2006/relationships/image" Target="../media/image355.png"/><Relationship Id="rId432" Type="http://schemas.openxmlformats.org/officeDocument/2006/relationships/image" Target="../media/image437.png"/><Relationship Id="rId474" Type="http://schemas.openxmlformats.org/officeDocument/2006/relationships/image" Target="../media/image458.png"/><Relationship Id="rId127" Type="http://schemas.openxmlformats.org/officeDocument/2006/relationships/image" Target="../media/image285.png"/><Relationship Id="rId31" Type="http://schemas.openxmlformats.org/officeDocument/2006/relationships/image" Target="../media/image237.png"/><Relationship Id="rId73" Type="http://schemas.openxmlformats.org/officeDocument/2006/relationships/image" Target="../media/image258.png"/><Relationship Id="rId169" Type="http://schemas.openxmlformats.org/officeDocument/2006/relationships/image" Target="../media/image306.png"/><Relationship Id="rId334" Type="http://schemas.openxmlformats.org/officeDocument/2006/relationships/image" Target="../media/image388.png"/><Relationship Id="rId376" Type="http://schemas.openxmlformats.org/officeDocument/2006/relationships/image" Target="../media/image409.png"/><Relationship Id="rId541" Type="http://schemas.openxmlformats.org/officeDocument/2006/relationships/customXml" Target="../ink/ink487.xml"/><Relationship Id="rId583" Type="http://schemas.openxmlformats.org/officeDocument/2006/relationships/customXml" Target="../ink/ink508.xml"/><Relationship Id="rId639" Type="http://schemas.openxmlformats.org/officeDocument/2006/relationships/customXml" Target="../ink/ink536.xml"/><Relationship Id="rId4" Type="http://schemas.openxmlformats.org/officeDocument/2006/relationships/customXml" Target="../ink/ink218.xml"/><Relationship Id="rId180" Type="http://schemas.openxmlformats.org/officeDocument/2006/relationships/customXml" Target="../ink/ink306.xml"/><Relationship Id="rId236" Type="http://schemas.openxmlformats.org/officeDocument/2006/relationships/customXml" Target="../ink/ink334.xml"/><Relationship Id="rId278" Type="http://schemas.openxmlformats.org/officeDocument/2006/relationships/customXml" Target="../ink/ink355.xml"/><Relationship Id="rId401" Type="http://schemas.openxmlformats.org/officeDocument/2006/relationships/customXml" Target="../ink/ink417.xml"/><Relationship Id="rId443" Type="http://schemas.openxmlformats.org/officeDocument/2006/relationships/customXml" Target="../ink/ink438.xml"/><Relationship Id="rId650" Type="http://schemas.openxmlformats.org/officeDocument/2006/relationships/image" Target="../media/image546.png"/><Relationship Id="rId303" Type="http://schemas.openxmlformats.org/officeDocument/2006/relationships/image" Target="../media/image373.png"/><Relationship Id="rId485" Type="http://schemas.openxmlformats.org/officeDocument/2006/relationships/customXml" Target="../ink/ink459.xml"/><Relationship Id="rId42" Type="http://schemas.openxmlformats.org/officeDocument/2006/relationships/customXml" Target="../ink/ink237.xml"/><Relationship Id="rId84" Type="http://schemas.openxmlformats.org/officeDocument/2006/relationships/customXml" Target="../ink/ink258.xml"/><Relationship Id="rId138" Type="http://schemas.openxmlformats.org/officeDocument/2006/relationships/customXml" Target="../ink/ink285.xml"/><Relationship Id="rId345" Type="http://schemas.openxmlformats.org/officeDocument/2006/relationships/customXml" Target="../ink/ink389.xml"/><Relationship Id="rId387" Type="http://schemas.openxmlformats.org/officeDocument/2006/relationships/customXml" Target="../ink/ink410.xml"/><Relationship Id="rId510" Type="http://schemas.openxmlformats.org/officeDocument/2006/relationships/image" Target="../media/image476.png"/><Relationship Id="rId552" Type="http://schemas.openxmlformats.org/officeDocument/2006/relationships/image" Target="../media/image497.png"/><Relationship Id="rId594" Type="http://schemas.openxmlformats.org/officeDocument/2006/relationships/image" Target="../media/image518.png"/><Relationship Id="rId608" Type="http://schemas.openxmlformats.org/officeDocument/2006/relationships/image" Target="../media/image525.png"/><Relationship Id="rId191" Type="http://schemas.openxmlformats.org/officeDocument/2006/relationships/image" Target="../media/image317.png"/><Relationship Id="rId205" Type="http://schemas.openxmlformats.org/officeDocument/2006/relationships/image" Target="../media/image324.png"/><Relationship Id="rId247" Type="http://schemas.openxmlformats.org/officeDocument/2006/relationships/image" Target="../media/image345.png"/><Relationship Id="rId412" Type="http://schemas.openxmlformats.org/officeDocument/2006/relationships/image" Target="../media/image427.png"/><Relationship Id="rId107" Type="http://schemas.openxmlformats.org/officeDocument/2006/relationships/image" Target="../media/image275.png"/><Relationship Id="rId289" Type="http://schemas.openxmlformats.org/officeDocument/2006/relationships/image" Target="../media/image366.png"/><Relationship Id="rId454" Type="http://schemas.openxmlformats.org/officeDocument/2006/relationships/image" Target="../media/image448.png"/><Relationship Id="rId496" Type="http://schemas.openxmlformats.org/officeDocument/2006/relationships/image" Target="../media/image469.png"/><Relationship Id="rId11" Type="http://schemas.openxmlformats.org/officeDocument/2006/relationships/image" Target="../media/image227.png"/><Relationship Id="rId53" Type="http://schemas.openxmlformats.org/officeDocument/2006/relationships/image" Target="../media/image248.png"/><Relationship Id="rId149" Type="http://schemas.openxmlformats.org/officeDocument/2006/relationships/image" Target="../media/image296.png"/><Relationship Id="rId314" Type="http://schemas.openxmlformats.org/officeDocument/2006/relationships/customXml" Target="../ink/ink373.xml"/><Relationship Id="rId356" Type="http://schemas.openxmlformats.org/officeDocument/2006/relationships/image" Target="../media/image399.png"/><Relationship Id="rId398" Type="http://schemas.openxmlformats.org/officeDocument/2006/relationships/image" Target="../media/image420.png"/><Relationship Id="rId521" Type="http://schemas.openxmlformats.org/officeDocument/2006/relationships/customXml" Target="../ink/ink477.xml"/><Relationship Id="rId563" Type="http://schemas.openxmlformats.org/officeDocument/2006/relationships/customXml" Target="../ink/ink498.xml"/><Relationship Id="rId619" Type="http://schemas.openxmlformats.org/officeDocument/2006/relationships/customXml" Target="../ink/ink526.xml"/><Relationship Id="rId95" Type="http://schemas.openxmlformats.org/officeDocument/2006/relationships/image" Target="../media/image269.png"/><Relationship Id="rId160" Type="http://schemas.openxmlformats.org/officeDocument/2006/relationships/customXml" Target="../ink/ink296.xml"/><Relationship Id="rId216" Type="http://schemas.openxmlformats.org/officeDocument/2006/relationships/customXml" Target="../ink/ink324.xml"/><Relationship Id="rId423" Type="http://schemas.openxmlformats.org/officeDocument/2006/relationships/customXml" Target="../ink/ink428.xml"/><Relationship Id="rId258" Type="http://schemas.openxmlformats.org/officeDocument/2006/relationships/customXml" Target="../ink/ink345.xml"/><Relationship Id="rId465" Type="http://schemas.openxmlformats.org/officeDocument/2006/relationships/customXml" Target="../ink/ink449.xml"/><Relationship Id="rId630" Type="http://schemas.openxmlformats.org/officeDocument/2006/relationships/image" Target="../media/image536.png"/><Relationship Id="rId22" Type="http://schemas.openxmlformats.org/officeDocument/2006/relationships/customXml" Target="../ink/ink227.xml"/><Relationship Id="rId64" Type="http://schemas.openxmlformats.org/officeDocument/2006/relationships/customXml" Target="../ink/ink248.xml"/><Relationship Id="rId118" Type="http://schemas.openxmlformats.org/officeDocument/2006/relationships/customXml" Target="../ink/ink275.xml"/><Relationship Id="rId325" Type="http://schemas.openxmlformats.org/officeDocument/2006/relationships/image" Target="../media/image384.png"/><Relationship Id="rId367" Type="http://schemas.openxmlformats.org/officeDocument/2006/relationships/customXml" Target="../ink/ink400.xml"/><Relationship Id="rId532" Type="http://schemas.openxmlformats.org/officeDocument/2006/relationships/image" Target="../media/image487.png"/><Relationship Id="rId574" Type="http://schemas.openxmlformats.org/officeDocument/2006/relationships/image" Target="../media/image508.png"/><Relationship Id="rId171" Type="http://schemas.openxmlformats.org/officeDocument/2006/relationships/image" Target="../media/image307.png"/><Relationship Id="rId227" Type="http://schemas.openxmlformats.org/officeDocument/2006/relationships/image" Target="../media/image335.png"/><Relationship Id="rId269" Type="http://schemas.openxmlformats.org/officeDocument/2006/relationships/image" Target="../media/image356.png"/><Relationship Id="rId434" Type="http://schemas.openxmlformats.org/officeDocument/2006/relationships/image" Target="../media/image438.png"/><Relationship Id="rId476" Type="http://schemas.openxmlformats.org/officeDocument/2006/relationships/image" Target="../media/image459.png"/><Relationship Id="rId641" Type="http://schemas.openxmlformats.org/officeDocument/2006/relationships/customXml" Target="../ink/ink537.xml"/><Relationship Id="rId33" Type="http://schemas.openxmlformats.org/officeDocument/2006/relationships/image" Target="../media/image238.png"/><Relationship Id="rId129" Type="http://schemas.openxmlformats.org/officeDocument/2006/relationships/image" Target="../media/image286.png"/><Relationship Id="rId280" Type="http://schemas.openxmlformats.org/officeDocument/2006/relationships/customXml" Target="../ink/ink356.xml"/><Relationship Id="rId336" Type="http://schemas.openxmlformats.org/officeDocument/2006/relationships/image" Target="../media/image389.png"/><Relationship Id="rId501" Type="http://schemas.openxmlformats.org/officeDocument/2006/relationships/customXml" Target="../ink/ink467.xml"/><Relationship Id="rId543" Type="http://schemas.openxmlformats.org/officeDocument/2006/relationships/customXml" Target="../ink/ink488.xml"/><Relationship Id="rId75" Type="http://schemas.openxmlformats.org/officeDocument/2006/relationships/image" Target="../media/image259.png"/><Relationship Id="rId140" Type="http://schemas.openxmlformats.org/officeDocument/2006/relationships/customXml" Target="../ink/ink286.xml"/><Relationship Id="rId182" Type="http://schemas.openxmlformats.org/officeDocument/2006/relationships/customXml" Target="../ink/ink307.xml"/><Relationship Id="rId378" Type="http://schemas.openxmlformats.org/officeDocument/2006/relationships/image" Target="../media/image410.png"/><Relationship Id="rId403" Type="http://schemas.openxmlformats.org/officeDocument/2006/relationships/customXml" Target="../ink/ink418.xml"/><Relationship Id="rId585" Type="http://schemas.openxmlformats.org/officeDocument/2006/relationships/customXml" Target="../ink/ink509.xml"/><Relationship Id="rId6" Type="http://schemas.openxmlformats.org/officeDocument/2006/relationships/customXml" Target="../ink/ink219.xml"/><Relationship Id="rId238" Type="http://schemas.openxmlformats.org/officeDocument/2006/relationships/customXml" Target="../ink/ink335.xml"/><Relationship Id="rId445" Type="http://schemas.openxmlformats.org/officeDocument/2006/relationships/customXml" Target="../ink/ink439.xml"/><Relationship Id="rId487" Type="http://schemas.openxmlformats.org/officeDocument/2006/relationships/customXml" Target="../ink/ink460.xml"/><Relationship Id="rId610" Type="http://schemas.openxmlformats.org/officeDocument/2006/relationships/image" Target="../media/image526.png"/><Relationship Id="rId652" Type="http://schemas.openxmlformats.org/officeDocument/2006/relationships/image" Target="../media/image547.png"/><Relationship Id="rId291" Type="http://schemas.openxmlformats.org/officeDocument/2006/relationships/image" Target="../media/image367.png"/><Relationship Id="rId305" Type="http://schemas.openxmlformats.org/officeDocument/2006/relationships/image" Target="../media/image374.png"/><Relationship Id="rId347" Type="http://schemas.openxmlformats.org/officeDocument/2006/relationships/customXml" Target="../ink/ink390.xml"/><Relationship Id="rId512" Type="http://schemas.openxmlformats.org/officeDocument/2006/relationships/image" Target="../media/image477.png"/><Relationship Id="rId44" Type="http://schemas.openxmlformats.org/officeDocument/2006/relationships/customXml" Target="../ink/ink238.xml"/><Relationship Id="rId86" Type="http://schemas.openxmlformats.org/officeDocument/2006/relationships/customXml" Target="../ink/ink259.xml"/><Relationship Id="rId151" Type="http://schemas.openxmlformats.org/officeDocument/2006/relationships/image" Target="../media/image297.png"/><Relationship Id="rId389" Type="http://schemas.openxmlformats.org/officeDocument/2006/relationships/customXml" Target="../ink/ink411.xml"/><Relationship Id="rId554" Type="http://schemas.openxmlformats.org/officeDocument/2006/relationships/image" Target="../media/image498.png"/><Relationship Id="rId596" Type="http://schemas.openxmlformats.org/officeDocument/2006/relationships/image" Target="../media/image519.png"/><Relationship Id="rId193" Type="http://schemas.openxmlformats.org/officeDocument/2006/relationships/image" Target="../media/image318.png"/><Relationship Id="rId207" Type="http://schemas.openxmlformats.org/officeDocument/2006/relationships/image" Target="../media/image325.png"/><Relationship Id="rId249" Type="http://schemas.openxmlformats.org/officeDocument/2006/relationships/image" Target="../media/image346.png"/><Relationship Id="rId414" Type="http://schemas.openxmlformats.org/officeDocument/2006/relationships/image" Target="../media/image428.png"/><Relationship Id="rId456" Type="http://schemas.openxmlformats.org/officeDocument/2006/relationships/image" Target="../media/image449.png"/><Relationship Id="rId498" Type="http://schemas.openxmlformats.org/officeDocument/2006/relationships/image" Target="../media/image470.png"/><Relationship Id="rId621" Type="http://schemas.openxmlformats.org/officeDocument/2006/relationships/customXml" Target="../ink/ink527.xml"/><Relationship Id="rId13" Type="http://schemas.openxmlformats.org/officeDocument/2006/relationships/image" Target="../media/image228.png"/><Relationship Id="rId109" Type="http://schemas.openxmlformats.org/officeDocument/2006/relationships/image" Target="../media/image276.png"/><Relationship Id="rId260" Type="http://schemas.openxmlformats.org/officeDocument/2006/relationships/customXml" Target="../ink/ink346.xml"/><Relationship Id="rId316" Type="http://schemas.openxmlformats.org/officeDocument/2006/relationships/customXml" Target="../ink/ink374.xml"/><Relationship Id="rId523" Type="http://schemas.openxmlformats.org/officeDocument/2006/relationships/customXml" Target="../ink/ink478.xml"/><Relationship Id="rId55" Type="http://schemas.openxmlformats.org/officeDocument/2006/relationships/image" Target="../media/image249.png"/><Relationship Id="rId97" Type="http://schemas.openxmlformats.org/officeDocument/2006/relationships/image" Target="../media/image270.png"/><Relationship Id="rId120" Type="http://schemas.openxmlformats.org/officeDocument/2006/relationships/customXml" Target="../ink/ink276.xml"/><Relationship Id="rId358" Type="http://schemas.openxmlformats.org/officeDocument/2006/relationships/image" Target="../media/image400.png"/><Relationship Id="rId565" Type="http://schemas.openxmlformats.org/officeDocument/2006/relationships/customXml" Target="../ink/ink499.xml"/><Relationship Id="rId162" Type="http://schemas.openxmlformats.org/officeDocument/2006/relationships/customXml" Target="../ink/ink297.xml"/><Relationship Id="rId218" Type="http://schemas.openxmlformats.org/officeDocument/2006/relationships/customXml" Target="../ink/ink325.xml"/><Relationship Id="rId425" Type="http://schemas.openxmlformats.org/officeDocument/2006/relationships/customXml" Target="../ink/ink429.xml"/><Relationship Id="rId467" Type="http://schemas.openxmlformats.org/officeDocument/2006/relationships/customXml" Target="../ink/ink450.xml"/><Relationship Id="rId632" Type="http://schemas.openxmlformats.org/officeDocument/2006/relationships/image" Target="../media/image537.png"/><Relationship Id="rId271" Type="http://schemas.openxmlformats.org/officeDocument/2006/relationships/image" Target="../media/image357.png"/><Relationship Id="rId24" Type="http://schemas.openxmlformats.org/officeDocument/2006/relationships/customXml" Target="../ink/ink228.xml"/><Relationship Id="rId66" Type="http://schemas.openxmlformats.org/officeDocument/2006/relationships/customXml" Target="../ink/ink249.xml"/><Relationship Id="rId131" Type="http://schemas.openxmlformats.org/officeDocument/2006/relationships/image" Target="../media/image287.png"/><Relationship Id="rId327" Type="http://schemas.openxmlformats.org/officeDocument/2006/relationships/image" Target="../media/image385.png"/><Relationship Id="rId369" Type="http://schemas.openxmlformats.org/officeDocument/2006/relationships/customXml" Target="../ink/ink401.xml"/><Relationship Id="rId534" Type="http://schemas.openxmlformats.org/officeDocument/2006/relationships/image" Target="../media/image488.png"/><Relationship Id="rId576" Type="http://schemas.openxmlformats.org/officeDocument/2006/relationships/image" Target="../media/image509.png"/><Relationship Id="rId173" Type="http://schemas.openxmlformats.org/officeDocument/2006/relationships/image" Target="../media/image308.png"/><Relationship Id="rId229" Type="http://schemas.openxmlformats.org/officeDocument/2006/relationships/image" Target="../media/image336.png"/><Relationship Id="rId380" Type="http://schemas.openxmlformats.org/officeDocument/2006/relationships/image" Target="../media/image411.png"/><Relationship Id="rId436" Type="http://schemas.openxmlformats.org/officeDocument/2006/relationships/image" Target="../media/image439.png"/><Relationship Id="rId601" Type="http://schemas.openxmlformats.org/officeDocument/2006/relationships/customXml" Target="../ink/ink517.xml"/><Relationship Id="rId643" Type="http://schemas.openxmlformats.org/officeDocument/2006/relationships/customXml" Target="../ink/ink538.xml"/><Relationship Id="rId240" Type="http://schemas.openxmlformats.org/officeDocument/2006/relationships/customXml" Target="../ink/ink336.xml"/><Relationship Id="rId478" Type="http://schemas.openxmlformats.org/officeDocument/2006/relationships/image" Target="../media/image460.png"/><Relationship Id="rId35" Type="http://schemas.openxmlformats.org/officeDocument/2006/relationships/image" Target="../media/image239.png"/><Relationship Id="rId77" Type="http://schemas.openxmlformats.org/officeDocument/2006/relationships/image" Target="../media/image260.png"/><Relationship Id="rId100" Type="http://schemas.openxmlformats.org/officeDocument/2006/relationships/customXml" Target="../ink/ink266.xml"/><Relationship Id="rId282" Type="http://schemas.openxmlformats.org/officeDocument/2006/relationships/customXml" Target="../ink/ink357.xml"/><Relationship Id="rId338" Type="http://schemas.openxmlformats.org/officeDocument/2006/relationships/image" Target="../media/image390.png"/><Relationship Id="rId503" Type="http://schemas.openxmlformats.org/officeDocument/2006/relationships/customXml" Target="../ink/ink468.xml"/><Relationship Id="rId545" Type="http://schemas.openxmlformats.org/officeDocument/2006/relationships/customXml" Target="../ink/ink489.xml"/><Relationship Id="rId587" Type="http://schemas.openxmlformats.org/officeDocument/2006/relationships/customXml" Target="../ink/ink510.xml"/><Relationship Id="rId8" Type="http://schemas.openxmlformats.org/officeDocument/2006/relationships/customXml" Target="../ink/ink220.xml"/><Relationship Id="rId142" Type="http://schemas.openxmlformats.org/officeDocument/2006/relationships/customXml" Target="../ink/ink287.xml"/><Relationship Id="rId184" Type="http://schemas.openxmlformats.org/officeDocument/2006/relationships/customXml" Target="../ink/ink308.xml"/><Relationship Id="rId391" Type="http://schemas.openxmlformats.org/officeDocument/2006/relationships/customXml" Target="../ink/ink412.xml"/><Relationship Id="rId405" Type="http://schemas.openxmlformats.org/officeDocument/2006/relationships/customXml" Target="../ink/ink419.xml"/><Relationship Id="rId447" Type="http://schemas.openxmlformats.org/officeDocument/2006/relationships/customXml" Target="../ink/ink440.xml"/><Relationship Id="rId612" Type="http://schemas.openxmlformats.org/officeDocument/2006/relationships/image" Target="../media/image527.png"/><Relationship Id="rId251" Type="http://schemas.openxmlformats.org/officeDocument/2006/relationships/image" Target="../media/image347.png"/><Relationship Id="rId489" Type="http://schemas.openxmlformats.org/officeDocument/2006/relationships/customXml" Target="../ink/ink461.xml"/><Relationship Id="rId654" Type="http://schemas.openxmlformats.org/officeDocument/2006/relationships/image" Target="../media/image548.png"/><Relationship Id="rId46" Type="http://schemas.openxmlformats.org/officeDocument/2006/relationships/customXml" Target="../ink/ink239.xml"/><Relationship Id="rId293" Type="http://schemas.openxmlformats.org/officeDocument/2006/relationships/image" Target="../media/image368.png"/><Relationship Id="rId307" Type="http://schemas.openxmlformats.org/officeDocument/2006/relationships/image" Target="../media/image375.png"/><Relationship Id="rId349" Type="http://schemas.openxmlformats.org/officeDocument/2006/relationships/customXml" Target="../ink/ink391.xml"/><Relationship Id="rId514" Type="http://schemas.openxmlformats.org/officeDocument/2006/relationships/image" Target="../media/image478.png"/><Relationship Id="rId556" Type="http://schemas.openxmlformats.org/officeDocument/2006/relationships/image" Target="../media/image499.png"/><Relationship Id="rId88" Type="http://schemas.openxmlformats.org/officeDocument/2006/relationships/customXml" Target="../ink/ink260.xml"/><Relationship Id="rId111" Type="http://schemas.openxmlformats.org/officeDocument/2006/relationships/image" Target="../media/image277.png"/><Relationship Id="rId153" Type="http://schemas.openxmlformats.org/officeDocument/2006/relationships/image" Target="../media/image298.png"/><Relationship Id="rId195" Type="http://schemas.openxmlformats.org/officeDocument/2006/relationships/image" Target="../media/image319.png"/><Relationship Id="rId209" Type="http://schemas.openxmlformats.org/officeDocument/2006/relationships/image" Target="../media/image326.png"/><Relationship Id="rId360" Type="http://schemas.openxmlformats.org/officeDocument/2006/relationships/image" Target="../media/image401.png"/><Relationship Id="rId416" Type="http://schemas.openxmlformats.org/officeDocument/2006/relationships/image" Target="../media/image429.png"/><Relationship Id="rId598" Type="http://schemas.openxmlformats.org/officeDocument/2006/relationships/image" Target="../media/image520.png"/><Relationship Id="rId220" Type="http://schemas.openxmlformats.org/officeDocument/2006/relationships/customXml" Target="../ink/ink326.xml"/><Relationship Id="rId458" Type="http://schemas.openxmlformats.org/officeDocument/2006/relationships/image" Target="../media/image450.png"/><Relationship Id="rId623" Type="http://schemas.openxmlformats.org/officeDocument/2006/relationships/customXml" Target="../ink/ink528.xml"/><Relationship Id="rId15" Type="http://schemas.openxmlformats.org/officeDocument/2006/relationships/image" Target="../media/image229.png"/><Relationship Id="rId57" Type="http://schemas.openxmlformats.org/officeDocument/2006/relationships/image" Target="../media/image250.png"/><Relationship Id="rId262" Type="http://schemas.openxmlformats.org/officeDocument/2006/relationships/customXml" Target="../ink/ink347.xml"/><Relationship Id="rId318" Type="http://schemas.openxmlformats.org/officeDocument/2006/relationships/customXml" Target="../ink/ink375.xml"/><Relationship Id="rId525" Type="http://schemas.openxmlformats.org/officeDocument/2006/relationships/customXml" Target="../ink/ink479.xml"/><Relationship Id="rId567" Type="http://schemas.openxmlformats.org/officeDocument/2006/relationships/customXml" Target="../ink/ink500.xml"/><Relationship Id="rId99" Type="http://schemas.openxmlformats.org/officeDocument/2006/relationships/image" Target="../media/image271.png"/><Relationship Id="rId122" Type="http://schemas.openxmlformats.org/officeDocument/2006/relationships/customXml" Target="../ink/ink277.xml"/><Relationship Id="rId164" Type="http://schemas.openxmlformats.org/officeDocument/2006/relationships/customXml" Target="../ink/ink298.xml"/><Relationship Id="rId371" Type="http://schemas.openxmlformats.org/officeDocument/2006/relationships/customXml" Target="../ink/ink402.xml"/><Relationship Id="rId427" Type="http://schemas.openxmlformats.org/officeDocument/2006/relationships/customXml" Target="../ink/ink430.xml"/><Relationship Id="rId469" Type="http://schemas.openxmlformats.org/officeDocument/2006/relationships/customXml" Target="../ink/ink451.xml"/><Relationship Id="rId634" Type="http://schemas.openxmlformats.org/officeDocument/2006/relationships/image" Target="../media/image538.png"/><Relationship Id="rId26" Type="http://schemas.openxmlformats.org/officeDocument/2006/relationships/customXml" Target="../ink/ink229.xml"/><Relationship Id="rId231" Type="http://schemas.openxmlformats.org/officeDocument/2006/relationships/image" Target="../media/image337.png"/><Relationship Id="rId273" Type="http://schemas.openxmlformats.org/officeDocument/2006/relationships/image" Target="../media/image358.png"/><Relationship Id="rId329" Type="http://schemas.openxmlformats.org/officeDocument/2006/relationships/customXml" Target="../ink/ink381.xml"/><Relationship Id="rId480" Type="http://schemas.openxmlformats.org/officeDocument/2006/relationships/image" Target="../media/image461.png"/><Relationship Id="rId536" Type="http://schemas.openxmlformats.org/officeDocument/2006/relationships/image" Target="../media/image489.png"/><Relationship Id="rId68" Type="http://schemas.openxmlformats.org/officeDocument/2006/relationships/customXml" Target="../ink/ink250.xml"/><Relationship Id="rId133" Type="http://schemas.openxmlformats.org/officeDocument/2006/relationships/image" Target="../media/image288.png"/><Relationship Id="rId175" Type="http://schemas.openxmlformats.org/officeDocument/2006/relationships/image" Target="../media/image309.png"/><Relationship Id="rId340" Type="http://schemas.openxmlformats.org/officeDocument/2006/relationships/image" Target="../media/image391.png"/><Relationship Id="rId578" Type="http://schemas.openxmlformats.org/officeDocument/2006/relationships/image" Target="../media/image510.png"/><Relationship Id="rId200" Type="http://schemas.openxmlformats.org/officeDocument/2006/relationships/customXml" Target="../ink/ink316.xml"/><Relationship Id="rId382" Type="http://schemas.openxmlformats.org/officeDocument/2006/relationships/image" Target="../media/image412.png"/><Relationship Id="rId438" Type="http://schemas.openxmlformats.org/officeDocument/2006/relationships/image" Target="../media/image440.png"/><Relationship Id="rId603" Type="http://schemas.openxmlformats.org/officeDocument/2006/relationships/customXml" Target="../ink/ink518.xml"/><Relationship Id="rId645" Type="http://schemas.openxmlformats.org/officeDocument/2006/relationships/customXml" Target="../ink/ink539.xml"/><Relationship Id="rId242" Type="http://schemas.openxmlformats.org/officeDocument/2006/relationships/customXml" Target="../ink/ink337.xml"/><Relationship Id="rId284" Type="http://schemas.openxmlformats.org/officeDocument/2006/relationships/customXml" Target="../ink/ink358.xml"/><Relationship Id="rId491" Type="http://schemas.openxmlformats.org/officeDocument/2006/relationships/customXml" Target="../ink/ink462.xml"/><Relationship Id="rId505" Type="http://schemas.openxmlformats.org/officeDocument/2006/relationships/customXml" Target="../ink/ink469.xml"/><Relationship Id="rId37" Type="http://schemas.openxmlformats.org/officeDocument/2006/relationships/image" Target="../media/image240.png"/><Relationship Id="rId79" Type="http://schemas.openxmlformats.org/officeDocument/2006/relationships/image" Target="../media/image261.png"/><Relationship Id="rId102" Type="http://schemas.openxmlformats.org/officeDocument/2006/relationships/customXml" Target="../ink/ink267.xml"/><Relationship Id="rId144" Type="http://schemas.openxmlformats.org/officeDocument/2006/relationships/customXml" Target="../ink/ink288.xml"/><Relationship Id="rId547" Type="http://schemas.openxmlformats.org/officeDocument/2006/relationships/customXml" Target="../ink/ink490.xml"/><Relationship Id="rId589" Type="http://schemas.openxmlformats.org/officeDocument/2006/relationships/customXml" Target="../ink/ink511.xml"/><Relationship Id="rId90" Type="http://schemas.openxmlformats.org/officeDocument/2006/relationships/customXml" Target="../ink/ink261.xml"/><Relationship Id="rId186" Type="http://schemas.openxmlformats.org/officeDocument/2006/relationships/customXml" Target="../ink/ink309.xml"/><Relationship Id="rId351" Type="http://schemas.openxmlformats.org/officeDocument/2006/relationships/customXml" Target="../ink/ink392.xml"/><Relationship Id="rId393" Type="http://schemas.openxmlformats.org/officeDocument/2006/relationships/customXml" Target="../ink/ink413.xml"/><Relationship Id="rId407" Type="http://schemas.openxmlformats.org/officeDocument/2006/relationships/customXml" Target="../ink/ink420.xml"/><Relationship Id="rId449" Type="http://schemas.openxmlformats.org/officeDocument/2006/relationships/customXml" Target="../ink/ink441.xml"/><Relationship Id="rId614" Type="http://schemas.openxmlformats.org/officeDocument/2006/relationships/image" Target="../media/image528.png"/><Relationship Id="rId211" Type="http://schemas.openxmlformats.org/officeDocument/2006/relationships/image" Target="../media/image327.png"/><Relationship Id="rId253" Type="http://schemas.openxmlformats.org/officeDocument/2006/relationships/image" Target="../media/image348.png"/><Relationship Id="rId295" Type="http://schemas.openxmlformats.org/officeDocument/2006/relationships/image" Target="../media/image369.png"/><Relationship Id="rId309" Type="http://schemas.openxmlformats.org/officeDocument/2006/relationships/image" Target="../media/image376.png"/><Relationship Id="rId460" Type="http://schemas.openxmlformats.org/officeDocument/2006/relationships/image" Target="../media/image451.png"/><Relationship Id="rId516" Type="http://schemas.openxmlformats.org/officeDocument/2006/relationships/image" Target="../media/image479.png"/><Relationship Id="rId48" Type="http://schemas.openxmlformats.org/officeDocument/2006/relationships/customXml" Target="../ink/ink240.xml"/><Relationship Id="rId113" Type="http://schemas.openxmlformats.org/officeDocument/2006/relationships/image" Target="../media/image278.png"/><Relationship Id="rId320" Type="http://schemas.openxmlformats.org/officeDocument/2006/relationships/customXml" Target="../ink/ink376.xml"/><Relationship Id="rId558" Type="http://schemas.openxmlformats.org/officeDocument/2006/relationships/image" Target="../media/image500.png"/><Relationship Id="rId155" Type="http://schemas.openxmlformats.org/officeDocument/2006/relationships/image" Target="../media/image299.png"/><Relationship Id="rId197" Type="http://schemas.openxmlformats.org/officeDocument/2006/relationships/image" Target="../media/image320.png"/><Relationship Id="rId362" Type="http://schemas.openxmlformats.org/officeDocument/2006/relationships/image" Target="../media/image402.png"/><Relationship Id="rId418" Type="http://schemas.openxmlformats.org/officeDocument/2006/relationships/image" Target="../media/image430.png"/><Relationship Id="rId625" Type="http://schemas.openxmlformats.org/officeDocument/2006/relationships/customXml" Target="../ink/ink529.xml"/><Relationship Id="rId222" Type="http://schemas.openxmlformats.org/officeDocument/2006/relationships/customXml" Target="../ink/ink327.xml"/><Relationship Id="rId264" Type="http://schemas.openxmlformats.org/officeDocument/2006/relationships/customXml" Target="../ink/ink348.xml"/><Relationship Id="rId471" Type="http://schemas.openxmlformats.org/officeDocument/2006/relationships/customXml" Target="../ink/ink452.xml"/><Relationship Id="rId17" Type="http://schemas.openxmlformats.org/officeDocument/2006/relationships/image" Target="../media/image230.png"/><Relationship Id="rId59" Type="http://schemas.openxmlformats.org/officeDocument/2006/relationships/image" Target="../media/image251.png"/><Relationship Id="rId124" Type="http://schemas.openxmlformats.org/officeDocument/2006/relationships/customXml" Target="../ink/ink278.xml"/><Relationship Id="rId527" Type="http://schemas.openxmlformats.org/officeDocument/2006/relationships/customXml" Target="../ink/ink480.xml"/><Relationship Id="rId569" Type="http://schemas.openxmlformats.org/officeDocument/2006/relationships/customXml" Target="../ink/ink501.xml"/><Relationship Id="rId70" Type="http://schemas.openxmlformats.org/officeDocument/2006/relationships/customXml" Target="../ink/ink251.xml"/><Relationship Id="rId166" Type="http://schemas.openxmlformats.org/officeDocument/2006/relationships/customXml" Target="../ink/ink299.xml"/><Relationship Id="rId331" Type="http://schemas.openxmlformats.org/officeDocument/2006/relationships/customXml" Target="../ink/ink382.xml"/><Relationship Id="rId373" Type="http://schemas.openxmlformats.org/officeDocument/2006/relationships/customXml" Target="../ink/ink403.xml"/><Relationship Id="rId429" Type="http://schemas.openxmlformats.org/officeDocument/2006/relationships/customXml" Target="../ink/ink431.xml"/><Relationship Id="rId580" Type="http://schemas.openxmlformats.org/officeDocument/2006/relationships/image" Target="../media/image511.png"/><Relationship Id="rId636" Type="http://schemas.openxmlformats.org/officeDocument/2006/relationships/image" Target="../media/image539.png"/><Relationship Id="rId1" Type="http://schemas.openxmlformats.org/officeDocument/2006/relationships/slideLayout" Target="../slideLayouts/slideLayout6.xml"/><Relationship Id="rId233" Type="http://schemas.openxmlformats.org/officeDocument/2006/relationships/image" Target="../media/image338.png"/><Relationship Id="rId440" Type="http://schemas.openxmlformats.org/officeDocument/2006/relationships/image" Target="../media/image441.png"/><Relationship Id="rId28" Type="http://schemas.openxmlformats.org/officeDocument/2006/relationships/customXml" Target="../ink/ink230.xml"/><Relationship Id="rId275" Type="http://schemas.openxmlformats.org/officeDocument/2006/relationships/image" Target="../media/image359.png"/><Relationship Id="rId300" Type="http://schemas.openxmlformats.org/officeDocument/2006/relationships/customXml" Target="../ink/ink366.xml"/><Relationship Id="rId482" Type="http://schemas.openxmlformats.org/officeDocument/2006/relationships/image" Target="../media/image462.png"/><Relationship Id="rId538" Type="http://schemas.openxmlformats.org/officeDocument/2006/relationships/image" Target="../media/image490.png"/><Relationship Id="rId81" Type="http://schemas.openxmlformats.org/officeDocument/2006/relationships/image" Target="../media/image262.png"/><Relationship Id="rId135" Type="http://schemas.openxmlformats.org/officeDocument/2006/relationships/image" Target="../media/image289.png"/><Relationship Id="rId177" Type="http://schemas.openxmlformats.org/officeDocument/2006/relationships/image" Target="../media/image310.png"/><Relationship Id="rId342" Type="http://schemas.openxmlformats.org/officeDocument/2006/relationships/image" Target="../media/image392.png"/><Relationship Id="rId384" Type="http://schemas.openxmlformats.org/officeDocument/2006/relationships/image" Target="../media/image413.png"/><Relationship Id="rId591" Type="http://schemas.openxmlformats.org/officeDocument/2006/relationships/customXml" Target="../ink/ink512.xml"/><Relationship Id="rId605" Type="http://schemas.openxmlformats.org/officeDocument/2006/relationships/customXml" Target="../ink/ink519.xml"/><Relationship Id="rId202" Type="http://schemas.openxmlformats.org/officeDocument/2006/relationships/customXml" Target="../ink/ink317.xml"/><Relationship Id="rId244" Type="http://schemas.openxmlformats.org/officeDocument/2006/relationships/customXml" Target="../ink/ink338.xml"/><Relationship Id="rId647" Type="http://schemas.openxmlformats.org/officeDocument/2006/relationships/customXml" Target="../ink/ink540.xml"/><Relationship Id="rId39" Type="http://schemas.openxmlformats.org/officeDocument/2006/relationships/image" Target="../media/image241.png"/><Relationship Id="rId286" Type="http://schemas.openxmlformats.org/officeDocument/2006/relationships/customXml" Target="../ink/ink359.xml"/><Relationship Id="rId451" Type="http://schemas.openxmlformats.org/officeDocument/2006/relationships/customXml" Target="../ink/ink442.xml"/><Relationship Id="rId493" Type="http://schemas.openxmlformats.org/officeDocument/2006/relationships/customXml" Target="../ink/ink463.xml"/><Relationship Id="rId507" Type="http://schemas.openxmlformats.org/officeDocument/2006/relationships/customXml" Target="../ink/ink470.xml"/><Relationship Id="rId549" Type="http://schemas.openxmlformats.org/officeDocument/2006/relationships/customXml" Target="../ink/ink491.xml"/><Relationship Id="rId50" Type="http://schemas.openxmlformats.org/officeDocument/2006/relationships/customXml" Target="../ink/ink241.xml"/><Relationship Id="rId104" Type="http://schemas.openxmlformats.org/officeDocument/2006/relationships/customXml" Target="../ink/ink268.xml"/><Relationship Id="rId146" Type="http://schemas.openxmlformats.org/officeDocument/2006/relationships/customXml" Target="../ink/ink289.xml"/><Relationship Id="rId188" Type="http://schemas.openxmlformats.org/officeDocument/2006/relationships/customXml" Target="../ink/ink310.xml"/><Relationship Id="rId311" Type="http://schemas.openxmlformats.org/officeDocument/2006/relationships/image" Target="../media/image377.png"/><Relationship Id="rId353" Type="http://schemas.openxmlformats.org/officeDocument/2006/relationships/customXml" Target="../ink/ink393.xml"/><Relationship Id="rId395" Type="http://schemas.openxmlformats.org/officeDocument/2006/relationships/customXml" Target="../ink/ink414.xml"/><Relationship Id="rId409" Type="http://schemas.openxmlformats.org/officeDocument/2006/relationships/customXml" Target="../ink/ink421.xml"/><Relationship Id="rId560" Type="http://schemas.openxmlformats.org/officeDocument/2006/relationships/image" Target="../media/image501.png"/><Relationship Id="rId92" Type="http://schemas.openxmlformats.org/officeDocument/2006/relationships/customXml" Target="../ink/ink262.xml"/><Relationship Id="rId213" Type="http://schemas.openxmlformats.org/officeDocument/2006/relationships/image" Target="../media/image328.png"/><Relationship Id="rId420" Type="http://schemas.openxmlformats.org/officeDocument/2006/relationships/image" Target="../media/image431.png"/><Relationship Id="rId616" Type="http://schemas.openxmlformats.org/officeDocument/2006/relationships/image" Target="../media/image529.png"/><Relationship Id="rId255" Type="http://schemas.openxmlformats.org/officeDocument/2006/relationships/image" Target="../media/image349.png"/><Relationship Id="rId297" Type="http://schemas.openxmlformats.org/officeDocument/2006/relationships/image" Target="../media/image370.png"/><Relationship Id="rId462" Type="http://schemas.openxmlformats.org/officeDocument/2006/relationships/image" Target="../media/image452.png"/><Relationship Id="rId518" Type="http://schemas.openxmlformats.org/officeDocument/2006/relationships/image" Target="../media/image480.png"/><Relationship Id="rId115" Type="http://schemas.openxmlformats.org/officeDocument/2006/relationships/image" Target="../media/image279.png"/><Relationship Id="rId157" Type="http://schemas.openxmlformats.org/officeDocument/2006/relationships/image" Target="../media/image300.png"/><Relationship Id="rId322" Type="http://schemas.openxmlformats.org/officeDocument/2006/relationships/customXml" Target="../ink/ink377.xml"/><Relationship Id="rId364" Type="http://schemas.openxmlformats.org/officeDocument/2006/relationships/image" Target="../media/image403.png"/><Relationship Id="rId61" Type="http://schemas.openxmlformats.org/officeDocument/2006/relationships/image" Target="../media/image252.png"/><Relationship Id="rId199" Type="http://schemas.openxmlformats.org/officeDocument/2006/relationships/image" Target="../media/image321.png"/><Relationship Id="rId571" Type="http://schemas.openxmlformats.org/officeDocument/2006/relationships/customXml" Target="../ink/ink502.xml"/><Relationship Id="rId627" Type="http://schemas.openxmlformats.org/officeDocument/2006/relationships/customXml" Target="../ink/ink530.xml"/><Relationship Id="rId19" Type="http://schemas.openxmlformats.org/officeDocument/2006/relationships/image" Target="../media/image231.png"/><Relationship Id="rId224" Type="http://schemas.openxmlformats.org/officeDocument/2006/relationships/customXml" Target="../ink/ink328.xml"/><Relationship Id="rId266" Type="http://schemas.openxmlformats.org/officeDocument/2006/relationships/customXml" Target="../ink/ink349.xml"/><Relationship Id="rId431" Type="http://schemas.openxmlformats.org/officeDocument/2006/relationships/customXml" Target="../ink/ink432.xml"/><Relationship Id="rId473" Type="http://schemas.openxmlformats.org/officeDocument/2006/relationships/customXml" Target="../ink/ink453.xml"/><Relationship Id="rId529" Type="http://schemas.openxmlformats.org/officeDocument/2006/relationships/customXml" Target="../ink/ink481.xml"/><Relationship Id="rId30" Type="http://schemas.openxmlformats.org/officeDocument/2006/relationships/customXml" Target="../ink/ink231.xml"/><Relationship Id="rId126" Type="http://schemas.openxmlformats.org/officeDocument/2006/relationships/customXml" Target="../ink/ink279.xml"/><Relationship Id="rId168" Type="http://schemas.openxmlformats.org/officeDocument/2006/relationships/customXml" Target="../ink/ink300.xml"/><Relationship Id="rId333" Type="http://schemas.openxmlformats.org/officeDocument/2006/relationships/customXml" Target="../ink/ink383.xml"/><Relationship Id="rId540" Type="http://schemas.openxmlformats.org/officeDocument/2006/relationships/image" Target="../media/image491.png"/><Relationship Id="rId72" Type="http://schemas.openxmlformats.org/officeDocument/2006/relationships/customXml" Target="../ink/ink252.xml"/><Relationship Id="rId375" Type="http://schemas.openxmlformats.org/officeDocument/2006/relationships/customXml" Target="../ink/ink404.xml"/><Relationship Id="rId582" Type="http://schemas.openxmlformats.org/officeDocument/2006/relationships/image" Target="../media/image512.png"/><Relationship Id="rId638" Type="http://schemas.openxmlformats.org/officeDocument/2006/relationships/image" Target="../media/image540.png"/><Relationship Id="rId3" Type="http://schemas.openxmlformats.org/officeDocument/2006/relationships/image" Target="../media/image223.png"/><Relationship Id="rId235" Type="http://schemas.openxmlformats.org/officeDocument/2006/relationships/image" Target="../media/image339.png"/><Relationship Id="rId277" Type="http://schemas.openxmlformats.org/officeDocument/2006/relationships/image" Target="../media/image360.png"/><Relationship Id="rId400" Type="http://schemas.openxmlformats.org/officeDocument/2006/relationships/image" Target="../media/image421.png"/><Relationship Id="rId442" Type="http://schemas.openxmlformats.org/officeDocument/2006/relationships/image" Target="../media/image442.png"/><Relationship Id="rId484" Type="http://schemas.openxmlformats.org/officeDocument/2006/relationships/image" Target="../media/image463.png"/><Relationship Id="rId137" Type="http://schemas.openxmlformats.org/officeDocument/2006/relationships/image" Target="../media/image290.png"/><Relationship Id="rId302" Type="http://schemas.openxmlformats.org/officeDocument/2006/relationships/customXml" Target="../ink/ink367.xml"/><Relationship Id="rId344" Type="http://schemas.openxmlformats.org/officeDocument/2006/relationships/image" Target="../media/image393.png"/><Relationship Id="rId41" Type="http://schemas.openxmlformats.org/officeDocument/2006/relationships/image" Target="../media/image242.png"/><Relationship Id="rId83" Type="http://schemas.openxmlformats.org/officeDocument/2006/relationships/image" Target="../media/image263.png"/><Relationship Id="rId179" Type="http://schemas.openxmlformats.org/officeDocument/2006/relationships/image" Target="../media/image311.png"/><Relationship Id="rId386" Type="http://schemas.openxmlformats.org/officeDocument/2006/relationships/image" Target="../media/image414.png"/><Relationship Id="rId551" Type="http://schemas.openxmlformats.org/officeDocument/2006/relationships/customXml" Target="../ink/ink492.xml"/><Relationship Id="rId593" Type="http://schemas.openxmlformats.org/officeDocument/2006/relationships/customXml" Target="../ink/ink513.xml"/><Relationship Id="rId607" Type="http://schemas.openxmlformats.org/officeDocument/2006/relationships/customXml" Target="../ink/ink520.xml"/><Relationship Id="rId649" Type="http://schemas.openxmlformats.org/officeDocument/2006/relationships/customXml" Target="../ink/ink541.xml"/><Relationship Id="rId190" Type="http://schemas.openxmlformats.org/officeDocument/2006/relationships/customXml" Target="../ink/ink311.xml"/><Relationship Id="rId204" Type="http://schemas.openxmlformats.org/officeDocument/2006/relationships/customXml" Target="../ink/ink318.xml"/><Relationship Id="rId246" Type="http://schemas.openxmlformats.org/officeDocument/2006/relationships/customXml" Target="../ink/ink339.xml"/><Relationship Id="rId288" Type="http://schemas.openxmlformats.org/officeDocument/2006/relationships/customXml" Target="../ink/ink360.xml"/><Relationship Id="rId411" Type="http://schemas.openxmlformats.org/officeDocument/2006/relationships/customXml" Target="../ink/ink422.xml"/><Relationship Id="rId453" Type="http://schemas.openxmlformats.org/officeDocument/2006/relationships/customXml" Target="../ink/ink443.xml"/><Relationship Id="rId509" Type="http://schemas.openxmlformats.org/officeDocument/2006/relationships/customXml" Target="../ink/ink471.xml"/><Relationship Id="rId106" Type="http://schemas.openxmlformats.org/officeDocument/2006/relationships/customXml" Target="../ink/ink269.xml"/><Relationship Id="rId313" Type="http://schemas.openxmlformats.org/officeDocument/2006/relationships/image" Target="../media/image378.png"/><Relationship Id="rId495" Type="http://schemas.openxmlformats.org/officeDocument/2006/relationships/customXml" Target="../ink/ink464.xml"/><Relationship Id="rId10" Type="http://schemas.openxmlformats.org/officeDocument/2006/relationships/customXml" Target="../ink/ink221.xml"/><Relationship Id="rId52" Type="http://schemas.openxmlformats.org/officeDocument/2006/relationships/customXml" Target="../ink/ink242.xml"/><Relationship Id="rId94" Type="http://schemas.openxmlformats.org/officeDocument/2006/relationships/customXml" Target="../ink/ink263.xml"/><Relationship Id="rId148" Type="http://schemas.openxmlformats.org/officeDocument/2006/relationships/customXml" Target="../ink/ink290.xml"/><Relationship Id="rId355" Type="http://schemas.openxmlformats.org/officeDocument/2006/relationships/customXml" Target="../ink/ink394.xml"/><Relationship Id="rId397" Type="http://schemas.openxmlformats.org/officeDocument/2006/relationships/customXml" Target="../ink/ink415.xml"/><Relationship Id="rId520" Type="http://schemas.openxmlformats.org/officeDocument/2006/relationships/image" Target="../media/image481.png"/><Relationship Id="rId562" Type="http://schemas.openxmlformats.org/officeDocument/2006/relationships/image" Target="../media/image502.png"/><Relationship Id="rId618" Type="http://schemas.openxmlformats.org/officeDocument/2006/relationships/image" Target="../media/image530.png"/><Relationship Id="rId215" Type="http://schemas.openxmlformats.org/officeDocument/2006/relationships/image" Target="../media/image329.png"/><Relationship Id="rId257" Type="http://schemas.openxmlformats.org/officeDocument/2006/relationships/image" Target="../media/image350.png"/><Relationship Id="rId422" Type="http://schemas.openxmlformats.org/officeDocument/2006/relationships/image" Target="../media/image432.png"/><Relationship Id="rId464" Type="http://schemas.openxmlformats.org/officeDocument/2006/relationships/image" Target="../media/image453.png"/><Relationship Id="rId299" Type="http://schemas.openxmlformats.org/officeDocument/2006/relationships/image" Target="../media/image371.png"/><Relationship Id="rId63" Type="http://schemas.openxmlformats.org/officeDocument/2006/relationships/image" Target="../media/image253.png"/><Relationship Id="rId159" Type="http://schemas.openxmlformats.org/officeDocument/2006/relationships/image" Target="../media/image301.png"/><Relationship Id="rId366" Type="http://schemas.openxmlformats.org/officeDocument/2006/relationships/image" Target="../media/image404.png"/><Relationship Id="rId573" Type="http://schemas.openxmlformats.org/officeDocument/2006/relationships/customXml" Target="../ink/ink503.xml"/><Relationship Id="rId226" Type="http://schemas.openxmlformats.org/officeDocument/2006/relationships/customXml" Target="../ink/ink329.xml"/><Relationship Id="rId433" Type="http://schemas.openxmlformats.org/officeDocument/2006/relationships/customXml" Target="../ink/ink433.xml"/><Relationship Id="rId640" Type="http://schemas.openxmlformats.org/officeDocument/2006/relationships/image" Target="../media/image541.png"/><Relationship Id="rId74" Type="http://schemas.openxmlformats.org/officeDocument/2006/relationships/customXml" Target="../ink/ink253.xml"/><Relationship Id="rId377" Type="http://schemas.openxmlformats.org/officeDocument/2006/relationships/customXml" Target="../ink/ink405.xml"/><Relationship Id="rId500" Type="http://schemas.openxmlformats.org/officeDocument/2006/relationships/image" Target="../media/image471.png"/><Relationship Id="rId584" Type="http://schemas.openxmlformats.org/officeDocument/2006/relationships/image" Target="../media/image513.png"/><Relationship Id="rId5" Type="http://schemas.openxmlformats.org/officeDocument/2006/relationships/image" Target="../media/image224.png"/><Relationship Id="rId237" Type="http://schemas.openxmlformats.org/officeDocument/2006/relationships/image" Target="../media/image340.png"/><Relationship Id="rId444" Type="http://schemas.openxmlformats.org/officeDocument/2006/relationships/image" Target="../media/image443.png"/><Relationship Id="rId651" Type="http://schemas.openxmlformats.org/officeDocument/2006/relationships/customXml" Target="../ink/ink542.xml"/><Relationship Id="rId290" Type="http://schemas.openxmlformats.org/officeDocument/2006/relationships/customXml" Target="../ink/ink361.xml"/><Relationship Id="rId304" Type="http://schemas.openxmlformats.org/officeDocument/2006/relationships/customXml" Target="../ink/ink368.xml"/><Relationship Id="rId388" Type="http://schemas.openxmlformats.org/officeDocument/2006/relationships/image" Target="../media/image415.png"/><Relationship Id="rId511" Type="http://schemas.openxmlformats.org/officeDocument/2006/relationships/customXml" Target="../ink/ink472.xml"/><Relationship Id="rId609" Type="http://schemas.openxmlformats.org/officeDocument/2006/relationships/customXml" Target="../ink/ink521.xml"/><Relationship Id="rId85" Type="http://schemas.openxmlformats.org/officeDocument/2006/relationships/image" Target="../media/image264.png"/><Relationship Id="rId150" Type="http://schemas.openxmlformats.org/officeDocument/2006/relationships/customXml" Target="../ink/ink291.xml"/><Relationship Id="rId595" Type="http://schemas.openxmlformats.org/officeDocument/2006/relationships/customXml" Target="../ink/ink514.xml"/><Relationship Id="rId248" Type="http://schemas.openxmlformats.org/officeDocument/2006/relationships/customXml" Target="../ink/ink340.xml"/><Relationship Id="rId455" Type="http://schemas.openxmlformats.org/officeDocument/2006/relationships/customXml" Target="../ink/ink444.xml"/><Relationship Id="rId12" Type="http://schemas.openxmlformats.org/officeDocument/2006/relationships/customXml" Target="../ink/ink222.xml"/><Relationship Id="rId108" Type="http://schemas.openxmlformats.org/officeDocument/2006/relationships/customXml" Target="../ink/ink270.xml"/><Relationship Id="rId315" Type="http://schemas.openxmlformats.org/officeDocument/2006/relationships/image" Target="../media/image379.png"/><Relationship Id="rId522" Type="http://schemas.openxmlformats.org/officeDocument/2006/relationships/image" Target="../media/image482.png"/><Relationship Id="rId96" Type="http://schemas.openxmlformats.org/officeDocument/2006/relationships/customXml" Target="../ink/ink264.xml"/><Relationship Id="rId161" Type="http://schemas.openxmlformats.org/officeDocument/2006/relationships/image" Target="../media/image302.png"/><Relationship Id="rId399" Type="http://schemas.openxmlformats.org/officeDocument/2006/relationships/customXml" Target="../ink/ink416.xml"/><Relationship Id="rId259" Type="http://schemas.openxmlformats.org/officeDocument/2006/relationships/image" Target="../media/image351.png"/><Relationship Id="rId466" Type="http://schemas.openxmlformats.org/officeDocument/2006/relationships/image" Target="../media/image454.png"/><Relationship Id="rId23" Type="http://schemas.openxmlformats.org/officeDocument/2006/relationships/image" Target="../media/image233.png"/><Relationship Id="rId119" Type="http://schemas.openxmlformats.org/officeDocument/2006/relationships/image" Target="../media/image281.png"/><Relationship Id="rId326" Type="http://schemas.openxmlformats.org/officeDocument/2006/relationships/customXml" Target="../ink/ink379.xml"/><Relationship Id="rId533" Type="http://schemas.openxmlformats.org/officeDocument/2006/relationships/customXml" Target="../ink/ink483.xml"/><Relationship Id="rId172" Type="http://schemas.openxmlformats.org/officeDocument/2006/relationships/customXml" Target="../ink/ink302.xml"/><Relationship Id="rId477" Type="http://schemas.openxmlformats.org/officeDocument/2006/relationships/customXml" Target="../ink/ink455.xml"/><Relationship Id="rId600" Type="http://schemas.openxmlformats.org/officeDocument/2006/relationships/image" Target="../media/image521.png"/><Relationship Id="rId337" Type="http://schemas.openxmlformats.org/officeDocument/2006/relationships/customXml" Target="../ink/ink385.xml"/><Relationship Id="rId34" Type="http://schemas.openxmlformats.org/officeDocument/2006/relationships/customXml" Target="../ink/ink233.xml"/><Relationship Id="rId544" Type="http://schemas.openxmlformats.org/officeDocument/2006/relationships/image" Target="../media/image493.png"/><Relationship Id="rId183" Type="http://schemas.openxmlformats.org/officeDocument/2006/relationships/image" Target="../media/image313.png"/><Relationship Id="rId390" Type="http://schemas.openxmlformats.org/officeDocument/2006/relationships/image" Target="../media/image416.png"/><Relationship Id="rId404" Type="http://schemas.openxmlformats.org/officeDocument/2006/relationships/image" Target="../media/image423.png"/><Relationship Id="rId611" Type="http://schemas.openxmlformats.org/officeDocument/2006/relationships/customXml" Target="../ink/ink522.xml"/><Relationship Id="rId250" Type="http://schemas.openxmlformats.org/officeDocument/2006/relationships/customXml" Target="../ink/ink341.xml"/><Relationship Id="rId488" Type="http://schemas.openxmlformats.org/officeDocument/2006/relationships/image" Target="../media/image465.png"/><Relationship Id="rId45" Type="http://schemas.openxmlformats.org/officeDocument/2006/relationships/image" Target="../media/image244.png"/><Relationship Id="rId110" Type="http://schemas.openxmlformats.org/officeDocument/2006/relationships/customXml" Target="../ink/ink271.xml"/><Relationship Id="rId348" Type="http://schemas.openxmlformats.org/officeDocument/2006/relationships/image" Target="../media/image395.png"/><Relationship Id="rId555" Type="http://schemas.openxmlformats.org/officeDocument/2006/relationships/customXml" Target="../ink/ink494.xml"/><Relationship Id="rId194" Type="http://schemas.openxmlformats.org/officeDocument/2006/relationships/customXml" Target="../ink/ink313.xml"/><Relationship Id="rId208" Type="http://schemas.openxmlformats.org/officeDocument/2006/relationships/customXml" Target="../ink/ink320.xml"/><Relationship Id="rId415" Type="http://schemas.openxmlformats.org/officeDocument/2006/relationships/customXml" Target="../ink/ink424.xml"/><Relationship Id="rId622" Type="http://schemas.openxmlformats.org/officeDocument/2006/relationships/image" Target="../media/image532.png"/><Relationship Id="rId261" Type="http://schemas.openxmlformats.org/officeDocument/2006/relationships/image" Target="../media/image352.png"/><Relationship Id="rId499" Type="http://schemas.openxmlformats.org/officeDocument/2006/relationships/customXml" Target="../ink/ink466.xml"/><Relationship Id="rId56" Type="http://schemas.openxmlformats.org/officeDocument/2006/relationships/customXml" Target="../ink/ink244.xml"/><Relationship Id="rId359" Type="http://schemas.openxmlformats.org/officeDocument/2006/relationships/customXml" Target="../ink/ink396.xml"/><Relationship Id="rId566" Type="http://schemas.openxmlformats.org/officeDocument/2006/relationships/image" Target="../media/image504.png"/><Relationship Id="rId121" Type="http://schemas.openxmlformats.org/officeDocument/2006/relationships/image" Target="../media/image282.png"/><Relationship Id="rId219" Type="http://schemas.openxmlformats.org/officeDocument/2006/relationships/image" Target="../media/image331.png"/><Relationship Id="rId426" Type="http://schemas.openxmlformats.org/officeDocument/2006/relationships/image" Target="../media/image434.png"/><Relationship Id="rId633" Type="http://schemas.openxmlformats.org/officeDocument/2006/relationships/customXml" Target="../ink/ink533.xml"/><Relationship Id="rId67" Type="http://schemas.openxmlformats.org/officeDocument/2006/relationships/image" Target="../media/image255.png"/><Relationship Id="rId272" Type="http://schemas.openxmlformats.org/officeDocument/2006/relationships/customXml" Target="../ink/ink352.xml"/><Relationship Id="rId577" Type="http://schemas.openxmlformats.org/officeDocument/2006/relationships/customXml" Target="../ink/ink505.xml"/><Relationship Id="rId132" Type="http://schemas.openxmlformats.org/officeDocument/2006/relationships/customXml" Target="../ink/ink282.xml"/><Relationship Id="rId437" Type="http://schemas.openxmlformats.org/officeDocument/2006/relationships/customXml" Target="../ink/ink435.xml"/><Relationship Id="rId644" Type="http://schemas.openxmlformats.org/officeDocument/2006/relationships/image" Target="../media/image543.png"/><Relationship Id="rId283" Type="http://schemas.openxmlformats.org/officeDocument/2006/relationships/image" Target="../media/image363.png"/><Relationship Id="rId490" Type="http://schemas.openxmlformats.org/officeDocument/2006/relationships/image" Target="../media/image466.png"/><Relationship Id="rId504" Type="http://schemas.openxmlformats.org/officeDocument/2006/relationships/image" Target="../media/image473.png"/><Relationship Id="rId78" Type="http://schemas.openxmlformats.org/officeDocument/2006/relationships/customXml" Target="../ink/ink255.xml"/><Relationship Id="rId143" Type="http://schemas.openxmlformats.org/officeDocument/2006/relationships/image" Target="../media/image293.png"/><Relationship Id="rId350" Type="http://schemas.openxmlformats.org/officeDocument/2006/relationships/image" Target="../media/image396.png"/><Relationship Id="rId588" Type="http://schemas.openxmlformats.org/officeDocument/2006/relationships/image" Target="../media/image515.png"/><Relationship Id="rId9" Type="http://schemas.openxmlformats.org/officeDocument/2006/relationships/image" Target="../media/image226.png"/><Relationship Id="rId210" Type="http://schemas.openxmlformats.org/officeDocument/2006/relationships/customXml" Target="../ink/ink321.xml"/><Relationship Id="rId448" Type="http://schemas.openxmlformats.org/officeDocument/2006/relationships/image" Target="../media/image445.png"/><Relationship Id="rId294" Type="http://schemas.openxmlformats.org/officeDocument/2006/relationships/customXml" Target="../ink/ink363.xml"/><Relationship Id="rId308" Type="http://schemas.openxmlformats.org/officeDocument/2006/relationships/customXml" Target="../ink/ink370.xml"/><Relationship Id="rId515" Type="http://schemas.openxmlformats.org/officeDocument/2006/relationships/customXml" Target="../ink/ink474.xml"/><Relationship Id="rId89" Type="http://schemas.openxmlformats.org/officeDocument/2006/relationships/image" Target="../media/image266.png"/><Relationship Id="rId154" Type="http://schemas.openxmlformats.org/officeDocument/2006/relationships/customXml" Target="../ink/ink293.xml"/><Relationship Id="rId361" Type="http://schemas.openxmlformats.org/officeDocument/2006/relationships/customXml" Target="../ink/ink397.xml"/><Relationship Id="rId599" Type="http://schemas.openxmlformats.org/officeDocument/2006/relationships/customXml" Target="../ink/ink516.xml"/><Relationship Id="rId459" Type="http://schemas.openxmlformats.org/officeDocument/2006/relationships/customXml" Target="../ink/ink446.xml"/><Relationship Id="rId16" Type="http://schemas.openxmlformats.org/officeDocument/2006/relationships/customXml" Target="../ink/ink224.xml"/><Relationship Id="rId221" Type="http://schemas.openxmlformats.org/officeDocument/2006/relationships/image" Target="../media/image332.png"/><Relationship Id="rId319" Type="http://schemas.openxmlformats.org/officeDocument/2006/relationships/image" Target="../media/image381.png"/><Relationship Id="rId526" Type="http://schemas.openxmlformats.org/officeDocument/2006/relationships/image" Target="../media/image484.png"/></Relationships>
</file>

<file path=ppt/slides/_rels/slide6.xml.rels><?xml version="1.0" encoding="UTF-8" standalone="yes"?>
<Relationships xmlns="http://schemas.openxmlformats.org/package/2006/relationships"><Relationship Id="rId117" Type="http://schemas.openxmlformats.org/officeDocument/2006/relationships/image" Target="../media/image606.png"/><Relationship Id="rId21" Type="http://schemas.openxmlformats.org/officeDocument/2006/relationships/image" Target="../media/image558.png"/><Relationship Id="rId42" Type="http://schemas.openxmlformats.org/officeDocument/2006/relationships/customXml" Target="../ink/ink562.xml"/><Relationship Id="rId47" Type="http://schemas.openxmlformats.org/officeDocument/2006/relationships/image" Target="../media/image571.png"/><Relationship Id="rId63" Type="http://schemas.openxmlformats.org/officeDocument/2006/relationships/image" Target="../media/image579.png"/><Relationship Id="rId68" Type="http://schemas.openxmlformats.org/officeDocument/2006/relationships/customXml" Target="../ink/ink575.xml"/><Relationship Id="rId84" Type="http://schemas.openxmlformats.org/officeDocument/2006/relationships/customXml" Target="../ink/ink583.xml"/><Relationship Id="rId89" Type="http://schemas.openxmlformats.org/officeDocument/2006/relationships/image" Target="../media/image592.png"/><Relationship Id="rId112" Type="http://schemas.openxmlformats.org/officeDocument/2006/relationships/customXml" Target="../ink/ink597.xml"/><Relationship Id="rId16" Type="http://schemas.openxmlformats.org/officeDocument/2006/relationships/customXml" Target="../ink/ink549.xml"/><Relationship Id="rId107" Type="http://schemas.openxmlformats.org/officeDocument/2006/relationships/image" Target="../media/image601.png"/><Relationship Id="rId11" Type="http://schemas.openxmlformats.org/officeDocument/2006/relationships/image" Target="../media/image553.png"/><Relationship Id="rId32" Type="http://schemas.openxmlformats.org/officeDocument/2006/relationships/customXml" Target="../ink/ink557.xml"/><Relationship Id="rId37" Type="http://schemas.openxmlformats.org/officeDocument/2006/relationships/image" Target="../media/image566.png"/><Relationship Id="rId53" Type="http://schemas.openxmlformats.org/officeDocument/2006/relationships/image" Target="../media/image574.png"/><Relationship Id="rId58" Type="http://schemas.openxmlformats.org/officeDocument/2006/relationships/customXml" Target="../ink/ink570.xml"/><Relationship Id="rId74" Type="http://schemas.openxmlformats.org/officeDocument/2006/relationships/customXml" Target="../ink/ink578.xml"/><Relationship Id="rId79" Type="http://schemas.openxmlformats.org/officeDocument/2006/relationships/image" Target="../media/image587.png"/><Relationship Id="rId102" Type="http://schemas.openxmlformats.org/officeDocument/2006/relationships/customXml" Target="../ink/ink592.xml"/><Relationship Id="rId123" Type="http://schemas.openxmlformats.org/officeDocument/2006/relationships/image" Target="../media/image609.png"/><Relationship Id="rId128" Type="http://schemas.openxmlformats.org/officeDocument/2006/relationships/customXml" Target="../ink/ink605.xml"/><Relationship Id="rId5" Type="http://schemas.openxmlformats.org/officeDocument/2006/relationships/image" Target="../media/image550.png"/><Relationship Id="rId90" Type="http://schemas.openxmlformats.org/officeDocument/2006/relationships/customXml" Target="../ink/ink586.xml"/><Relationship Id="rId95" Type="http://schemas.openxmlformats.org/officeDocument/2006/relationships/image" Target="../media/image595.png"/><Relationship Id="rId22" Type="http://schemas.openxmlformats.org/officeDocument/2006/relationships/customXml" Target="../ink/ink552.xml"/><Relationship Id="rId27" Type="http://schemas.openxmlformats.org/officeDocument/2006/relationships/image" Target="../media/image561.png"/><Relationship Id="rId43" Type="http://schemas.openxmlformats.org/officeDocument/2006/relationships/image" Target="../media/image569.png"/><Relationship Id="rId48" Type="http://schemas.openxmlformats.org/officeDocument/2006/relationships/customXml" Target="../ink/ink565.xml"/><Relationship Id="rId64" Type="http://schemas.openxmlformats.org/officeDocument/2006/relationships/customXml" Target="../ink/ink573.xml"/><Relationship Id="rId69" Type="http://schemas.openxmlformats.org/officeDocument/2006/relationships/image" Target="../media/image582.png"/><Relationship Id="rId113" Type="http://schemas.openxmlformats.org/officeDocument/2006/relationships/image" Target="../media/image604.png"/><Relationship Id="rId118" Type="http://schemas.openxmlformats.org/officeDocument/2006/relationships/customXml" Target="../ink/ink600.xml"/><Relationship Id="rId80" Type="http://schemas.openxmlformats.org/officeDocument/2006/relationships/customXml" Target="../ink/ink581.xml"/><Relationship Id="rId85" Type="http://schemas.openxmlformats.org/officeDocument/2006/relationships/image" Target="../media/image590.png"/><Relationship Id="rId12" Type="http://schemas.openxmlformats.org/officeDocument/2006/relationships/customXml" Target="../ink/ink547.xml"/><Relationship Id="rId17" Type="http://schemas.openxmlformats.org/officeDocument/2006/relationships/image" Target="../media/image556.png"/><Relationship Id="rId33" Type="http://schemas.openxmlformats.org/officeDocument/2006/relationships/image" Target="../media/image564.png"/><Relationship Id="rId38" Type="http://schemas.openxmlformats.org/officeDocument/2006/relationships/customXml" Target="../ink/ink560.xml"/><Relationship Id="rId59" Type="http://schemas.openxmlformats.org/officeDocument/2006/relationships/image" Target="../media/image577.png"/><Relationship Id="rId103" Type="http://schemas.openxmlformats.org/officeDocument/2006/relationships/image" Target="../media/image599.png"/><Relationship Id="rId108" Type="http://schemas.openxmlformats.org/officeDocument/2006/relationships/customXml" Target="../ink/ink595.xml"/><Relationship Id="rId124" Type="http://schemas.openxmlformats.org/officeDocument/2006/relationships/customXml" Target="../ink/ink603.xml"/><Relationship Id="rId129" Type="http://schemas.openxmlformats.org/officeDocument/2006/relationships/image" Target="../media/image612.png"/><Relationship Id="rId54" Type="http://schemas.openxmlformats.org/officeDocument/2006/relationships/customXml" Target="../ink/ink568.xml"/><Relationship Id="rId70" Type="http://schemas.openxmlformats.org/officeDocument/2006/relationships/customXml" Target="../ink/ink576.xml"/><Relationship Id="rId75" Type="http://schemas.openxmlformats.org/officeDocument/2006/relationships/image" Target="../media/image585.png"/><Relationship Id="rId91" Type="http://schemas.openxmlformats.org/officeDocument/2006/relationships/image" Target="../media/image593.png"/><Relationship Id="rId96" Type="http://schemas.openxmlformats.org/officeDocument/2006/relationships/customXml" Target="../ink/ink589.xml"/><Relationship Id="rId1" Type="http://schemas.openxmlformats.org/officeDocument/2006/relationships/slideLayout" Target="../slideLayouts/slideLayout2.xml"/><Relationship Id="rId6" Type="http://schemas.openxmlformats.org/officeDocument/2006/relationships/customXml" Target="../ink/ink544.xml"/><Relationship Id="rId23" Type="http://schemas.openxmlformats.org/officeDocument/2006/relationships/image" Target="../media/image559.png"/><Relationship Id="rId28" Type="http://schemas.openxmlformats.org/officeDocument/2006/relationships/customXml" Target="../ink/ink555.xml"/><Relationship Id="rId49" Type="http://schemas.openxmlformats.org/officeDocument/2006/relationships/image" Target="../media/image572.png"/><Relationship Id="rId114" Type="http://schemas.openxmlformats.org/officeDocument/2006/relationships/customXml" Target="../ink/ink598.xml"/><Relationship Id="rId119" Type="http://schemas.openxmlformats.org/officeDocument/2006/relationships/image" Target="../media/image607.png"/><Relationship Id="rId44" Type="http://schemas.openxmlformats.org/officeDocument/2006/relationships/customXml" Target="../ink/ink563.xml"/><Relationship Id="rId60" Type="http://schemas.openxmlformats.org/officeDocument/2006/relationships/customXml" Target="../ink/ink571.xml"/><Relationship Id="rId65" Type="http://schemas.openxmlformats.org/officeDocument/2006/relationships/image" Target="../media/image580.png"/><Relationship Id="rId81" Type="http://schemas.openxmlformats.org/officeDocument/2006/relationships/image" Target="../media/image588.png"/><Relationship Id="rId86" Type="http://schemas.openxmlformats.org/officeDocument/2006/relationships/customXml" Target="../ink/ink584.xml"/><Relationship Id="rId130" Type="http://schemas.openxmlformats.org/officeDocument/2006/relationships/customXml" Target="../ink/ink606.xml"/><Relationship Id="rId13" Type="http://schemas.openxmlformats.org/officeDocument/2006/relationships/image" Target="../media/image554.png"/><Relationship Id="rId18" Type="http://schemas.openxmlformats.org/officeDocument/2006/relationships/customXml" Target="../ink/ink550.xml"/><Relationship Id="rId39" Type="http://schemas.openxmlformats.org/officeDocument/2006/relationships/image" Target="../media/image567.png"/><Relationship Id="rId109" Type="http://schemas.openxmlformats.org/officeDocument/2006/relationships/image" Target="../media/image602.png"/><Relationship Id="rId34" Type="http://schemas.openxmlformats.org/officeDocument/2006/relationships/customXml" Target="../ink/ink558.xml"/><Relationship Id="rId50" Type="http://schemas.openxmlformats.org/officeDocument/2006/relationships/customXml" Target="../ink/ink566.xml"/><Relationship Id="rId55" Type="http://schemas.openxmlformats.org/officeDocument/2006/relationships/image" Target="../media/image575.png"/><Relationship Id="rId76" Type="http://schemas.openxmlformats.org/officeDocument/2006/relationships/customXml" Target="../ink/ink579.xml"/><Relationship Id="rId97" Type="http://schemas.openxmlformats.org/officeDocument/2006/relationships/image" Target="../media/image596.png"/><Relationship Id="rId104" Type="http://schemas.openxmlformats.org/officeDocument/2006/relationships/customXml" Target="../ink/ink593.xml"/><Relationship Id="rId120" Type="http://schemas.openxmlformats.org/officeDocument/2006/relationships/customXml" Target="../ink/ink601.xml"/><Relationship Id="rId125" Type="http://schemas.openxmlformats.org/officeDocument/2006/relationships/image" Target="../media/image610.png"/><Relationship Id="rId7" Type="http://schemas.openxmlformats.org/officeDocument/2006/relationships/image" Target="../media/image551.png"/><Relationship Id="rId71" Type="http://schemas.openxmlformats.org/officeDocument/2006/relationships/image" Target="../media/image583.png"/><Relationship Id="rId92" Type="http://schemas.openxmlformats.org/officeDocument/2006/relationships/customXml" Target="../ink/ink587.xml"/><Relationship Id="rId2" Type="http://schemas.openxmlformats.org/officeDocument/2006/relationships/notesSlide" Target="../notesSlides/notesSlide5.xml"/><Relationship Id="rId29" Type="http://schemas.openxmlformats.org/officeDocument/2006/relationships/image" Target="../media/image562.png"/><Relationship Id="rId24" Type="http://schemas.openxmlformats.org/officeDocument/2006/relationships/customXml" Target="../ink/ink553.xml"/><Relationship Id="rId40" Type="http://schemas.openxmlformats.org/officeDocument/2006/relationships/customXml" Target="../ink/ink561.xml"/><Relationship Id="rId45" Type="http://schemas.openxmlformats.org/officeDocument/2006/relationships/image" Target="../media/image570.png"/><Relationship Id="rId66" Type="http://schemas.openxmlformats.org/officeDocument/2006/relationships/customXml" Target="../ink/ink574.xml"/><Relationship Id="rId87" Type="http://schemas.openxmlformats.org/officeDocument/2006/relationships/image" Target="../media/image591.png"/><Relationship Id="rId110" Type="http://schemas.openxmlformats.org/officeDocument/2006/relationships/customXml" Target="../ink/ink596.xml"/><Relationship Id="rId115" Type="http://schemas.openxmlformats.org/officeDocument/2006/relationships/image" Target="../media/image605.png"/><Relationship Id="rId131" Type="http://schemas.openxmlformats.org/officeDocument/2006/relationships/image" Target="../media/image613.png"/><Relationship Id="rId61" Type="http://schemas.openxmlformats.org/officeDocument/2006/relationships/image" Target="../media/image578.png"/><Relationship Id="rId82" Type="http://schemas.openxmlformats.org/officeDocument/2006/relationships/customXml" Target="../ink/ink582.xml"/><Relationship Id="rId19" Type="http://schemas.openxmlformats.org/officeDocument/2006/relationships/image" Target="../media/image557.png"/><Relationship Id="rId14" Type="http://schemas.openxmlformats.org/officeDocument/2006/relationships/customXml" Target="../ink/ink548.xml"/><Relationship Id="rId30" Type="http://schemas.openxmlformats.org/officeDocument/2006/relationships/customXml" Target="../ink/ink556.xml"/><Relationship Id="rId35" Type="http://schemas.openxmlformats.org/officeDocument/2006/relationships/image" Target="../media/image565.png"/><Relationship Id="rId56" Type="http://schemas.openxmlformats.org/officeDocument/2006/relationships/customXml" Target="../ink/ink569.xml"/><Relationship Id="rId77" Type="http://schemas.openxmlformats.org/officeDocument/2006/relationships/image" Target="../media/image586.png"/><Relationship Id="rId100" Type="http://schemas.openxmlformats.org/officeDocument/2006/relationships/customXml" Target="../ink/ink591.xml"/><Relationship Id="rId105" Type="http://schemas.openxmlformats.org/officeDocument/2006/relationships/image" Target="../media/image600.png"/><Relationship Id="rId126" Type="http://schemas.openxmlformats.org/officeDocument/2006/relationships/customXml" Target="../ink/ink604.xml"/><Relationship Id="rId8" Type="http://schemas.openxmlformats.org/officeDocument/2006/relationships/customXml" Target="../ink/ink545.xml"/><Relationship Id="rId51" Type="http://schemas.openxmlformats.org/officeDocument/2006/relationships/image" Target="../media/image573.png"/><Relationship Id="rId72" Type="http://schemas.openxmlformats.org/officeDocument/2006/relationships/customXml" Target="../ink/ink577.xml"/><Relationship Id="rId93" Type="http://schemas.openxmlformats.org/officeDocument/2006/relationships/image" Target="../media/image594.png"/><Relationship Id="rId98" Type="http://schemas.openxmlformats.org/officeDocument/2006/relationships/customXml" Target="../ink/ink590.xml"/><Relationship Id="rId121" Type="http://schemas.openxmlformats.org/officeDocument/2006/relationships/image" Target="../media/image608.png"/><Relationship Id="rId3" Type="http://schemas.openxmlformats.org/officeDocument/2006/relationships/image" Target="../media/image4.png"/><Relationship Id="rId25" Type="http://schemas.openxmlformats.org/officeDocument/2006/relationships/image" Target="../media/image560.png"/><Relationship Id="rId46" Type="http://schemas.openxmlformats.org/officeDocument/2006/relationships/customXml" Target="../ink/ink564.xml"/><Relationship Id="rId67" Type="http://schemas.openxmlformats.org/officeDocument/2006/relationships/image" Target="../media/image581.png"/><Relationship Id="rId116" Type="http://schemas.openxmlformats.org/officeDocument/2006/relationships/customXml" Target="../ink/ink599.xml"/><Relationship Id="rId20" Type="http://schemas.openxmlformats.org/officeDocument/2006/relationships/customXml" Target="../ink/ink551.xml"/><Relationship Id="rId41" Type="http://schemas.openxmlformats.org/officeDocument/2006/relationships/image" Target="../media/image568.png"/><Relationship Id="rId62" Type="http://schemas.openxmlformats.org/officeDocument/2006/relationships/customXml" Target="../ink/ink572.xml"/><Relationship Id="rId83" Type="http://schemas.openxmlformats.org/officeDocument/2006/relationships/image" Target="../media/image589.png"/><Relationship Id="rId88" Type="http://schemas.openxmlformats.org/officeDocument/2006/relationships/customXml" Target="../ink/ink585.xml"/><Relationship Id="rId111" Type="http://schemas.openxmlformats.org/officeDocument/2006/relationships/image" Target="../media/image603.png"/><Relationship Id="rId15" Type="http://schemas.openxmlformats.org/officeDocument/2006/relationships/image" Target="../media/image555.png"/><Relationship Id="rId36" Type="http://schemas.openxmlformats.org/officeDocument/2006/relationships/customXml" Target="../ink/ink559.xml"/><Relationship Id="rId57" Type="http://schemas.openxmlformats.org/officeDocument/2006/relationships/image" Target="../media/image576.png"/><Relationship Id="rId106" Type="http://schemas.openxmlformats.org/officeDocument/2006/relationships/customXml" Target="../ink/ink594.xml"/><Relationship Id="rId127" Type="http://schemas.openxmlformats.org/officeDocument/2006/relationships/image" Target="../media/image611.png"/><Relationship Id="rId10" Type="http://schemas.openxmlformats.org/officeDocument/2006/relationships/customXml" Target="../ink/ink546.xml"/><Relationship Id="rId31" Type="http://schemas.openxmlformats.org/officeDocument/2006/relationships/image" Target="../media/image563.png"/><Relationship Id="rId52" Type="http://schemas.openxmlformats.org/officeDocument/2006/relationships/customXml" Target="../ink/ink567.xml"/><Relationship Id="rId73" Type="http://schemas.openxmlformats.org/officeDocument/2006/relationships/image" Target="../media/image584.png"/><Relationship Id="rId78" Type="http://schemas.openxmlformats.org/officeDocument/2006/relationships/customXml" Target="../ink/ink580.xml"/><Relationship Id="rId94" Type="http://schemas.openxmlformats.org/officeDocument/2006/relationships/customXml" Target="../ink/ink588.xml"/><Relationship Id="rId99" Type="http://schemas.openxmlformats.org/officeDocument/2006/relationships/image" Target="../media/image597.png"/><Relationship Id="rId101" Type="http://schemas.openxmlformats.org/officeDocument/2006/relationships/image" Target="../media/image598.png"/><Relationship Id="rId122" Type="http://schemas.openxmlformats.org/officeDocument/2006/relationships/customXml" Target="../ink/ink602.xml"/><Relationship Id="rId4" Type="http://schemas.openxmlformats.org/officeDocument/2006/relationships/image" Target="../media/image549.png"/><Relationship Id="rId9" Type="http://schemas.openxmlformats.org/officeDocument/2006/relationships/image" Target="../media/image552.png"/><Relationship Id="rId26" Type="http://schemas.openxmlformats.org/officeDocument/2006/relationships/customXml" Target="../ink/ink554.xml"/></Relationships>
</file>

<file path=ppt/slides/_rels/slide7.xml.rels><?xml version="1.0" encoding="UTF-8" standalone="yes"?>
<Relationships xmlns="http://schemas.openxmlformats.org/package/2006/relationships"><Relationship Id="rId117" Type="http://schemas.openxmlformats.org/officeDocument/2006/relationships/customXml" Target="../ink/ink663.xml"/><Relationship Id="rId299" Type="http://schemas.openxmlformats.org/officeDocument/2006/relationships/customXml" Target="../ink/ink754.xml"/><Relationship Id="rId21" Type="http://schemas.openxmlformats.org/officeDocument/2006/relationships/customXml" Target="../ink/ink615.xml"/><Relationship Id="rId63" Type="http://schemas.openxmlformats.org/officeDocument/2006/relationships/customXml" Target="../ink/ink636.xml"/><Relationship Id="rId159" Type="http://schemas.openxmlformats.org/officeDocument/2006/relationships/customXml" Target="../ink/ink684.xml"/><Relationship Id="rId170" Type="http://schemas.openxmlformats.org/officeDocument/2006/relationships/image" Target="../media/image697.png"/><Relationship Id="rId226" Type="http://schemas.openxmlformats.org/officeDocument/2006/relationships/image" Target="../media/image725.png"/><Relationship Id="rId268" Type="http://schemas.openxmlformats.org/officeDocument/2006/relationships/image" Target="../media/image746.png"/><Relationship Id="rId32" Type="http://schemas.openxmlformats.org/officeDocument/2006/relationships/image" Target="../media/image628.png"/><Relationship Id="rId74" Type="http://schemas.openxmlformats.org/officeDocument/2006/relationships/image" Target="../media/image649.png"/><Relationship Id="rId128" Type="http://schemas.openxmlformats.org/officeDocument/2006/relationships/image" Target="../media/image676.png"/><Relationship Id="rId5" Type="http://schemas.openxmlformats.org/officeDocument/2006/relationships/customXml" Target="../ink/ink607.xml"/><Relationship Id="rId181" Type="http://schemas.openxmlformats.org/officeDocument/2006/relationships/customXml" Target="../ink/ink695.xml"/><Relationship Id="rId237" Type="http://schemas.openxmlformats.org/officeDocument/2006/relationships/customXml" Target="../ink/ink723.xml"/><Relationship Id="rId279" Type="http://schemas.openxmlformats.org/officeDocument/2006/relationships/customXml" Target="../ink/ink744.xml"/><Relationship Id="rId43" Type="http://schemas.openxmlformats.org/officeDocument/2006/relationships/customXml" Target="../ink/ink626.xml"/><Relationship Id="rId139" Type="http://schemas.openxmlformats.org/officeDocument/2006/relationships/customXml" Target="../ink/ink674.xml"/><Relationship Id="rId290" Type="http://schemas.openxmlformats.org/officeDocument/2006/relationships/image" Target="../media/image757.png"/><Relationship Id="rId85" Type="http://schemas.openxmlformats.org/officeDocument/2006/relationships/customXml" Target="../ink/ink647.xml"/><Relationship Id="rId150" Type="http://schemas.openxmlformats.org/officeDocument/2006/relationships/image" Target="../media/image687.png"/><Relationship Id="rId192" Type="http://schemas.openxmlformats.org/officeDocument/2006/relationships/image" Target="../media/image708.png"/><Relationship Id="rId206" Type="http://schemas.openxmlformats.org/officeDocument/2006/relationships/image" Target="../media/image715.png"/><Relationship Id="rId248" Type="http://schemas.openxmlformats.org/officeDocument/2006/relationships/image" Target="../media/image736.png"/><Relationship Id="rId12" Type="http://schemas.openxmlformats.org/officeDocument/2006/relationships/image" Target="../media/image618.png"/><Relationship Id="rId108" Type="http://schemas.openxmlformats.org/officeDocument/2006/relationships/image" Target="../media/image666.png"/><Relationship Id="rId54" Type="http://schemas.openxmlformats.org/officeDocument/2006/relationships/image" Target="../media/image639.png"/><Relationship Id="rId75" Type="http://schemas.openxmlformats.org/officeDocument/2006/relationships/customXml" Target="../ink/ink642.xml"/><Relationship Id="rId96" Type="http://schemas.openxmlformats.org/officeDocument/2006/relationships/image" Target="../media/image660.png"/><Relationship Id="rId140" Type="http://schemas.openxmlformats.org/officeDocument/2006/relationships/image" Target="../media/image682.png"/><Relationship Id="rId161" Type="http://schemas.openxmlformats.org/officeDocument/2006/relationships/customXml" Target="../ink/ink685.xml"/><Relationship Id="rId182" Type="http://schemas.openxmlformats.org/officeDocument/2006/relationships/image" Target="../media/image703.png"/><Relationship Id="rId217" Type="http://schemas.openxmlformats.org/officeDocument/2006/relationships/customXml" Target="../ink/ink713.xml"/><Relationship Id="rId6" Type="http://schemas.openxmlformats.org/officeDocument/2006/relationships/image" Target="../media/image615.png"/><Relationship Id="rId238" Type="http://schemas.openxmlformats.org/officeDocument/2006/relationships/image" Target="../media/image731.png"/><Relationship Id="rId259" Type="http://schemas.openxmlformats.org/officeDocument/2006/relationships/customXml" Target="../ink/ink734.xml"/><Relationship Id="rId23" Type="http://schemas.openxmlformats.org/officeDocument/2006/relationships/customXml" Target="../ink/ink616.xml"/><Relationship Id="rId119" Type="http://schemas.openxmlformats.org/officeDocument/2006/relationships/customXml" Target="../ink/ink664.xml"/><Relationship Id="rId270" Type="http://schemas.openxmlformats.org/officeDocument/2006/relationships/image" Target="../media/image747.png"/><Relationship Id="rId291" Type="http://schemas.openxmlformats.org/officeDocument/2006/relationships/customXml" Target="../ink/ink750.xml"/><Relationship Id="rId44" Type="http://schemas.openxmlformats.org/officeDocument/2006/relationships/image" Target="../media/image634.png"/><Relationship Id="rId65" Type="http://schemas.openxmlformats.org/officeDocument/2006/relationships/customXml" Target="../ink/ink637.xml"/><Relationship Id="rId86" Type="http://schemas.openxmlformats.org/officeDocument/2006/relationships/image" Target="../media/image655.png"/><Relationship Id="rId130" Type="http://schemas.openxmlformats.org/officeDocument/2006/relationships/image" Target="../media/image677.png"/><Relationship Id="rId151" Type="http://schemas.openxmlformats.org/officeDocument/2006/relationships/customXml" Target="../ink/ink680.xml"/><Relationship Id="rId172" Type="http://schemas.openxmlformats.org/officeDocument/2006/relationships/image" Target="../media/image698.png"/><Relationship Id="rId193" Type="http://schemas.openxmlformats.org/officeDocument/2006/relationships/customXml" Target="../ink/ink701.xml"/><Relationship Id="rId207" Type="http://schemas.openxmlformats.org/officeDocument/2006/relationships/customXml" Target="../ink/ink708.xml"/><Relationship Id="rId228" Type="http://schemas.openxmlformats.org/officeDocument/2006/relationships/image" Target="../media/image726.png"/><Relationship Id="rId249" Type="http://schemas.openxmlformats.org/officeDocument/2006/relationships/customXml" Target="../ink/ink729.xml"/><Relationship Id="rId13" Type="http://schemas.openxmlformats.org/officeDocument/2006/relationships/customXml" Target="../ink/ink611.xml"/><Relationship Id="rId109" Type="http://schemas.openxmlformats.org/officeDocument/2006/relationships/customXml" Target="../ink/ink659.xml"/><Relationship Id="rId260" Type="http://schemas.openxmlformats.org/officeDocument/2006/relationships/image" Target="../media/image742.png"/><Relationship Id="rId281" Type="http://schemas.openxmlformats.org/officeDocument/2006/relationships/customXml" Target="../ink/ink745.xml"/><Relationship Id="rId34" Type="http://schemas.openxmlformats.org/officeDocument/2006/relationships/image" Target="../media/image629.png"/><Relationship Id="rId55" Type="http://schemas.openxmlformats.org/officeDocument/2006/relationships/customXml" Target="../ink/ink632.xml"/><Relationship Id="rId76" Type="http://schemas.openxmlformats.org/officeDocument/2006/relationships/image" Target="../media/image650.png"/><Relationship Id="rId97" Type="http://schemas.openxmlformats.org/officeDocument/2006/relationships/customXml" Target="../ink/ink653.xml"/><Relationship Id="rId120" Type="http://schemas.openxmlformats.org/officeDocument/2006/relationships/image" Target="../media/image672.png"/><Relationship Id="rId141" Type="http://schemas.openxmlformats.org/officeDocument/2006/relationships/customXml" Target="../ink/ink675.xml"/><Relationship Id="rId7" Type="http://schemas.openxmlformats.org/officeDocument/2006/relationships/customXml" Target="../ink/ink608.xml"/><Relationship Id="rId162" Type="http://schemas.openxmlformats.org/officeDocument/2006/relationships/image" Target="../media/image693.png"/><Relationship Id="rId183" Type="http://schemas.openxmlformats.org/officeDocument/2006/relationships/customXml" Target="../ink/ink696.xml"/><Relationship Id="rId218" Type="http://schemas.openxmlformats.org/officeDocument/2006/relationships/image" Target="../media/image721.png"/><Relationship Id="rId239" Type="http://schemas.openxmlformats.org/officeDocument/2006/relationships/customXml" Target="../ink/ink724.xml"/><Relationship Id="rId250" Type="http://schemas.openxmlformats.org/officeDocument/2006/relationships/image" Target="../media/image737.png"/><Relationship Id="rId271" Type="http://schemas.openxmlformats.org/officeDocument/2006/relationships/customXml" Target="../ink/ink740.xml"/><Relationship Id="rId292" Type="http://schemas.openxmlformats.org/officeDocument/2006/relationships/image" Target="../media/image758.png"/><Relationship Id="rId24" Type="http://schemas.openxmlformats.org/officeDocument/2006/relationships/image" Target="../media/image624.png"/><Relationship Id="rId45" Type="http://schemas.openxmlformats.org/officeDocument/2006/relationships/customXml" Target="../ink/ink627.xml"/><Relationship Id="rId66" Type="http://schemas.openxmlformats.org/officeDocument/2006/relationships/image" Target="../media/image645.png"/><Relationship Id="rId87" Type="http://schemas.openxmlformats.org/officeDocument/2006/relationships/customXml" Target="../ink/ink648.xml"/><Relationship Id="rId110" Type="http://schemas.openxmlformats.org/officeDocument/2006/relationships/image" Target="../media/image667.png"/><Relationship Id="rId131" Type="http://schemas.openxmlformats.org/officeDocument/2006/relationships/customXml" Target="../ink/ink670.xml"/><Relationship Id="rId152" Type="http://schemas.openxmlformats.org/officeDocument/2006/relationships/image" Target="../media/image688.png"/><Relationship Id="rId173" Type="http://schemas.openxmlformats.org/officeDocument/2006/relationships/customXml" Target="../ink/ink691.xml"/><Relationship Id="rId194" Type="http://schemas.openxmlformats.org/officeDocument/2006/relationships/image" Target="../media/image709.png"/><Relationship Id="rId208" Type="http://schemas.openxmlformats.org/officeDocument/2006/relationships/image" Target="../media/image716.png"/><Relationship Id="rId229" Type="http://schemas.openxmlformats.org/officeDocument/2006/relationships/customXml" Target="../ink/ink719.xml"/><Relationship Id="rId240" Type="http://schemas.openxmlformats.org/officeDocument/2006/relationships/image" Target="../media/image732.png"/><Relationship Id="rId261" Type="http://schemas.openxmlformats.org/officeDocument/2006/relationships/customXml" Target="../ink/ink735.xml"/><Relationship Id="rId14" Type="http://schemas.openxmlformats.org/officeDocument/2006/relationships/image" Target="../media/image619.png"/><Relationship Id="rId35" Type="http://schemas.openxmlformats.org/officeDocument/2006/relationships/customXml" Target="../ink/ink622.xml"/><Relationship Id="rId56" Type="http://schemas.openxmlformats.org/officeDocument/2006/relationships/image" Target="../media/image640.png"/><Relationship Id="rId77" Type="http://schemas.openxmlformats.org/officeDocument/2006/relationships/customXml" Target="../ink/ink643.xml"/><Relationship Id="rId100" Type="http://schemas.openxmlformats.org/officeDocument/2006/relationships/image" Target="../media/image662.png"/><Relationship Id="rId282" Type="http://schemas.openxmlformats.org/officeDocument/2006/relationships/image" Target="../media/image753.png"/><Relationship Id="rId8" Type="http://schemas.openxmlformats.org/officeDocument/2006/relationships/image" Target="../media/image616.png"/><Relationship Id="rId98" Type="http://schemas.openxmlformats.org/officeDocument/2006/relationships/image" Target="../media/image661.png"/><Relationship Id="rId121" Type="http://schemas.openxmlformats.org/officeDocument/2006/relationships/customXml" Target="../ink/ink665.xml"/><Relationship Id="rId142" Type="http://schemas.openxmlformats.org/officeDocument/2006/relationships/image" Target="../media/image683.png"/><Relationship Id="rId163" Type="http://schemas.openxmlformats.org/officeDocument/2006/relationships/customXml" Target="../ink/ink686.xml"/><Relationship Id="rId184" Type="http://schemas.openxmlformats.org/officeDocument/2006/relationships/image" Target="../media/image704.png"/><Relationship Id="rId219" Type="http://schemas.openxmlformats.org/officeDocument/2006/relationships/customXml" Target="../ink/ink714.xml"/><Relationship Id="rId230" Type="http://schemas.openxmlformats.org/officeDocument/2006/relationships/image" Target="../media/image727.png"/><Relationship Id="rId251" Type="http://schemas.openxmlformats.org/officeDocument/2006/relationships/customXml" Target="../ink/ink730.xml"/><Relationship Id="rId25" Type="http://schemas.openxmlformats.org/officeDocument/2006/relationships/customXml" Target="../ink/ink617.xml"/><Relationship Id="rId46" Type="http://schemas.openxmlformats.org/officeDocument/2006/relationships/image" Target="../media/image635.png"/><Relationship Id="rId67" Type="http://schemas.openxmlformats.org/officeDocument/2006/relationships/customXml" Target="../ink/ink638.xml"/><Relationship Id="rId272" Type="http://schemas.openxmlformats.org/officeDocument/2006/relationships/image" Target="../media/image748.png"/><Relationship Id="rId293" Type="http://schemas.openxmlformats.org/officeDocument/2006/relationships/customXml" Target="../ink/ink751.xml"/><Relationship Id="rId88" Type="http://schemas.openxmlformats.org/officeDocument/2006/relationships/image" Target="../media/image656.png"/><Relationship Id="rId111" Type="http://schemas.openxmlformats.org/officeDocument/2006/relationships/customXml" Target="../ink/ink660.xml"/><Relationship Id="rId132" Type="http://schemas.openxmlformats.org/officeDocument/2006/relationships/image" Target="../media/image678.png"/><Relationship Id="rId153" Type="http://schemas.openxmlformats.org/officeDocument/2006/relationships/customXml" Target="../ink/ink681.xml"/><Relationship Id="rId174" Type="http://schemas.openxmlformats.org/officeDocument/2006/relationships/image" Target="../media/image699.png"/><Relationship Id="rId195" Type="http://schemas.openxmlformats.org/officeDocument/2006/relationships/customXml" Target="../ink/ink702.xml"/><Relationship Id="rId209" Type="http://schemas.openxmlformats.org/officeDocument/2006/relationships/customXml" Target="../ink/ink709.xml"/><Relationship Id="rId220" Type="http://schemas.openxmlformats.org/officeDocument/2006/relationships/image" Target="../media/image722.png"/><Relationship Id="rId241" Type="http://schemas.openxmlformats.org/officeDocument/2006/relationships/customXml" Target="../ink/ink725.xml"/><Relationship Id="rId15" Type="http://schemas.openxmlformats.org/officeDocument/2006/relationships/customXml" Target="../ink/ink612.xml"/><Relationship Id="rId36" Type="http://schemas.openxmlformats.org/officeDocument/2006/relationships/image" Target="../media/image630.png"/><Relationship Id="rId57" Type="http://schemas.openxmlformats.org/officeDocument/2006/relationships/customXml" Target="../ink/ink633.xml"/><Relationship Id="rId262" Type="http://schemas.openxmlformats.org/officeDocument/2006/relationships/image" Target="../media/image743.png"/><Relationship Id="rId283" Type="http://schemas.openxmlformats.org/officeDocument/2006/relationships/customXml" Target="../ink/ink746.xml"/><Relationship Id="rId78" Type="http://schemas.openxmlformats.org/officeDocument/2006/relationships/image" Target="../media/image651.png"/><Relationship Id="rId99" Type="http://schemas.openxmlformats.org/officeDocument/2006/relationships/customXml" Target="../ink/ink654.xml"/><Relationship Id="rId101" Type="http://schemas.openxmlformats.org/officeDocument/2006/relationships/customXml" Target="../ink/ink655.xml"/><Relationship Id="rId122" Type="http://schemas.openxmlformats.org/officeDocument/2006/relationships/image" Target="../media/image673.png"/><Relationship Id="rId143" Type="http://schemas.openxmlformats.org/officeDocument/2006/relationships/customXml" Target="../ink/ink676.xml"/><Relationship Id="rId164" Type="http://schemas.openxmlformats.org/officeDocument/2006/relationships/image" Target="../media/image694.png"/><Relationship Id="rId185" Type="http://schemas.openxmlformats.org/officeDocument/2006/relationships/customXml" Target="../ink/ink697.xml"/><Relationship Id="rId9" Type="http://schemas.openxmlformats.org/officeDocument/2006/relationships/customXml" Target="../ink/ink609.xml"/><Relationship Id="rId210" Type="http://schemas.openxmlformats.org/officeDocument/2006/relationships/image" Target="../media/image717.png"/><Relationship Id="rId26" Type="http://schemas.openxmlformats.org/officeDocument/2006/relationships/image" Target="../media/image625.png"/><Relationship Id="rId231" Type="http://schemas.openxmlformats.org/officeDocument/2006/relationships/customXml" Target="../ink/ink720.xml"/><Relationship Id="rId252" Type="http://schemas.openxmlformats.org/officeDocument/2006/relationships/image" Target="../media/image738.png"/><Relationship Id="rId273" Type="http://schemas.openxmlformats.org/officeDocument/2006/relationships/customXml" Target="../ink/ink741.xml"/><Relationship Id="rId294" Type="http://schemas.openxmlformats.org/officeDocument/2006/relationships/image" Target="../media/image759.png"/><Relationship Id="rId47" Type="http://schemas.openxmlformats.org/officeDocument/2006/relationships/customXml" Target="../ink/ink628.xml"/><Relationship Id="rId68" Type="http://schemas.openxmlformats.org/officeDocument/2006/relationships/image" Target="../media/image646.png"/><Relationship Id="rId89" Type="http://schemas.openxmlformats.org/officeDocument/2006/relationships/customXml" Target="../ink/ink649.xml"/><Relationship Id="rId112" Type="http://schemas.openxmlformats.org/officeDocument/2006/relationships/image" Target="../media/image668.png"/><Relationship Id="rId133" Type="http://schemas.openxmlformats.org/officeDocument/2006/relationships/customXml" Target="../ink/ink671.xml"/><Relationship Id="rId154" Type="http://schemas.openxmlformats.org/officeDocument/2006/relationships/image" Target="../media/image689.png"/><Relationship Id="rId175" Type="http://schemas.openxmlformats.org/officeDocument/2006/relationships/customXml" Target="../ink/ink692.xml"/><Relationship Id="rId196" Type="http://schemas.openxmlformats.org/officeDocument/2006/relationships/image" Target="../media/image710.png"/><Relationship Id="rId200" Type="http://schemas.openxmlformats.org/officeDocument/2006/relationships/image" Target="../media/image712.png"/><Relationship Id="rId16" Type="http://schemas.openxmlformats.org/officeDocument/2006/relationships/image" Target="../media/image620.png"/><Relationship Id="rId221" Type="http://schemas.openxmlformats.org/officeDocument/2006/relationships/customXml" Target="../ink/ink715.xml"/><Relationship Id="rId242" Type="http://schemas.openxmlformats.org/officeDocument/2006/relationships/image" Target="../media/image733.png"/><Relationship Id="rId263" Type="http://schemas.openxmlformats.org/officeDocument/2006/relationships/customXml" Target="../ink/ink736.xml"/><Relationship Id="rId284" Type="http://schemas.openxmlformats.org/officeDocument/2006/relationships/image" Target="../media/image754.png"/><Relationship Id="rId37" Type="http://schemas.openxmlformats.org/officeDocument/2006/relationships/customXml" Target="../ink/ink623.xml"/><Relationship Id="rId58" Type="http://schemas.openxmlformats.org/officeDocument/2006/relationships/image" Target="../media/image641.png"/><Relationship Id="rId79" Type="http://schemas.openxmlformats.org/officeDocument/2006/relationships/customXml" Target="../ink/ink644.xml"/><Relationship Id="rId102" Type="http://schemas.openxmlformats.org/officeDocument/2006/relationships/image" Target="../media/image663.png"/><Relationship Id="rId123" Type="http://schemas.openxmlformats.org/officeDocument/2006/relationships/customXml" Target="../ink/ink666.xml"/><Relationship Id="rId144" Type="http://schemas.openxmlformats.org/officeDocument/2006/relationships/image" Target="../media/image684.png"/><Relationship Id="rId90" Type="http://schemas.openxmlformats.org/officeDocument/2006/relationships/image" Target="../media/image657.png"/><Relationship Id="rId165" Type="http://schemas.openxmlformats.org/officeDocument/2006/relationships/customXml" Target="../ink/ink687.xml"/><Relationship Id="rId186" Type="http://schemas.openxmlformats.org/officeDocument/2006/relationships/image" Target="../media/image705.png"/><Relationship Id="rId211" Type="http://schemas.openxmlformats.org/officeDocument/2006/relationships/customXml" Target="../ink/ink710.xml"/><Relationship Id="rId232" Type="http://schemas.openxmlformats.org/officeDocument/2006/relationships/image" Target="../media/image728.png"/><Relationship Id="rId253" Type="http://schemas.openxmlformats.org/officeDocument/2006/relationships/customXml" Target="../ink/ink731.xml"/><Relationship Id="rId274" Type="http://schemas.openxmlformats.org/officeDocument/2006/relationships/image" Target="../media/image749.png"/><Relationship Id="rId295" Type="http://schemas.openxmlformats.org/officeDocument/2006/relationships/customXml" Target="../ink/ink752.xml"/><Relationship Id="rId27" Type="http://schemas.openxmlformats.org/officeDocument/2006/relationships/customXml" Target="../ink/ink618.xml"/><Relationship Id="rId48" Type="http://schemas.openxmlformats.org/officeDocument/2006/relationships/image" Target="../media/image636.png"/><Relationship Id="rId69" Type="http://schemas.openxmlformats.org/officeDocument/2006/relationships/customXml" Target="../ink/ink639.xml"/><Relationship Id="rId113" Type="http://schemas.openxmlformats.org/officeDocument/2006/relationships/customXml" Target="../ink/ink661.xml"/><Relationship Id="rId134" Type="http://schemas.openxmlformats.org/officeDocument/2006/relationships/image" Target="../media/image679.png"/><Relationship Id="rId80" Type="http://schemas.openxmlformats.org/officeDocument/2006/relationships/image" Target="../media/image652.png"/><Relationship Id="rId155" Type="http://schemas.openxmlformats.org/officeDocument/2006/relationships/customXml" Target="../ink/ink682.xml"/><Relationship Id="rId176" Type="http://schemas.openxmlformats.org/officeDocument/2006/relationships/image" Target="../media/image700.png"/><Relationship Id="rId197" Type="http://schemas.openxmlformats.org/officeDocument/2006/relationships/customXml" Target="../ink/ink703.xml"/><Relationship Id="rId201" Type="http://schemas.openxmlformats.org/officeDocument/2006/relationships/customXml" Target="../ink/ink705.xml"/><Relationship Id="rId222" Type="http://schemas.openxmlformats.org/officeDocument/2006/relationships/image" Target="../media/image723.png"/><Relationship Id="rId243" Type="http://schemas.openxmlformats.org/officeDocument/2006/relationships/customXml" Target="../ink/ink726.xml"/><Relationship Id="rId264" Type="http://schemas.openxmlformats.org/officeDocument/2006/relationships/image" Target="../media/image744.png"/><Relationship Id="rId285" Type="http://schemas.openxmlformats.org/officeDocument/2006/relationships/customXml" Target="../ink/ink747.xml"/><Relationship Id="rId17" Type="http://schemas.openxmlformats.org/officeDocument/2006/relationships/customXml" Target="../ink/ink613.xml"/><Relationship Id="rId38" Type="http://schemas.openxmlformats.org/officeDocument/2006/relationships/image" Target="../media/image631.png"/><Relationship Id="rId59" Type="http://schemas.openxmlformats.org/officeDocument/2006/relationships/customXml" Target="../ink/ink634.xml"/><Relationship Id="rId103" Type="http://schemas.openxmlformats.org/officeDocument/2006/relationships/customXml" Target="../ink/ink656.xml"/><Relationship Id="rId124" Type="http://schemas.openxmlformats.org/officeDocument/2006/relationships/image" Target="../media/image674.png"/><Relationship Id="rId70" Type="http://schemas.openxmlformats.org/officeDocument/2006/relationships/image" Target="../media/image647.png"/><Relationship Id="rId91" Type="http://schemas.openxmlformats.org/officeDocument/2006/relationships/customXml" Target="../ink/ink650.xml"/><Relationship Id="rId145" Type="http://schemas.openxmlformats.org/officeDocument/2006/relationships/customXml" Target="../ink/ink677.xml"/><Relationship Id="rId166" Type="http://schemas.openxmlformats.org/officeDocument/2006/relationships/image" Target="../media/image695.png"/><Relationship Id="rId187" Type="http://schemas.openxmlformats.org/officeDocument/2006/relationships/customXml" Target="../ink/ink698.xml"/><Relationship Id="rId1" Type="http://schemas.openxmlformats.org/officeDocument/2006/relationships/slideLayout" Target="../slideLayouts/slideLayout2.xml"/><Relationship Id="rId212" Type="http://schemas.openxmlformats.org/officeDocument/2006/relationships/image" Target="../media/image718.png"/><Relationship Id="rId233" Type="http://schemas.openxmlformats.org/officeDocument/2006/relationships/customXml" Target="../ink/ink721.xml"/><Relationship Id="rId254" Type="http://schemas.openxmlformats.org/officeDocument/2006/relationships/image" Target="../media/image739.png"/><Relationship Id="rId28" Type="http://schemas.openxmlformats.org/officeDocument/2006/relationships/image" Target="../media/image626.png"/><Relationship Id="rId49" Type="http://schemas.openxmlformats.org/officeDocument/2006/relationships/customXml" Target="../ink/ink629.xml"/><Relationship Id="rId114" Type="http://schemas.openxmlformats.org/officeDocument/2006/relationships/image" Target="../media/image669.png"/><Relationship Id="rId275" Type="http://schemas.openxmlformats.org/officeDocument/2006/relationships/customXml" Target="../ink/ink742.xml"/><Relationship Id="rId296" Type="http://schemas.openxmlformats.org/officeDocument/2006/relationships/image" Target="../media/image760.png"/><Relationship Id="rId300" Type="http://schemas.openxmlformats.org/officeDocument/2006/relationships/image" Target="../media/image762.png"/><Relationship Id="rId60" Type="http://schemas.openxmlformats.org/officeDocument/2006/relationships/image" Target="../media/image642.png"/><Relationship Id="rId81" Type="http://schemas.openxmlformats.org/officeDocument/2006/relationships/customXml" Target="../ink/ink645.xml"/><Relationship Id="rId135" Type="http://schemas.openxmlformats.org/officeDocument/2006/relationships/customXml" Target="../ink/ink672.xml"/><Relationship Id="rId156" Type="http://schemas.openxmlformats.org/officeDocument/2006/relationships/image" Target="../media/image690.png"/><Relationship Id="rId177" Type="http://schemas.openxmlformats.org/officeDocument/2006/relationships/customXml" Target="../ink/ink693.xml"/><Relationship Id="rId198" Type="http://schemas.openxmlformats.org/officeDocument/2006/relationships/image" Target="../media/image711.png"/><Relationship Id="rId202" Type="http://schemas.openxmlformats.org/officeDocument/2006/relationships/image" Target="../media/image713.png"/><Relationship Id="rId223" Type="http://schemas.openxmlformats.org/officeDocument/2006/relationships/customXml" Target="../ink/ink716.xml"/><Relationship Id="rId244" Type="http://schemas.openxmlformats.org/officeDocument/2006/relationships/image" Target="../media/image734.png"/><Relationship Id="rId18" Type="http://schemas.openxmlformats.org/officeDocument/2006/relationships/image" Target="../media/image621.png"/><Relationship Id="rId39" Type="http://schemas.openxmlformats.org/officeDocument/2006/relationships/customXml" Target="../ink/ink624.xml"/><Relationship Id="rId265" Type="http://schemas.openxmlformats.org/officeDocument/2006/relationships/customXml" Target="../ink/ink737.xml"/><Relationship Id="rId286" Type="http://schemas.openxmlformats.org/officeDocument/2006/relationships/image" Target="../media/image755.png"/><Relationship Id="rId50" Type="http://schemas.openxmlformats.org/officeDocument/2006/relationships/image" Target="../media/image637.png"/><Relationship Id="rId104" Type="http://schemas.openxmlformats.org/officeDocument/2006/relationships/image" Target="../media/image664.png"/><Relationship Id="rId125" Type="http://schemas.openxmlformats.org/officeDocument/2006/relationships/customXml" Target="../ink/ink667.xml"/><Relationship Id="rId146" Type="http://schemas.openxmlformats.org/officeDocument/2006/relationships/image" Target="../media/image685.png"/><Relationship Id="rId167" Type="http://schemas.openxmlformats.org/officeDocument/2006/relationships/customXml" Target="../ink/ink688.xml"/><Relationship Id="rId188" Type="http://schemas.openxmlformats.org/officeDocument/2006/relationships/image" Target="../media/image706.png"/><Relationship Id="rId71" Type="http://schemas.openxmlformats.org/officeDocument/2006/relationships/customXml" Target="../ink/ink640.xml"/><Relationship Id="rId92" Type="http://schemas.openxmlformats.org/officeDocument/2006/relationships/image" Target="../media/image658.png"/><Relationship Id="rId213" Type="http://schemas.openxmlformats.org/officeDocument/2006/relationships/customXml" Target="../ink/ink711.xml"/><Relationship Id="rId234" Type="http://schemas.openxmlformats.org/officeDocument/2006/relationships/image" Target="../media/image729.png"/><Relationship Id="rId2" Type="http://schemas.openxmlformats.org/officeDocument/2006/relationships/notesSlide" Target="../notesSlides/notesSlide6.xml"/><Relationship Id="rId29" Type="http://schemas.openxmlformats.org/officeDocument/2006/relationships/customXml" Target="../ink/ink619.xml"/><Relationship Id="rId255" Type="http://schemas.openxmlformats.org/officeDocument/2006/relationships/customXml" Target="../ink/ink732.xml"/><Relationship Id="rId276" Type="http://schemas.openxmlformats.org/officeDocument/2006/relationships/image" Target="../media/image750.png"/><Relationship Id="rId297" Type="http://schemas.openxmlformats.org/officeDocument/2006/relationships/customXml" Target="../ink/ink753.xml"/><Relationship Id="rId40" Type="http://schemas.openxmlformats.org/officeDocument/2006/relationships/image" Target="../media/image632.png"/><Relationship Id="rId115" Type="http://schemas.openxmlformats.org/officeDocument/2006/relationships/customXml" Target="../ink/ink662.xml"/><Relationship Id="rId136" Type="http://schemas.openxmlformats.org/officeDocument/2006/relationships/image" Target="../media/image680.png"/><Relationship Id="rId157" Type="http://schemas.openxmlformats.org/officeDocument/2006/relationships/customXml" Target="../ink/ink683.xml"/><Relationship Id="rId178" Type="http://schemas.openxmlformats.org/officeDocument/2006/relationships/image" Target="../media/image701.png"/><Relationship Id="rId61" Type="http://schemas.openxmlformats.org/officeDocument/2006/relationships/customXml" Target="../ink/ink635.xml"/><Relationship Id="rId82" Type="http://schemas.openxmlformats.org/officeDocument/2006/relationships/image" Target="../media/image653.png"/><Relationship Id="rId199" Type="http://schemas.openxmlformats.org/officeDocument/2006/relationships/customXml" Target="../ink/ink704.xml"/><Relationship Id="rId203" Type="http://schemas.openxmlformats.org/officeDocument/2006/relationships/customXml" Target="../ink/ink706.xml"/><Relationship Id="rId19" Type="http://schemas.openxmlformats.org/officeDocument/2006/relationships/customXml" Target="../ink/ink614.xml"/><Relationship Id="rId224" Type="http://schemas.openxmlformats.org/officeDocument/2006/relationships/image" Target="../media/image724.png"/><Relationship Id="rId245" Type="http://schemas.openxmlformats.org/officeDocument/2006/relationships/customXml" Target="../ink/ink727.xml"/><Relationship Id="rId266" Type="http://schemas.openxmlformats.org/officeDocument/2006/relationships/image" Target="../media/image745.png"/><Relationship Id="rId287" Type="http://schemas.openxmlformats.org/officeDocument/2006/relationships/customXml" Target="../ink/ink748.xml"/><Relationship Id="rId30" Type="http://schemas.openxmlformats.org/officeDocument/2006/relationships/image" Target="../media/image627.png"/><Relationship Id="rId105" Type="http://schemas.openxmlformats.org/officeDocument/2006/relationships/customXml" Target="../ink/ink657.xml"/><Relationship Id="rId126" Type="http://schemas.openxmlformats.org/officeDocument/2006/relationships/image" Target="../media/image675.png"/><Relationship Id="rId147" Type="http://schemas.openxmlformats.org/officeDocument/2006/relationships/customXml" Target="../ink/ink678.xml"/><Relationship Id="rId168" Type="http://schemas.openxmlformats.org/officeDocument/2006/relationships/image" Target="../media/image696.png"/><Relationship Id="rId51" Type="http://schemas.openxmlformats.org/officeDocument/2006/relationships/customXml" Target="../ink/ink630.xml"/><Relationship Id="rId72" Type="http://schemas.openxmlformats.org/officeDocument/2006/relationships/image" Target="../media/image648.png"/><Relationship Id="rId93" Type="http://schemas.openxmlformats.org/officeDocument/2006/relationships/customXml" Target="../ink/ink651.xml"/><Relationship Id="rId189" Type="http://schemas.openxmlformats.org/officeDocument/2006/relationships/customXml" Target="../ink/ink699.xml"/><Relationship Id="rId3" Type="http://schemas.openxmlformats.org/officeDocument/2006/relationships/image" Target="../media/image4.png"/><Relationship Id="rId214" Type="http://schemas.openxmlformats.org/officeDocument/2006/relationships/image" Target="../media/image719.png"/><Relationship Id="rId235" Type="http://schemas.openxmlformats.org/officeDocument/2006/relationships/customXml" Target="../ink/ink722.xml"/><Relationship Id="rId256" Type="http://schemas.openxmlformats.org/officeDocument/2006/relationships/image" Target="../media/image740.png"/><Relationship Id="rId277" Type="http://schemas.openxmlformats.org/officeDocument/2006/relationships/customXml" Target="../ink/ink743.xml"/><Relationship Id="rId298" Type="http://schemas.openxmlformats.org/officeDocument/2006/relationships/image" Target="../media/image761.png"/><Relationship Id="rId116" Type="http://schemas.openxmlformats.org/officeDocument/2006/relationships/image" Target="../media/image670.png"/><Relationship Id="rId137" Type="http://schemas.openxmlformats.org/officeDocument/2006/relationships/customXml" Target="../ink/ink673.xml"/><Relationship Id="rId158" Type="http://schemas.openxmlformats.org/officeDocument/2006/relationships/image" Target="../media/image691.png"/><Relationship Id="rId20" Type="http://schemas.openxmlformats.org/officeDocument/2006/relationships/image" Target="../media/image622.png"/><Relationship Id="rId41" Type="http://schemas.openxmlformats.org/officeDocument/2006/relationships/customXml" Target="../ink/ink625.xml"/><Relationship Id="rId62" Type="http://schemas.openxmlformats.org/officeDocument/2006/relationships/image" Target="../media/image643.png"/><Relationship Id="rId83" Type="http://schemas.openxmlformats.org/officeDocument/2006/relationships/customXml" Target="../ink/ink646.xml"/><Relationship Id="rId179" Type="http://schemas.openxmlformats.org/officeDocument/2006/relationships/customXml" Target="../ink/ink694.xml"/><Relationship Id="rId190" Type="http://schemas.openxmlformats.org/officeDocument/2006/relationships/image" Target="../media/image707.png"/><Relationship Id="rId204" Type="http://schemas.openxmlformats.org/officeDocument/2006/relationships/image" Target="../media/image714.png"/><Relationship Id="rId225" Type="http://schemas.openxmlformats.org/officeDocument/2006/relationships/customXml" Target="../ink/ink717.xml"/><Relationship Id="rId246" Type="http://schemas.openxmlformats.org/officeDocument/2006/relationships/image" Target="../media/image735.png"/><Relationship Id="rId267" Type="http://schemas.openxmlformats.org/officeDocument/2006/relationships/customXml" Target="../ink/ink738.xml"/><Relationship Id="rId288" Type="http://schemas.openxmlformats.org/officeDocument/2006/relationships/image" Target="../media/image756.png"/><Relationship Id="rId106" Type="http://schemas.openxmlformats.org/officeDocument/2006/relationships/image" Target="../media/image665.png"/><Relationship Id="rId127" Type="http://schemas.openxmlformats.org/officeDocument/2006/relationships/customXml" Target="../ink/ink668.xml"/><Relationship Id="rId10" Type="http://schemas.openxmlformats.org/officeDocument/2006/relationships/image" Target="../media/image617.png"/><Relationship Id="rId31" Type="http://schemas.openxmlformats.org/officeDocument/2006/relationships/customXml" Target="../ink/ink620.xml"/><Relationship Id="rId52" Type="http://schemas.openxmlformats.org/officeDocument/2006/relationships/image" Target="../media/image638.png"/><Relationship Id="rId73" Type="http://schemas.openxmlformats.org/officeDocument/2006/relationships/customXml" Target="../ink/ink641.xml"/><Relationship Id="rId94" Type="http://schemas.openxmlformats.org/officeDocument/2006/relationships/image" Target="../media/image659.png"/><Relationship Id="rId148" Type="http://schemas.openxmlformats.org/officeDocument/2006/relationships/image" Target="../media/image686.png"/><Relationship Id="rId169" Type="http://schemas.openxmlformats.org/officeDocument/2006/relationships/customXml" Target="../ink/ink689.xml"/><Relationship Id="rId4" Type="http://schemas.openxmlformats.org/officeDocument/2006/relationships/image" Target="../media/image614.png"/><Relationship Id="rId180" Type="http://schemas.openxmlformats.org/officeDocument/2006/relationships/image" Target="../media/image702.png"/><Relationship Id="rId215" Type="http://schemas.openxmlformats.org/officeDocument/2006/relationships/customXml" Target="../ink/ink712.xml"/><Relationship Id="rId236" Type="http://schemas.openxmlformats.org/officeDocument/2006/relationships/image" Target="../media/image730.png"/><Relationship Id="rId257" Type="http://schemas.openxmlformats.org/officeDocument/2006/relationships/customXml" Target="../ink/ink733.xml"/><Relationship Id="rId278" Type="http://schemas.openxmlformats.org/officeDocument/2006/relationships/image" Target="../media/image751.png"/><Relationship Id="rId42" Type="http://schemas.openxmlformats.org/officeDocument/2006/relationships/image" Target="../media/image633.png"/><Relationship Id="rId84" Type="http://schemas.openxmlformats.org/officeDocument/2006/relationships/image" Target="../media/image654.png"/><Relationship Id="rId138" Type="http://schemas.openxmlformats.org/officeDocument/2006/relationships/image" Target="../media/image681.png"/><Relationship Id="rId191" Type="http://schemas.openxmlformats.org/officeDocument/2006/relationships/customXml" Target="../ink/ink700.xml"/><Relationship Id="rId205" Type="http://schemas.openxmlformats.org/officeDocument/2006/relationships/customXml" Target="../ink/ink707.xml"/><Relationship Id="rId247" Type="http://schemas.openxmlformats.org/officeDocument/2006/relationships/customXml" Target="../ink/ink728.xml"/><Relationship Id="rId107" Type="http://schemas.openxmlformats.org/officeDocument/2006/relationships/customXml" Target="../ink/ink658.xml"/><Relationship Id="rId289" Type="http://schemas.openxmlformats.org/officeDocument/2006/relationships/customXml" Target="../ink/ink749.xml"/><Relationship Id="rId11" Type="http://schemas.openxmlformats.org/officeDocument/2006/relationships/customXml" Target="../ink/ink610.xml"/><Relationship Id="rId53" Type="http://schemas.openxmlformats.org/officeDocument/2006/relationships/customXml" Target="../ink/ink631.xml"/><Relationship Id="rId149" Type="http://schemas.openxmlformats.org/officeDocument/2006/relationships/customXml" Target="../ink/ink679.xml"/><Relationship Id="rId95" Type="http://schemas.openxmlformats.org/officeDocument/2006/relationships/customXml" Target="../ink/ink652.xml"/><Relationship Id="rId160" Type="http://schemas.openxmlformats.org/officeDocument/2006/relationships/image" Target="../media/image692.png"/><Relationship Id="rId216" Type="http://schemas.openxmlformats.org/officeDocument/2006/relationships/image" Target="../media/image720.png"/><Relationship Id="rId258" Type="http://schemas.openxmlformats.org/officeDocument/2006/relationships/image" Target="../media/image741.png"/><Relationship Id="rId22" Type="http://schemas.openxmlformats.org/officeDocument/2006/relationships/image" Target="../media/image623.png"/><Relationship Id="rId64" Type="http://schemas.openxmlformats.org/officeDocument/2006/relationships/image" Target="../media/image644.png"/><Relationship Id="rId118" Type="http://schemas.openxmlformats.org/officeDocument/2006/relationships/image" Target="../media/image671.png"/><Relationship Id="rId171" Type="http://schemas.openxmlformats.org/officeDocument/2006/relationships/customXml" Target="../ink/ink690.xml"/><Relationship Id="rId227" Type="http://schemas.openxmlformats.org/officeDocument/2006/relationships/customXml" Target="../ink/ink718.xml"/><Relationship Id="rId269" Type="http://schemas.openxmlformats.org/officeDocument/2006/relationships/customXml" Target="../ink/ink739.xml"/><Relationship Id="rId33" Type="http://schemas.openxmlformats.org/officeDocument/2006/relationships/customXml" Target="../ink/ink621.xml"/><Relationship Id="rId129" Type="http://schemas.openxmlformats.org/officeDocument/2006/relationships/customXml" Target="../ink/ink669.xml"/><Relationship Id="rId280" Type="http://schemas.openxmlformats.org/officeDocument/2006/relationships/image" Target="../media/image75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6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
          <p:cNvSpPr txBox="1">
            <a:spLocks noGrp="1"/>
          </p:cNvSpPr>
          <p:nvPr>
            <p:ph type="ctrTitle"/>
          </p:nvPr>
        </p:nvSpPr>
        <p:spPr>
          <a:xfrm>
            <a:off x="2513013" y="4265593"/>
            <a:ext cx="15078075" cy="1522596"/>
          </a:xfrm>
          <a:prstGeom prst="rect">
            <a:avLst/>
          </a:prstGeom>
          <a:noFill/>
          <a:ln>
            <a:noFill/>
          </a:ln>
        </p:spPr>
        <p:txBody>
          <a:bodyPr spcFirstLastPara="1" wrap="square" lIns="0" tIns="0" rIns="0" bIns="0" anchor="b" anchorCtr="0">
            <a:spAutoFit/>
          </a:bodyPr>
          <a:lstStyle/>
          <a:p>
            <a:pPr marL="0" lvl="0" indent="0" algn="ctr" rtl="0">
              <a:spcBef>
                <a:spcPts val="0"/>
              </a:spcBef>
              <a:spcAft>
                <a:spcPts val="0"/>
              </a:spcAft>
              <a:buNone/>
            </a:pPr>
            <a:endParaRPr/>
          </a:p>
        </p:txBody>
      </p:sp>
      <p:sp>
        <p:nvSpPr>
          <p:cNvPr id="53" name="Google Shape;53;p1"/>
          <p:cNvSpPr txBox="1">
            <a:spLocks noGrp="1"/>
          </p:cNvSpPr>
          <p:nvPr>
            <p:ph type="subTitle" idx="1"/>
          </p:nvPr>
        </p:nvSpPr>
        <p:spPr>
          <a:xfrm>
            <a:off x="2513013" y="5940028"/>
            <a:ext cx="15078075" cy="609077"/>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rgbClr val="1A75B3"/>
              </a:buClr>
              <a:buSzPts val="3958"/>
              <a:buFont typeface="Times New Roman"/>
              <a:buNone/>
            </a:pPr>
            <a:endParaRPr/>
          </a:p>
        </p:txBody>
      </p:sp>
      <p:pic>
        <p:nvPicPr>
          <p:cNvPr id="54" name="Google Shape;54;p1"/>
          <p:cNvPicPr preferRelativeResize="0"/>
          <p:nvPr/>
        </p:nvPicPr>
        <p:blipFill rotWithShape="1">
          <a:blip r:embed="rId3">
            <a:alphaModFix/>
          </a:blip>
          <a:srcRect/>
          <a:stretch/>
        </p:blipFill>
        <p:spPr>
          <a:xfrm>
            <a:off x="0" y="-15418"/>
            <a:ext cx="20104100" cy="11340185"/>
          </a:xfrm>
          <a:prstGeom prst="rect">
            <a:avLst/>
          </a:prstGeom>
          <a:noFill/>
          <a:ln>
            <a:noFill/>
          </a:ln>
        </p:spPr>
      </p:pic>
      <p:sp>
        <p:nvSpPr>
          <p:cNvPr id="55" name="Google Shape;55;p1"/>
          <p:cNvSpPr txBox="1"/>
          <p:nvPr/>
        </p:nvSpPr>
        <p:spPr>
          <a:xfrm>
            <a:off x="0" y="1888057"/>
            <a:ext cx="10633351" cy="41524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596" b="1" i="0" u="none" strike="noStrike" cap="none">
                <a:solidFill>
                  <a:schemeClr val="lt1"/>
                </a:solidFill>
                <a:latin typeface="Times New Roman"/>
                <a:ea typeface="Times New Roman"/>
                <a:cs typeface="Times New Roman"/>
                <a:sym typeface="Times New Roman"/>
              </a:rPr>
              <a:t>Python for Data Science</a:t>
            </a:r>
            <a:endParaRPr/>
          </a:p>
          <a:p>
            <a:pPr marL="0" marR="0" lvl="0" indent="0" algn="l" rtl="0">
              <a:spcBef>
                <a:spcPts val="0"/>
              </a:spcBef>
              <a:spcAft>
                <a:spcPts val="0"/>
              </a:spcAft>
              <a:buNone/>
            </a:pPr>
            <a:endParaRPr sz="6596" b="1">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r>
              <a:rPr lang="en-US" sz="6596" b="1">
                <a:solidFill>
                  <a:schemeClr val="lt1"/>
                </a:solidFill>
                <a:latin typeface="Times New Roman"/>
                <a:ea typeface="Times New Roman"/>
                <a:cs typeface="Times New Roman"/>
                <a:sym typeface="Times New Roman"/>
              </a:rPr>
              <a:t>Week 2 </a:t>
            </a:r>
            <a:endParaRPr/>
          </a:p>
          <a:p>
            <a:pPr marL="0" marR="0" lvl="0" indent="0" algn="l" rtl="0">
              <a:spcBef>
                <a:spcPts val="0"/>
              </a:spcBef>
              <a:spcAft>
                <a:spcPts val="0"/>
              </a:spcAft>
              <a:buNone/>
            </a:pPr>
            <a:r>
              <a:rPr lang="en-US" sz="6596" b="1">
                <a:solidFill>
                  <a:schemeClr val="lt1"/>
                </a:solidFill>
                <a:latin typeface="Times New Roman"/>
                <a:ea typeface="Times New Roman"/>
                <a:cs typeface="Times New Roman"/>
                <a:sym typeface="Times New Roman"/>
              </a:rPr>
              <a:t>Mentor Learning Session</a:t>
            </a:r>
            <a:endParaRPr sz="6596" b="1">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9"/>
          <p:cNvPicPr preferRelativeResize="0"/>
          <p:nvPr/>
        </p:nvPicPr>
        <p:blipFill rotWithShape="1">
          <a:blip r:embed="rId3">
            <a:alphaModFix/>
          </a:blip>
          <a:srcRect/>
          <a:stretch/>
        </p:blipFill>
        <p:spPr>
          <a:xfrm>
            <a:off x="0" y="174811"/>
            <a:ext cx="20104100" cy="11575864"/>
          </a:xfrm>
          <a:prstGeom prst="rect">
            <a:avLst/>
          </a:prstGeom>
          <a:noFill/>
          <a:ln>
            <a:noFill/>
          </a:ln>
        </p:spPr>
      </p:pic>
      <p:pic>
        <p:nvPicPr>
          <p:cNvPr id="115" name="Google Shape;115;p9"/>
          <p:cNvPicPr preferRelativeResize="0"/>
          <p:nvPr/>
        </p:nvPicPr>
        <p:blipFill rotWithShape="1">
          <a:blip r:embed="rId4">
            <a:alphaModFix/>
          </a:blip>
          <a:srcRect/>
          <a:stretch/>
        </p:blipFill>
        <p:spPr>
          <a:xfrm>
            <a:off x="4718050" y="2361839"/>
            <a:ext cx="6134010" cy="8261060"/>
          </a:xfrm>
          <a:prstGeom prst="rect">
            <a:avLst/>
          </a:prstGeom>
          <a:noFill/>
          <a:ln>
            <a:noFill/>
          </a:ln>
        </p:spPr>
      </p:pic>
      <p:sp>
        <p:nvSpPr>
          <p:cNvPr id="116" name="Google Shape;116;p9"/>
          <p:cNvSpPr/>
          <p:nvPr/>
        </p:nvSpPr>
        <p:spPr>
          <a:xfrm>
            <a:off x="3041650" y="4968875"/>
            <a:ext cx="10052050" cy="30469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a:solidFill>
                  <a:srgbClr val="366092"/>
                </a:solidFill>
                <a:latin typeface="Times New Roman"/>
                <a:ea typeface="Times New Roman"/>
                <a:cs typeface="Times New Roman"/>
                <a:sym typeface="Times New Roman"/>
              </a:rPr>
              <a:t>Thank You !!</a:t>
            </a:r>
            <a:endParaRPr/>
          </a:p>
          <a:p>
            <a:pPr marL="0" marR="0" lvl="0" indent="0" algn="ctr" rtl="0">
              <a:spcBef>
                <a:spcPts val="0"/>
              </a:spcBef>
              <a:spcAft>
                <a:spcPts val="0"/>
              </a:spcAft>
              <a:buNone/>
            </a:pPr>
            <a:r>
              <a:rPr lang="en-US" sz="9600">
                <a:solidFill>
                  <a:srgbClr val="366092"/>
                </a:solidFill>
                <a:latin typeface="Times New Roman"/>
                <a:ea typeface="Times New Roman"/>
                <a:cs typeface="Times New Roman"/>
                <a:sym typeface="Times New Roman"/>
              </a:rPr>
              <a:t>Happy Learning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2"/>
          <p:cNvPicPr preferRelativeResize="0"/>
          <p:nvPr/>
        </p:nvPicPr>
        <p:blipFill rotWithShape="1">
          <a:blip r:embed="rId3">
            <a:alphaModFix/>
          </a:blip>
          <a:srcRect/>
          <a:stretch/>
        </p:blipFill>
        <p:spPr>
          <a:xfrm>
            <a:off x="0" y="31115"/>
            <a:ext cx="20104100" cy="11575864"/>
          </a:xfrm>
          <a:prstGeom prst="rect">
            <a:avLst/>
          </a:prstGeom>
          <a:noFill/>
          <a:ln>
            <a:noFill/>
          </a:ln>
        </p:spPr>
      </p:pic>
      <p:sp>
        <p:nvSpPr>
          <p:cNvPr id="61" name="Google Shape;61;p2"/>
          <p:cNvSpPr txBox="1"/>
          <p:nvPr/>
        </p:nvSpPr>
        <p:spPr>
          <a:xfrm>
            <a:off x="851868" y="1940246"/>
            <a:ext cx="1374916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rgbClr val="1A75B3"/>
                </a:solidFill>
                <a:latin typeface="Times New Roman"/>
                <a:ea typeface="Times New Roman"/>
                <a:cs typeface="Times New Roman"/>
                <a:sym typeface="Times New Roman"/>
              </a:rPr>
              <a:t>Expectation Setting</a:t>
            </a:r>
            <a:endParaRPr sz="4800" b="1">
              <a:solidFill>
                <a:srgbClr val="1A75B3"/>
              </a:solidFill>
              <a:latin typeface="Times New Roman"/>
              <a:ea typeface="Times New Roman"/>
              <a:cs typeface="Times New Roman"/>
              <a:sym typeface="Times New Roman"/>
            </a:endParaRPr>
          </a:p>
        </p:txBody>
      </p:sp>
      <p:sp>
        <p:nvSpPr>
          <p:cNvPr id="62" name="Google Shape;62;p2"/>
          <p:cNvSpPr txBox="1"/>
          <p:nvPr/>
        </p:nvSpPr>
        <p:spPr>
          <a:xfrm>
            <a:off x="0" y="3561193"/>
            <a:ext cx="15563700" cy="7188600"/>
          </a:xfrm>
          <a:prstGeom prst="rect">
            <a:avLst/>
          </a:prstGeom>
          <a:noFill/>
          <a:ln>
            <a:noFill/>
          </a:ln>
        </p:spPr>
        <p:txBody>
          <a:bodyPr spcFirstLastPara="1" wrap="square" lIns="91425" tIns="45700" rIns="91425" bIns="45700" anchor="t" anchorCtr="0">
            <a:spAutoFit/>
          </a:bodyPr>
          <a:lstStyle/>
          <a:p>
            <a:pPr marL="471202" marR="0" lvl="0" indent="-471202" algn="just" rtl="0">
              <a:spcBef>
                <a:spcPts val="0"/>
              </a:spcBef>
              <a:spcAft>
                <a:spcPts val="0"/>
              </a:spcAft>
              <a:buClr>
                <a:schemeClr val="dk1"/>
              </a:buClr>
              <a:buSzPts val="4617"/>
              <a:buFont typeface="Arial"/>
              <a:buChar char="•"/>
            </a:pPr>
            <a:r>
              <a:rPr lang="en-US" sz="4617">
                <a:solidFill>
                  <a:schemeClr val="dk1"/>
                </a:solidFill>
                <a:latin typeface="Times New Roman"/>
                <a:ea typeface="Times New Roman"/>
                <a:cs typeface="Times New Roman"/>
                <a:sym typeface="Times New Roman"/>
              </a:rPr>
              <a:t>Make sure you watch all the videos and understand the concept thoroughly before joining the Mentor Learning Session.</a:t>
            </a:r>
            <a:endParaRPr/>
          </a:p>
          <a:p>
            <a:pPr marL="471202" marR="0" lvl="0" indent="-178022" algn="just" rtl="0">
              <a:spcBef>
                <a:spcPts val="0"/>
              </a:spcBef>
              <a:spcAft>
                <a:spcPts val="0"/>
              </a:spcAft>
              <a:buClr>
                <a:schemeClr val="dk1"/>
              </a:buClr>
              <a:buSzPts val="4617"/>
              <a:buFont typeface="Arial"/>
              <a:buNone/>
            </a:pPr>
            <a:endParaRPr sz="4617">
              <a:solidFill>
                <a:schemeClr val="dk1"/>
              </a:solidFill>
              <a:latin typeface="Times New Roman"/>
              <a:ea typeface="Times New Roman"/>
              <a:cs typeface="Times New Roman"/>
              <a:sym typeface="Times New Roman"/>
            </a:endParaRPr>
          </a:p>
          <a:p>
            <a:pPr marL="457200" lvl="0" indent="-520700" algn="just" rtl="0">
              <a:spcBef>
                <a:spcPts val="0"/>
              </a:spcBef>
              <a:spcAft>
                <a:spcPts val="0"/>
              </a:spcAft>
              <a:buClr>
                <a:schemeClr val="dk1"/>
              </a:buClr>
              <a:buSzPts val="4600"/>
              <a:buChar char="•"/>
            </a:pPr>
            <a:r>
              <a:rPr lang="en-US" sz="4600">
                <a:solidFill>
                  <a:schemeClr val="dk1"/>
                </a:solidFill>
                <a:latin typeface="Times New Roman"/>
                <a:ea typeface="Times New Roman"/>
                <a:cs typeface="Times New Roman"/>
                <a:sym typeface="Times New Roman"/>
              </a:rPr>
              <a:t>Mentor Learning Sessions are not walkthrough of what is already covered in the videos. It will focus more on application. Case Study will be discussed to indicate how best knowledge can be applied in various real situations</a:t>
            </a:r>
            <a:endParaRPr sz="4617">
              <a:solidFill>
                <a:schemeClr val="dk1"/>
              </a:solidFill>
              <a:latin typeface="Times New Roman"/>
              <a:ea typeface="Times New Roman"/>
              <a:cs typeface="Times New Roman"/>
              <a:sym typeface="Times New Roman"/>
            </a:endParaRPr>
          </a:p>
          <a:p>
            <a:pPr marL="471202" marR="0" lvl="0" indent="-178022" algn="just" rtl="0">
              <a:spcBef>
                <a:spcPts val="0"/>
              </a:spcBef>
              <a:spcAft>
                <a:spcPts val="0"/>
              </a:spcAft>
              <a:buClr>
                <a:schemeClr val="dk1"/>
              </a:buClr>
              <a:buSzPts val="4617"/>
              <a:buFont typeface="Arial"/>
              <a:buNone/>
            </a:pPr>
            <a:endParaRPr sz="4617">
              <a:solidFill>
                <a:schemeClr val="dk1"/>
              </a:solidFill>
              <a:latin typeface="Times New Roman"/>
              <a:ea typeface="Times New Roman"/>
              <a:cs typeface="Times New Roman"/>
              <a:sym typeface="Times New Roman"/>
            </a:endParaRPr>
          </a:p>
          <a:p>
            <a:pPr marL="471202" marR="0" lvl="0" indent="-471202" algn="just" rtl="0">
              <a:spcBef>
                <a:spcPts val="0"/>
              </a:spcBef>
              <a:spcAft>
                <a:spcPts val="0"/>
              </a:spcAft>
              <a:buClr>
                <a:schemeClr val="dk1"/>
              </a:buClr>
              <a:buSzPts val="4617"/>
              <a:buFont typeface="Arial"/>
              <a:buChar char="•"/>
            </a:pPr>
            <a:r>
              <a:rPr lang="en-US" sz="4617">
                <a:solidFill>
                  <a:schemeClr val="dk1"/>
                </a:solidFill>
                <a:latin typeface="Times New Roman"/>
                <a:ea typeface="Times New Roman"/>
                <a:cs typeface="Times New Roman"/>
                <a:sym typeface="Times New Roman"/>
              </a:rPr>
              <a:t>Be Punctual and try to login on time to get the best learning experience.</a:t>
            </a:r>
            <a:endParaRPr/>
          </a:p>
        </p:txBody>
      </p:sp>
      <p:sp>
        <p:nvSpPr>
          <p:cNvPr id="63" name="Google Shape;63;p2"/>
          <p:cNvSpPr/>
          <p:nvPr/>
        </p:nvSpPr>
        <p:spPr>
          <a:xfrm>
            <a:off x="527050" y="1387476"/>
            <a:ext cx="3995687" cy="173097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3"/>
          <p:cNvPicPr preferRelativeResize="0"/>
          <p:nvPr/>
        </p:nvPicPr>
        <p:blipFill rotWithShape="1">
          <a:blip r:embed="rId3">
            <a:alphaModFix/>
          </a:blip>
          <a:srcRect/>
          <a:stretch/>
        </p:blipFill>
        <p:spPr>
          <a:xfrm>
            <a:off x="0" y="0"/>
            <a:ext cx="20104100" cy="11575864"/>
          </a:xfrm>
          <a:prstGeom prst="rect">
            <a:avLst/>
          </a:prstGeom>
          <a:noFill/>
          <a:ln>
            <a:noFill/>
          </a:ln>
        </p:spPr>
      </p:pic>
      <p:sp>
        <p:nvSpPr>
          <p:cNvPr id="69" name="Google Shape;69;p3"/>
          <p:cNvSpPr txBox="1"/>
          <p:nvPr/>
        </p:nvSpPr>
        <p:spPr>
          <a:xfrm>
            <a:off x="831850" y="1758461"/>
            <a:ext cx="1374916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a:solidFill>
                  <a:srgbClr val="1A75B3"/>
                </a:solidFill>
                <a:latin typeface="Times New Roman"/>
                <a:ea typeface="Times New Roman"/>
                <a:cs typeface="Times New Roman"/>
                <a:sym typeface="Times New Roman"/>
              </a:rPr>
              <a:t>Learning objective of PDS</a:t>
            </a:r>
            <a:r>
              <a:rPr lang="en-US" sz="4617" b="1">
                <a:solidFill>
                  <a:srgbClr val="366092"/>
                </a:solidFill>
                <a:latin typeface="Times New Roman"/>
                <a:ea typeface="Times New Roman"/>
                <a:cs typeface="Times New Roman"/>
                <a:sym typeface="Times New Roman"/>
              </a:rPr>
              <a:t>  :</a:t>
            </a:r>
            <a:endParaRPr sz="4617" b="1">
              <a:solidFill>
                <a:srgbClr val="366092"/>
              </a:solidFill>
              <a:latin typeface="Times New Roman"/>
              <a:ea typeface="Times New Roman"/>
              <a:cs typeface="Times New Roman"/>
              <a:sym typeface="Times New Roman"/>
            </a:endParaRPr>
          </a:p>
        </p:txBody>
      </p:sp>
      <p:sp>
        <p:nvSpPr>
          <p:cNvPr id="70" name="Google Shape;70;p3"/>
          <p:cNvSpPr txBox="1"/>
          <p:nvPr/>
        </p:nvSpPr>
        <p:spPr>
          <a:xfrm>
            <a:off x="178892" y="4319372"/>
            <a:ext cx="15972536" cy="5065939"/>
          </a:xfrm>
          <a:prstGeom prst="rect">
            <a:avLst/>
          </a:prstGeom>
          <a:noFill/>
          <a:ln>
            <a:noFill/>
          </a:ln>
        </p:spPr>
        <p:txBody>
          <a:bodyPr spcFirstLastPara="1" wrap="square" lIns="91425" tIns="45700" rIns="91425" bIns="45700" anchor="t" anchorCtr="0">
            <a:spAutoFit/>
          </a:bodyPr>
          <a:lstStyle/>
          <a:p>
            <a:pPr marL="471202" marR="0" lvl="0" indent="-471202" algn="just" rtl="0">
              <a:spcBef>
                <a:spcPts val="0"/>
              </a:spcBef>
              <a:spcAft>
                <a:spcPts val="0"/>
              </a:spcAft>
              <a:buClr>
                <a:schemeClr val="dk1"/>
              </a:buClr>
              <a:buSzPts val="4617"/>
              <a:buFont typeface="Arial"/>
              <a:buChar char="•"/>
            </a:pPr>
            <a:r>
              <a:rPr lang="en-US" sz="4617" b="1">
                <a:solidFill>
                  <a:schemeClr val="dk1"/>
                </a:solidFill>
                <a:latin typeface="Times New Roman"/>
                <a:ea typeface="Times New Roman"/>
                <a:cs typeface="Times New Roman"/>
                <a:sym typeface="Times New Roman"/>
              </a:rPr>
              <a:t>Basics of Python (Week 1)</a:t>
            </a:r>
            <a:endParaRPr/>
          </a:p>
          <a:p>
            <a:pPr marL="471202" marR="0" lvl="0" indent="-178022" algn="just" rtl="0">
              <a:spcBef>
                <a:spcPts val="0"/>
              </a:spcBef>
              <a:spcAft>
                <a:spcPts val="0"/>
              </a:spcAft>
              <a:buClr>
                <a:schemeClr val="dk1"/>
              </a:buClr>
              <a:buSzPts val="4617"/>
              <a:buFont typeface="Arial"/>
              <a:buNone/>
            </a:pPr>
            <a:endParaRPr sz="4617" b="1">
              <a:solidFill>
                <a:schemeClr val="dk1"/>
              </a:solidFill>
              <a:latin typeface="Times New Roman"/>
              <a:ea typeface="Times New Roman"/>
              <a:cs typeface="Times New Roman"/>
              <a:sym typeface="Times New Roman"/>
            </a:endParaRPr>
          </a:p>
          <a:p>
            <a:pPr marL="471202" marR="0" lvl="0" indent="-471202" algn="just" rtl="0">
              <a:spcBef>
                <a:spcPts val="0"/>
              </a:spcBef>
              <a:spcAft>
                <a:spcPts val="0"/>
              </a:spcAft>
              <a:buClr>
                <a:schemeClr val="dk1"/>
              </a:buClr>
              <a:buSzPts val="4617"/>
              <a:buFont typeface="Arial"/>
              <a:buChar char="•"/>
            </a:pPr>
            <a:r>
              <a:rPr lang="en-US" sz="4617" b="1">
                <a:solidFill>
                  <a:schemeClr val="dk1"/>
                </a:solidFill>
                <a:highlight>
                  <a:srgbClr val="FFFF00"/>
                </a:highlight>
                <a:latin typeface="Times New Roman"/>
                <a:ea typeface="Times New Roman"/>
                <a:cs typeface="Times New Roman"/>
                <a:sym typeface="Times New Roman"/>
              </a:rPr>
              <a:t>Numpy and Pandas -</a:t>
            </a:r>
            <a:endParaRPr/>
          </a:p>
          <a:p>
            <a:pPr marL="0" marR="0" lvl="0" indent="0" algn="just" rtl="0">
              <a:spcBef>
                <a:spcPts val="0"/>
              </a:spcBef>
              <a:spcAft>
                <a:spcPts val="0"/>
              </a:spcAft>
              <a:buNone/>
            </a:pPr>
            <a:r>
              <a:rPr lang="en-US" sz="4617" b="1">
                <a:solidFill>
                  <a:schemeClr val="dk1"/>
                </a:solidFill>
                <a:highlight>
                  <a:srgbClr val="FFFF00"/>
                </a:highlight>
                <a:latin typeface="Times New Roman"/>
                <a:ea typeface="Times New Roman"/>
                <a:cs typeface="Times New Roman"/>
                <a:sym typeface="Times New Roman"/>
              </a:rPr>
              <a:t>   Data Manipulation using Python</a:t>
            </a:r>
            <a:endParaRPr/>
          </a:p>
          <a:p>
            <a:pPr marL="0" marR="0" lvl="0" indent="0" algn="just" rtl="0">
              <a:spcBef>
                <a:spcPts val="0"/>
              </a:spcBef>
              <a:spcAft>
                <a:spcPts val="0"/>
              </a:spcAft>
              <a:buNone/>
            </a:pPr>
            <a:r>
              <a:rPr lang="en-US" sz="4617" b="1">
                <a:solidFill>
                  <a:schemeClr val="dk1"/>
                </a:solidFill>
                <a:highlight>
                  <a:srgbClr val="FFFF00"/>
                </a:highlight>
                <a:latin typeface="Times New Roman"/>
                <a:ea typeface="Times New Roman"/>
                <a:cs typeface="Times New Roman"/>
                <a:sym typeface="Times New Roman"/>
              </a:rPr>
              <a:t>   (Week 2)</a:t>
            </a:r>
            <a:endParaRPr/>
          </a:p>
          <a:p>
            <a:pPr marL="471202" marR="0" lvl="0" indent="-178022" algn="just" rtl="0">
              <a:spcBef>
                <a:spcPts val="0"/>
              </a:spcBef>
              <a:spcAft>
                <a:spcPts val="0"/>
              </a:spcAft>
              <a:buClr>
                <a:schemeClr val="dk1"/>
              </a:buClr>
              <a:buSzPts val="4617"/>
              <a:buFont typeface="Arial"/>
              <a:buNone/>
            </a:pPr>
            <a:endParaRPr sz="4617" b="1">
              <a:solidFill>
                <a:schemeClr val="dk1"/>
              </a:solidFill>
              <a:latin typeface="Times New Roman"/>
              <a:ea typeface="Times New Roman"/>
              <a:cs typeface="Times New Roman"/>
              <a:sym typeface="Times New Roman"/>
            </a:endParaRPr>
          </a:p>
          <a:p>
            <a:pPr marL="471202" marR="0" lvl="0" indent="-471202" algn="just" rtl="0">
              <a:spcBef>
                <a:spcPts val="0"/>
              </a:spcBef>
              <a:spcAft>
                <a:spcPts val="0"/>
              </a:spcAft>
              <a:buClr>
                <a:schemeClr val="dk1"/>
              </a:buClr>
              <a:buSzPts val="4617"/>
              <a:buFont typeface="Arial"/>
              <a:buChar char="•"/>
            </a:pPr>
            <a:r>
              <a:rPr lang="en-US" sz="4617" b="1">
                <a:solidFill>
                  <a:schemeClr val="dk1"/>
                </a:solidFill>
                <a:latin typeface="Times New Roman"/>
                <a:ea typeface="Times New Roman"/>
                <a:cs typeface="Times New Roman"/>
                <a:sym typeface="Times New Roman"/>
              </a:rPr>
              <a:t>Data Visualization using Python (Week 3)</a:t>
            </a:r>
            <a:endParaRPr/>
          </a:p>
        </p:txBody>
      </p:sp>
      <p:pic>
        <p:nvPicPr>
          <p:cNvPr id="71" name="Google Shape;71;p3"/>
          <p:cNvPicPr preferRelativeResize="0"/>
          <p:nvPr/>
        </p:nvPicPr>
        <p:blipFill rotWithShape="1">
          <a:blip r:embed="rId4">
            <a:alphaModFix/>
          </a:blip>
          <a:srcRect/>
          <a:stretch/>
        </p:blipFill>
        <p:spPr>
          <a:xfrm>
            <a:off x="10938030" y="1463675"/>
            <a:ext cx="9129240" cy="95077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4"/>
          <p:cNvPicPr preferRelativeResize="0"/>
          <p:nvPr/>
        </p:nvPicPr>
        <p:blipFill rotWithShape="1">
          <a:blip r:embed="rId3">
            <a:alphaModFix/>
          </a:blip>
          <a:srcRect/>
          <a:stretch/>
        </p:blipFill>
        <p:spPr>
          <a:xfrm>
            <a:off x="0" y="-29845"/>
            <a:ext cx="20104100" cy="11575864"/>
          </a:xfrm>
          <a:prstGeom prst="rect">
            <a:avLst/>
          </a:prstGeom>
          <a:noFill/>
          <a:ln>
            <a:noFill/>
          </a:ln>
        </p:spPr>
      </p:pic>
      <p:sp>
        <p:nvSpPr>
          <p:cNvPr id="77" name="Google Shape;77;p4"/>
          <p:cNvSpPr txBox="1"/>
          <p:nvPr/>
        </p:nvSpPr>
        <p:spPr>
          <a:xfrm>
            <a:off x="0" y="1935155"/>
            <a:ext cx="13749300" cy="15699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rgbClr val="1A75B3"/>
                </a:solidFill>
                <a:latin typeface="Times New Roman"/>
                <a:ea typeface="Times New Roman"/>
                <a:cs typeface="Times New Roman"/>
                <a:sym typeface="Times New Roman"/>
              </a:rPr>
              <a:t>Quick Review of what you learnt from the videos of Week 2</a:t>
            </a:r>
            <a:endParaRPr/>
          </a:p>
        </p:txBody>
      </p:sp>
      <p:sp>
        <p:nvSpPr>
          <p:cNvPr id="78" name="Google Shape;78;p4"/>
          <p:cNvSpPr txBox="1"/>
          <p:nvPr/>
        </p:nvSpPr>
        <p:spPr>
          <a:xfrm>
            <a:off x="374650" y="4130675"/>
            <a:ext cx="17582700" cy="5067000"/>
          </a:xfrm>
          <a:prstGeom prst="rect">
            <a:avLst/>
          </a:prstGeom>
          <a:noFill/>
          <a:ln>
            <a:noFill/>
          </a:ln>
        </p:spPr>
        <p:txBody>
          <a:bodyPr spcFirstLastPara="1" wrap="square" lIns="91425" tIns="45700" rIns="91425" bIns="45700" anchor="t" anchorCtr="0">
            <a:spAutoFit/>
          </a:bodyPr>
          <a:lstStyle/>
          <a:p>
            <a:pPr marL="685800" marR="0" lvl="0" indent="-685800" algn="l" rtl="0">
              <a:spcBef>
                <a:spcPts val="0"/>
              </a:spcBef>
              <a:spcAft>
                <a:spcPts val="0"/>
              </a:spcAft>
              <a:buClr>
                <a:schemeClr val="dk1"/>
              </a:buClr>
              <a:buSzPts val="4617"/>
              <a:buFont typeface="Arial"/>
              <a:buChar char="•"/>
            </a:pPr>
            <a:r>
              <a:rPr lang="en-US" sz="4617" b="1">
                <a:solidFill>
                  <a:schemeClr val="dk1"/>
                </a:solidFill>
                <a:latin typeface="Times New Roman"/>
                <a:ea typeface="Times New Roman"/>
                <a:cs typeface="Times New Roman"/>
                <a:sym typeface="Times New Roman"/>
              </a:rPr>
              <a:t>Can you name some important Python Libraries</a:t>
            </a:r>
            <a:endParaRPr/>
          </a:p>
          <a:p>
            <a:pPr marL="685800" marR="0" lvl="0" indent="-392620" algn="l" rtl="0">
              <a:spcBef>
                <a:spcPts val="0"/>
              </a:spcBef>
              <a:spcAft>
                <a:spcPts val="0"/>
              </a:spcAft>
              <a:buClr>
                <a:schemeClr val="dk1"/>
              </a:buClr>
              <a:buSzPts val="4617"/>
              <a:buFont typeface="Arial"/>
              <a:buNone/>
            </a:pPr>
            <a:endParaRPr sz="4617" b="1">
              <a:solidFill>
                <a:schemeClr val="dk1"/>
              </a:solidFill>
              <a:latin typeface="Times New Roman"/>
              <a:ea typeface="Times New Roman"/>
              <a:cs typeface="Times New Roman"/>
              <a:sym typeface="Times New Roman"/>
            </a:endParaRPr>
          </a:p>
          <a:p>
            <a:pPr marL="685800" marR="0" lvl="0" indent="-685800" algn="l" rtl="0">
              <a:spcBef>
                <a:spcPts val="0"/>
              </a:spcBef>
              <a:spcAft>
                <a:spcPts val="0"/>
              </a:spcAft>
              <a:buClr>
                <a:schemeClr val="dk1"/>
              </a:buClr>
              <a:buSzPts val="4617"/>
              <a:buFont typeface="Arial"/>
              <a:buChar char="•"/>
            </a:pPr>
            <a:r>
              <a:rPr lang="en-US" sz="4617" b="1">
                <a:solidFill>
                  <a:schemeClr val="dk1"/>
                </a:solidFill>
                <a:latin typeface="Times New Roman"/>
                <a:ea typeface="Times New Roman"/>
                <a:cs typeface="Times New Roman"/>
                <a:sym typeface="Times New Roman"/>
              </a:rPr>
              <a:t>How to install/uninstall a library?</a:t>
            </a:r>
            <a:endParaRPr/>
          </a:p>
          <a:p>
            <a:pPr marL="685800" marR="0" lvl="0" indent="-392620" algn="l" rtl="0">
              <a:spcBef>
                <a:spcPts val="0"/>
              </a:spcBef>
              <a:spcAft>
                <a:spcPts val="0"/>
              </a:spcAft>
              <a:buClr>
                <a:schemeClr val="dk1"/>
              </a:buClr>
              <a:buSzPts val="4617"/>
              <a:buFont typeface="Arial"/>
              <a:buNone/>
            </a:pPr>
            <a:endParaRPr sz="4617" b="1">
              <a:solidFill>
                <a:schemeClr val="dk1"/>
              </a:solidFill>
              <a:latin typeface="Times New Roman"/>
              <a:ea typeface="Times New Roman"/>
              <a:cs typeface="Times New Roman"/>
              <a:sym typeface="Times New Roman"/>
            </a:endParaRPr>
          </a:p>
          <a:p>
            <a:pPr marL="685800" marR="0" lvl="0" indent="-685800" algn="l" rtl="0">
              <a:spcBef>
                <a:spcPts val="0"/>
              </a:spcBef>
              <a:spcAft>
                <a:spcPts val="0"/>
              </a:spcAft>
              <a:buClr>
                <a:schemeClr val="dk1"/>
              </a:buClr>
              <a:buSzPts val="4617"/>
              <a:buFont typeface="Arial"/>
              <a:buChar char="•"/>
            </a:pPr>
            <a:r>
              <a:rPr lang="en-US" sz="4617" b="1">
                <a:solidFill>
                  <a:schemeClr val="dk1"/>
                </a:solidFill>
                <a:latin typeface="Times New Roman"/>
                <a:ea typeface="Times New Roman"/>
                <a:cs typeface="Times New Roman"/>
                <a:sym typeface="Times New Roman"/>
              </a:rPr>
              <a:t>How to read a dataset?</a:t>
            </a:r>
            <a:endParaRPr/>
          </a:p>
          <a:p>
            <a:pPr marL="685800" marR="0" lvl="0" indent="-392620" algn="l" rtl="0">
              <a:spcBef>
                <a:spcPts val="0"/>
              </a:spcBef>
              <a:spcAft>
                <a:spcPts val="0"/>
              </a:spcAft>
              <a:buClr>
                <a:schemeClr val="dk1"/>
              </a:buClr>
              <a:buSzPts val="4617"/>
              <a:buFont typeface="Arial"/>
              <a:buNone/>
            </a:pPr>
            <a:endParaRPr sz="4617" b="1">
              <a:solidFill>
                <a:schemeClr val="dk1"/>
              </a:solidFill>
              <a:latin typeface="Times New Roman"/>
              <a:ea typeface="Times New Roman"/>
              <a:cs typeface="Times New Roman"/>
              <a:sym typeface="Times New Roman"/>
            </a:endParaRPr>
          </a:p>
          <a:p>
            <a:pPr marL="685800" marR="0" lvl="0" indent="-685800" algn="l" rtl="0">
              <a:spcBef>
                <a:spcPts val="0"/>
              </a:spcBef>
              <a:spcAft>
                <a:spcPts val="0"/>
              </a:spcAft>
              <a:buClr>
                <a:schemeClr val="dk1"/>
              </a:buClr>
              <a:buSzPts val="4617"/>
              <a:buFont typeface="Arial"/>
              <a:buChar char="•"/>
            </a:pPr>
            <a:r>
              <a:rPr lang="en-US" sz="4617" b="1">
                <a:solidFill>
                  <a:schemeClr val="dk1"/>
                </a:solidFill>
                <a:latin typeface="Times New Roman"/>
                <a:ea typeface="Times New Roman"/>
                <a:cs typeface="Times New Roman"/>
                <a:sym typeface="Times New Roman"/>
              </a:rPr>
              <a:t>Which function is used to get statistical summary  of a dataframe?</a:t>
            </a:r>
            <a:endParaRPr/>
          </a:p>
        </p:txBody>
      </p:sp>
      <p:grpSp>
        <p:nvGrpSpPr>
          <p:cNvPr id="55" name="Group 54">
            <a:extLst>
              <a:ext uri="{FF2B5EF4-FFF2-40B4-BE49-F238E27FC236}">
                <a16:creationId xmlns:a16="http://schemas.microsoft.com/office/drawing/2014/main" id="{46320412-2CA2-A9A8-F64B-F78F53B92BB7}"/>
              </a:ext>
            </a:extLst>
          </p:cNvPr>
          <p:cNvGrpSpPr/>
          <p:nvPr/>
        </p:nvGrpSpPr>
        <p:grpSpPr>
          <a:xfrm>
            <a:off x="14580945" y="1241145"/>
            <a:ext cx="1483920" cy="507960"/>
            <a:chOff x="14580945" y="1241145"/>
            <a:chExt cx="1483920" cy="507960"/>
          </a:xfrm>
        </p:grpSpPr>
        <mc:AlternateContent xmlns:mc="http://schemas.openxmlformats.org/markup-compatibility/2006">
          <mc:Choice xmlns:p14="http://schemas.microsoft.com/office/powerpoint/2010/main" Requires="p14">
            <p:contentPart p14:bwMode="auto" r:id="rId4">
              <p14:nvContentPartPr>
                <p14:cNvPr id="46" name="Ink 45">
                  <a:extLst>
                    <a:ext uri="{FF2B5EF4-FFF2-40B4-BE49-F238E27FC236}">
                      <a16:creationId xmlns:a16="http://schemas.microsoft.com/office/drawing/2014/main" id="{FB70E6F1-A0F2-B4F1-34BF-E9982F93907F}"/>
                    </a:ext>
                  </a:extLst>
                </p14:cNvPr>
                <p14:cNvContentPartPr/>
                <p14:nvPr/>
              </p14:nvContentPartPr>
              <p14:xfrm>
                <a:off x="14580945" y="1406745"/>
                <a:ext cx="41040" cy="265680"/>
              </p14:xfrm>
            </p:contentPart>
          </mc:Choice>
          <mc:Fallback>
            <p:pic>
              <p:nvPicPr>
                <p:cNvPr id="46" name="Ink 45">
                  <a:extLst>
                    <a:ext uri="{FF2B5EF4-FFF2-40B4-BE49-F238E27FC236}">
                      <a16:creationId xmlns:a16="http://schemas.microsoft.com/office/drawing/2014/main" id="{FB70E6F1-A0F2-B4F1-34BF-E9982F93907F}"/>
                    </a:ext>
                  </a:extLst>
                </p:cNvPr>
                <p:cNvPicPr/>
                <p:nvPr/>
              </p:nvPicPr>
              <p:blipFill>
                <a:blip r:embed="rId5"/>
                <a:stretch>
                  <a:fillRect/>
                </a:stretch>
              </p:blipFill>
              <p:spPr>
                <a:xfrm>
                  <a:off x="14565825" y="1391625"/>
                  <a:ext cx="7164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7" name="Ink 46">
                  <a:extLst>
                    <a:ext uri="{FF2B5EF4-FFF2-40B4-BE49-F238E27FC236}">
                      <a16:creationId xmlns:a16="http://schemas.microsoft.com/office/drawing/2014/main" id="{4379D4D5-F943-EEEB-C49E-14D604DED6D6}"/>
                    </a:ext>
                  </a:extLst>
                </p14:cNvPr>
                <p14:cNvContentPartPr/>
                <p14:nvPr/>
              </p14:nvContentPartPr>
              <p14:xfrm>
                <a:off x="14646825" y="1241145"/>
                <a:ext cx="27720" cy="63000"/>
              </p14:xfrm>
            </p:contentPart>
          </mc:Choice>
          <mc:Fallback>
            <p:pic>
              <p:nvPicPr>
                <p:cNvPr id="47" name="Ink 46">
                  <a:extLst>
                    <a:ext uri="{FF2B5EF4-FFF2-40B4-BE49-F238E27FC236}">
                      <a16:creationId xmlns:a16="http://schemas.microsoft.com/office/drawing/2014/main" id="{4379D4D5-F943-EEEB-C49E-14D604DED6D6}"/>
                    </a:ext>
                  </a:extLst>
                </p:cNvPr>
                <p:cNvPicPr/>
                <p:nvPr/>
              </p:nvPicPr>
              <p:blipFill>
                <a:blip r:embed="rId7"/>
                <a:stretch>
                  <a:fillRect/>
                </a:stretch>
              </p:blipFill>
              <p:spPr>
                <a:xfrm>
                  <a:off x="14631705" y="1226025"/>
                  <a:ext cx="583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8" name="Ink 47">
                  <a:extLst>
                    <a:ext uri="{FF2B5EF4-FFF2-40B4-BE49-F238E27FC236}">
                      <a16:creationId xmlns:a16="http://schemas.microsoft.com/office/drawing/2014/main" id="{B4B11211-650E-17E9-FE13-A1E707119495}"/>
                    </a:ext>
                  </a:extLst>
                </p14:cNvPr>
                <p14:cNvContentPartPr/>
                <p14:nvPr/>
              </p14:nvContentPartPr>
              <p14:xfrm>
                <a:off x="14812425" y="1363905"/>
                <a:ext cx="249120" cy="261000"/>
              </p14:xfrm>
            </p:contentPart>
          </mc:Choice>
          <mc:Fallback>
            <p:pic>
              <p:nvPicPr>
                <p:cNvPr id="48" name="Ink 47">
                  <a:extLst>
                    <a:ext uri="{FF2B5EF4-FFF2-40B4-BE49-F238E27FC236}">
                      <a16:creationId xmlns:a16="http://schemas.microsoft.com/office/drawing/2014/main" id="{B4B11211-650E-17E9-FE13-A1E707119495}"/>
                    </a:ext>
                  </a:extLst>
                </p:cNvPr>
                <p:cNvPicPr/>
                <p:nvPr/>
              </p:nvPicPr>
              <p:blipFill>
                <a:blip r:embed="rId9"/>
                <a:stretch>
                  <a:fillRect/>
                </a:stretch>
              </p:blipFill>
              <p:spPr>
                <a:xfrm>
                  <a:off x="14796945" y="1348785"/>
                  <a:ext cx="27972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9" name="Ink 48">
                  <a:extLst>
                    <a:ext uri="{FF2B5EF4-FFF2-40B4-BE49-F238E27FC236}">
                      <a16:creationId xmlns:a16="http://schemas.microsoft.com/office/drawing/2014/main" id="{F1BEFC6D-13EB-016A-2B78-205AA5392E45}"/>
                    </a:ext>
                  </a:extLst>
                </p14:cNvPr>
                <p14:cNvContentPartPr/>
                <p14:nvPr/>
              </p14:nvContentPartPr>
              <p14:xfrm>
                <a:off x="15205545" y="1407105"/>
                <a:ext cx="252360" cy="300600"/>
              </p14:xfrm>
            </p:contentPart>
          </mc:Choice>
          <mc:Fallback>
            <p:pic>
              <p:nvPicPr>
                <p:cNvPr id="49" name="Ink 48">
                  <a:extLst>
                    <a:ext uri="{FF2B5EF4-FFF2-40B4-BE49-F238E27FC236}">
                      <a16:creationId xmlns:a16="http://schemas.microsoft.com/office/drawing/2014/main" id="{F1BEFC6D-13EB-016A-2B78-205AA5392E45}"/>
                    </a:ext>
                  </a:extLst>
                </p:cNvPr>
                <p:cNvPicPr/>
                <p:nvPr/>
              </p:nvPicPr>
              <p:blipFill>
                <a:blip r:embed="rId11"/>
                <a:stretch>
                  <a:fillRect/>
                </a:stretch>
              </p:blipFill>
              <p:spPr>
                <a:xfrm>
                  <a:off x="15190065" y="1391625"/>
                  <a:ext cx="28260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0" name="Ink 49">
                  <a:extLst>
                    <a:ext uri="{FF2B5EF4-FFF2-40B4-BE49-F238E27FC236}">
                      <a16:creationId xmlns:a16="http://schemas.microsoft.com/office/drawing/2014/main" id="{1D6C7867-4598-E58E-51CF-3C4AC04BCA78}"/>
                    </a:ext>
                  </a:extLst>
                </p14:cNvPr>
                <p14:cNvContentPartPr/>
                <p14:nvPr/>
              </p14:nvContentPartPr>
              <p14:xfrm>
                <a:off x="15065865" y="1506825"/>
                <a:ext cx="95040" cy="173880"/>
              </p14:xfrm>
            </p:contentPart>
          </mc:Choice>
          <mc:Fallback>
            <p:pic>
              <p:nvPicPr>
                <p:cNvPr id="50" name="Ink 49">
                  <a:extLst>
                    <a:ext uri="{FF2B5EF4-FFF2-40B4-BE49-F238E27FC236}">
                      <a16:creationId xmlns:a16="http://schemas.microsoft.com/office/drawing/2014/main" id="{1D6C7867-4598-E58E-51CF-3C4AC04BCA78}"/>
                    </a:ext>
                  </a:extLst>
                </p:cNvPr>
                <p:cNvPicPr/>
                <p:nvPr/>
              </p:nvPicPr>
              <p:blipFill>
                <a:blip r:embed="rId13"/>
                <a:stretch>
                  <a:fillRect/>
                </a:stretch>
              </p:blipFill>
              <p:spPr>
                <a:xfrm>
                  <a:off x="15050745" y="1491345"/>
                  <a:ext cx="12564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1" name="Ink 50">
                  <a:extLst>
                    <a:ext uri="{FF2B5EF4-FFF2-40B4-BE49-F238E27FC236}">
                      <a16:creationId xmlns:a16="http://schemas.microsoft.com/office/drawing/2014/main" id="{B8E659CE-B217-D893-F8F6-9977D4711FF3}"/>
                    </a:ext>
                  </a:extLst>
                </p14:cNvPr>
                <p14:cNvContentPartPr/>
                <p14:nvPr/>
              </p14:nvContentPartPr>
              <p14:xfrm>
                <a:off x="15482385" y="1533465"/>
                <a:ext cx="138600" cy="215640"/>
              </p14:xfrm>
            </p:contentPart>
          </mc:Choice>
          <mc:Fallback>
            <p:pic>
              <p:nvPicPr>
                <p:cNvPr id="51" name="Ink 50">
                  <a:extLst>
                    <a:ext uri="{FF2B5EF4-FFF2-40B4-BE49-F238E27FC236}">
                      <a16:creationId xmlns:a16="http://schemas.microsoft.com/office/drawing/2014/main" id="{B8E659CE-B217-D893-F8F6-9977D4711FF3}"/>
                    </a:ext>
                  </a:extLst>
                </p:cNvPr>
                <p:cNvPicPr/>
                <p:nvPr/>
              </p:nvPicPr>
              <p:blipFill>
                <a:blip r:embed="rId15"/>
                <a:stretch>
                  <a:fillRect/>
                </a:stretch>
              </p:blipFill>
              <p:spPr>
                <a:xfrm>
                  <a:off x="15467265" y="1517985"/>
                  <a:ext cx="16920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2" name="Ink 51">
                  <a:extLst>
                    <a:ext uri="{FF2B5EF4-FFF2-40B4-BE49-F238E27FC236}">
                      <a16:creationId xmlns:a16="http://schemas.microsoft.com/office/drawing/2014/main" id="{81145B02-5069-FD9F-EAB2-19A957672C8B}"/>
                    </a:ext>
                  </a:extLst>
                </p14:cNvPr>
                <p14:cNvContentPartPr/>
                <p14:nvPr/>
              </p14:nvContentPartPr>
              <p14:xfrm>
                <a:off x="15725385" y="1542465"/>
                <a:ext cx="146520" cy="187200"/>
              </p14:xfrm>
            </p:contentPart>
          </mc:Choice>
          <mc:Fallback>
            <p:pic>
              <p:nvPicPr>
                <p:cNvPr id="52" name="Ink 51">
                  <a:extLst>
                    <a:ext uri="{FF2B5EF4-FFF2-40B4-BE49-F238E27FC236}">
                      <a16:creationId xmlns:a16="http://schemas.microsoft.com/office/drawing/2014/main" id="{81145B02-5069-FD9F-EAB2-19A957672C8B}"/>
                    </a:ext>
                  </a:extLst>
                </p:cNvPr>
                <p:cNvPicPr/>
                <p:nvPr/>
              </p:nvPicPr>
              <p:blipFill>
                <a:blip r:embed="rId17"/>
                <a:stretch>
                  <a:fillRect/>
                </a:stretch>
              </p:blipFill>
              <p:spPr>
                <a:xfrm>
                  <a:off x="15710265" y="1527345"/>
                  <a:ext cx="17712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3" name="Ink 52">
                  <a:extLst>
                    <a:ext uri="{FF2B5EF4-FFF2-40B4-BE49-F238E27FC236}">
                      <a16:creationId xmlns:a16="http://schemas.microsoft.com/office/drawing/2014/main" id="{8633DF61-880B-98F7-5B0D-21B546F89655}"/>
                    </a:ext>
                  </a:extLst>
                </p14:cNvPr>
                <p14:cNvContentPartPr/>
                <p14:nvPr/>
              </p14:nvContentPartPr>
              <p14:xfrm>
                <a:off x="15970545" y="1486665"/>
                <a:ext cx="42840" cy="254520"/>
              </p14:xfrm>
            </p:contentPart>
          </mc:Choice>
          <mc:Fallback>
            <p:pic>
              <p:nvPicPr>
                <p:cNvPr id="53" name="Ink 52">
                  <a:extLst>
                    <a:ext uri="{FF2B5EF4-FFF2-40B4-BE49-F238E27FC236}">
                      <a16:creationId xmlns:a16="http://schemas.microsoft.com/office/drawing/2014/main" id="{8633DF61-880B-98F7-5B0D-21B546F89655}"/>
                    </a:ext>
                  </a:extLst>
                </p:cNvPr>
                <p:cNvPicPr/>
                <p:nvPr/>
              </p:nvPicPr>
              <p:blipFill>
                <a:blip r:embed="rId19"/>
                <a:stretch>
                  <a:fillRect/>
                </a:stretch>
              </p:blipFill>
              <p:spPr>
                <a:xfrm>
                  <a:off x="15955065" y="1471185"/>
                  <a:ext cx="7344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4" name="Ink 53">
                  <a:extLst>
                    <a:ext uri="{FF2B5EF4-FFF2-40B4-BE49-F238E27FC236}">
                      <a16:creationId xmlns:a16="http://schemas.microsoft.com/office/drawing/2014/main" id="{D6414FBD-E522-D21A-B02D-B0AAB8BE07EE}"/>
                    </a:ext>
                  </a:extLst>
                </p14:cNvPr>
                <p14:cNvContentPartPr/>
                <p14:nvPr/>
              </p14:nvContentPartPr>
              <p14:xfrm>
                <a:off x="15923385" y="1643265"/>
                <a:ext cx="141480" cy="36720"/>
              </p14:xfrm>
            </p:contentPart>
          </mc:Choice>
          <mc:Fallback>
            <p:pic>
              <p:nvPicPr>
                <p:cNvPr id="54" name="Ink 53">
                  <a:extLst>
                    <a:ext uri="{FF2B5EF4-FFF2-40B4-BE49-F238E27FC236}">
                      <a16:creationId xmlns:a16="http://schemas.microsoft.com/office/drawing/2014/main" id="{D6414FBD-E522-D21A-B02D-B0AAB8BE07EE}"/>
                    </a:ext>
                  </a:extLst>
                </p:cNvPr>
                <p:cNvPicPr/>
                <p:nvPr/>
              </p:nvPicPr>
              <p:blipFill>
                <a:blip r:embed="rId21"/>
                <a:stretch>
                  <a:fillRect/>
                </a:stretch>
              </p:blipFill>
              <p:spPr>
                <a:xfrm>
                  <a:off x="15907905" y="1628145"/>
                  <a:ext cx="171720" cy="67320"/>
                </a:xfrm>
                <a:prstGeom prst="rect">
                  <a:avLst/>
                </a:prstGeom>
              </p:spPr>
            </p:pic>
          </mc:Fallback>
        </mc:AlternateContent>
      </p:grpSp>
      <p:grpSp>
        <p:nvGrpSpPr>
          <p:cNvPr id="62" name="Group 61">
            <a:extLst>
              <a:ext uri="{FF2B5EF4-FFF2-40B4-BE49-F238E27FC236}">
                <a16:creationId xmlns:a16="http://schemas.microsoft.com/office/drawing/2014/main" id="{324971E5-3053-0700-0593-9C52FB59ACFE}"/>
              </a:ext>
            </a:extLst>
          </p:cNvPr>
          <p:cNvGrpSpPr/>
          <p:nvPr/>
        </p:nvGrpSpPr>
        <p:grpSpPr>
          <a:xfrm>
            <a:off x="16384905" y="1517625"/>
            <a:ext cx="1391760" cy="520560"/>
            <a:chOff x="16384905" y="1517625"/>
            <a:chExt cx="1391760" cy="520560"/>
          </a:xfrm>
        </p:grpSpPr>
        <mc:AlternateContent xmlns:mc="http://schemas.openxmlformats.org/markup-compatibility/2006">
          <mc:Choice xmlns:p14="http://schemas.microsoft.com/office/powerpoint/2010/main" Requires="p14">
            <p:contentPart p14:bwMode="auto" r:id="rId22">
              <p14:nvContentPartPr>
                <p14:cNvPr id="56" name="Ink 55">
                  <a:extLst>
                    <a:ext uri="{FF2B5EF4-FFF2-40B4-BE49-F238E27FC236}">
                      <a16:creationId xmlns:a16="http://schemas.microsoft.com/office/drawing/2014/main" id="{C74F6C36-F1B2-3C46-D039-5638CFE2DF33}"/>
                    </a:ext>
                  </a:extLst>
                </p14:cNvPr>
                <p14:cNvContentPartPr/>
                <p14:nvPr/>
              </p14:nvContentPartPr>
              <p14:xfrm>
                <a:off x="16384905" y="1517625"/>
                <a:ext cx="253800" cy="336240"/>
              </p14:xfrm>
            </p:contentPart>
          </mc:Choice>
          <mc:Fallback>
            <p:pic>
              <p:nvPicPr>
                <p:cNvPr id="56" name="Ink 55">
                  <a:extLst>
                    <a:ext uri="{FF2B5EF4-FFF2-40B4-BE49-F238E27FC236}">
                      <a16:creationId xmlns:a16="http://schemas.microsoft.com/office/drawing/2014/main" id="{C74F6C36-F1B2-3C46-D039-5638CFE2DF33}"/>
                    </a:ext>
                  </a:extLst>
                </p:cNvPr>
                <p:cNvPicPr/>
                <p:nvPr/>
              </p:nvPicPr>
              <p:blipFill>
                <a:blip r:embed="rId23"/>
                <a:stretch>
                  <a:fillRect/>
                </a:stretch>
              </p:blipFill>
              <p:spPr>
                <a:xfrm>
                  <a:off x="16369785" y="1502505"/>
                  <a:ext cx="28440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7" name="Ink 56">
                  <a:extLst>
                    <a:ext uri="{FF2B5EF4-FFF2-40B4-BE49-F238E27FC236}">
                      <a16:creationId xmlns:a16="http://schemas.microsoft.com/office/drawing/2014/main" id="{1E5E80B1-828D-C0A4-47F0-847481290D92}"/>
                    </a:ext>
                  </a:extLst>
                </p14:cNvPr>
                <p14:cNvContentPartPr/>
                <p14:nvPr/>
              </p14:nvContentPartPr>
              <p14:xfrm>
                <a:off x="16709265" y="1661985"/>
                <a:ext cx="152280" cy="200160"/>
              </p14:xfrm>
            </p:contentPart>
          </mc:Choice>
          <mc:Fallback>
            <p:pic>
              <p:nvPicPr>
                <p:cNvPr id="57" name="Ink 56">
                  <a:extLst>
                    <a:ext uri="{FF2B5EF4-FFF2-40B4-BE49-F238E27FC236}">
                      <a16:creationId xmlns:a16="http://schemas.microsoft.com/office/drawing/2014/main" id="{1E5E80B1-828D-C0A4-47F0-847481290D92}"/>
                    </a:ext>
                  </a:extLst>
                </p:cNvPr>
                <p:cNvPicPr/>
                <p:nvPr/>
              </p:nvPicPr>
              <p:blipFill>
                <a:blip r:embed="rId25"/>
                <a:stretch>
                  <a:fillRect/>
                </a:stretch>
              </p:blipFill>
              <p:spPr>
                <a:xfrm>
                  <a:off x="16694145" y="1646505"/>
                  <a:ext cx="18288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8" name="Ink 57">
                  <a:extLst>
                    <a:ext uri="{FF2B5EF4-FFF2-40B4-BE49-F238E27FC236}">
                      <a16:creationId xmlns:a16="http://schemas.microsoft.com/office/drawing/2014/main" id="{5BC4EA1B-4984-F8EA-D797-9BAA8F358E77}"/>
                    </a:ext>
                  </a:extLst>
                </p14:cNvPr>
                <p14:cNvContentPartPr/>
                <p14:nvPr/>
              </p14:nvContentPartPr>
              <p14:xfrm>
                <a:off x="16946145" y="1722825"/>
                <a:ext cx="183960" cy="141840"/>
              </p14:xfrm>
            </p:contentPart>
          </mc:Choice>
          <mc:Fallback>
            <p:pic>
              <p:nvPicPr>
                <p:cNvPr id="58" name="Ink 57">
                  <a:extLst>
                    <a:ext uri="{FF2B5EF4-FFF2-40B4-BE49-F238E27FC236}">
                      <a16:creationId xmlns:a16="http://schemas.microsoft.com/office/drawing/2014/main" id="{5BC4EA1B-4984-F8EA-D797-9BAA8F358E77}"/>
                    </a:ext>
                  </a:extLst>
                </p:cNvPr>
                <p:cNvPicPr/>
                <p:nvPr/>
              </p:nvPicPr>
              <p:blipFill>
                <a:blip r:embed="rId27"/>
                <a:stretch>
                  <a:fillRect/>
                </a:stretch>
              </p:blipFill>
              <p:spPr>
                <a:xfrm>
                  <a:off x="16931025" y="1707345"/>
                  <a:ext cx="2145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9" name="Ink 58">
                  <a:extLst>
                    <a:ext uri="{FF2B5EF4-FFF2-40B4-BE49-F238E27FC236}">
                      <a16:creationId xmlns:a16="http://schemas.microsoft.com/office/drawing/2014/main" id="{951BA139-4E0F-097B-7B61-17D5722B4257}"/>
                    </a:ext>
                  </a:extLst>
                </p14:cNvPr>
                <p14:cNvContentPartPr/>
                <p14:nvPr/>
              </p14:nvContentPartPr>
              <p14:xfrm>
                <a:off x="17217225" y="1628505"/>
                <a:ext cx="457200" cy="296280"/>
              </p14:xfrm>
            </p:contentPart>
          </mc:Choice>
          <mc:Fallback>
            <p:pic>
              <p:nvPicPr>
                <p:cNvPr id="59" name="Ink 58">
                  <a:extLst>
                    <a:ext uri="{FF2B5EF4-FFF2-40B4-BE49-F238E27FC236}">
                      <a16:creationId xmlns:a16="http://schemas.microsoft.com/office/drawing/2014/main" id="{951BA139-4E0F-097B-7B61-17D5722B4257}"/>
                    </a:ext>
                  </a:extLst>
                </p:cNvPr>
                <p:cNvPicPr/>
                <p:nvPr/>
              </p:nvPicPr>
              <p:blipFill>
                <a:blip r:embed="rId29"/>
                <a:stretch>
                  <a:fillRect/>
                </a:stretch>
              </p:blipFill>
              <p:spPr>
                <a:xfrm>
                  <a:off x="17201745" y="1613385"/>
                  <a:ext cx="48780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1" name="Ink 60">
                  <a:extLst>
                    <a:ext uri="{FF2B5EF4-FFF2-40B4-BE49-F238E27FC236}">
                      <a16:creationId xmlns:a16="http://schemas.microsoft.com/office/drawing/2014/main" id="{E35AD591-2629-15BE-49CB-070BE5E37693}"/>
                    </a:ext>
                  </a:extLst>
                </p14:cNvPr>
                <p14:cNvContentPartPr/>
                <p14:nvPr/>
              </p14:nvContentPartPr>
              <p14:xfrm>
                <a:off x="17639505" y="1826505"/>
                <a:ext cx="137160" cy="211680"/>
              </p14:xfrm>
            </p:contentPart>
          </mc:Choice>
          <mc:Fallback>
            <p:pic>
              <p:nvPicPr>
                <p:cNvPr id="61" name="Ink 60">
                  <a:extLst>
                    <a:ext uri="{FF2B5EF4-FFF2-40B4-BE49-F238E27FC236}">
                      <a16:creationId xmlns:a16="http://schemas.microsoft.com/office/drawing/2014/main" id="{E35AD591-2629-15BE-49CB-070BE5E37693}"/>
                    </a:ext>
                  </a:extLst>
                </p:cNvPr>
                <p:cNvPicPr/>
                <p:nvPr/>
              </p:nvPicPr>
              <p:blipFill>
                <a:blip r:embed="rId31"/>
                <a:stretch>
                  <a:fillRect/>
                </a:stretch>
              </p:blipFill>
              <p:spPr>
                <a:xfrm>
                  <a:off x="17624025" y="1811385"/>
                  <a:ext cx="167760" cy="242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66" name="Ink 65">
                <a:extLst>
                  <a:ext uri="{FF2B5EF4-FFF2-40B4-BE49-F238E27FC236}">
                    <a16:creationId xmlns:a16="http://schemas.microsoft.com/office/drawing/2014/main" id="{CA7251C1-7D1A-DC2C-5CC9-A4A371E940C3}"/>
                  </a:ext>
                </a:extLst>
              </p14:cNvPr>
              <p14:cNvContentPartPr/>
              <p14:nvPr/>
            </p14:nvContentPartPr>
            <p14:xfrm>
              <a:off x="10131705" y="6236865"/>
              <a:ext cx="2283840" cy="398160"/>
            </p14:xfrm>
          </p:contentPart>
        </mc:Choice>
        <mc:Fallback>
          <p:pic>
            <p:nvPicPr>
              <p:cNvPr id="66" name="Ink 65">
                <a:extLst>
                  <a:ext uri="{FF2B5EF4-FFF2-40B4-BE49-F238E27FC236}">
                    <a16:creationId xmlns:a16="http://schemas.microsoft.com/office/drawing/2014/main" id="{CA7251C1-7D1A-DC2C-5CC9-A4A371E940C3}"/>
                  </a:ext>
                </a:extLst>
              </p:cNvPr>
              <p:cNvPicPr/>
              <p:nvPr/>
            </p:nvPicPr>
            <p:blipFill>
              <a:blip r:embed="rId33"/>
              <a:stretch>
                <a:fillRect/>
              </a:stretch>
            </p:blipFill>
            <p:spPr>
              <a:xfrm>
                <a:off x="10116585" y="6221745"/>
                <a:ext cx="2314080" cy="428760"/>
              </a:xfrm>
              <a:prstGeom prst="rect">
                <a:avLst/>
              </a:prstGeom>
            </p:spPr>
          </p:pic>
        </mc:Fallback>
      </mc:AlternateContent>
      <p:grpSp>
        <p:nvGrpSpPr>
          <p:cNvPr id="69" name="Group 68">
            <a:extLst>
              <a:ext uri="{FF2B5EF4-FFF2-40B4-BE49-F238E27FC236}">
                <a16:creationId xmlns:a16="http://schemas.microsoft.com/office/drawing/2014/main" id="{B472F2F9-7E0E-FBCE-1EBF-DACA134818C3}"/>
              </a:ext>
            </a:extLst>
          </p:cNvPr>
          <p:cNvGrpSpPr/>
          <p:nvPr/>
        </p:nvGrpSpPr>
        <p:grpSpPr>
          <a:xfrm>
            <a:off x="9975825" y="5517945"/>
            <a:ext cx="7665480" cy="1124640"/>
            <a:chOff x="9975825" y="5517945"/>
            <a:chExt cx="7665480" cy="1124640"/>
          </a:xfrm>
        </p:grpSpPr>
        <mc:AlternateContent xmlns:mc="http://schemas.openxmlformats.org/markup-compatibility/2006">
          <mc:Choice xmlns:p14="http://schemas.microsoft.com/office/powerpoint/2010/main" Requires="p14">
            <p:contentPart p14:bwMode="auto" r:id="rId34">
              <p14:nvContentPartPr>
                <p14:cNvPr id="13" name="Ink 12">
                  <a:extLst>
                    <a:ext uri="{FF2B5EF4-FFF2-40B4-BE49-F238E27FC236}">
                      <a16:creationId xmlns:a16="http://schemas.microsoft.com/office/drawing/2014/main" id="{BE28F495-5DC3-37A9-07D2-C4AEE466B401}"/>
                    </a:ext>
                  </a:extLst>
                </p14:cNvPr>
                <p14:cNvContentPartPr/>
                <p14:nvPr/>
              </p14:nvContentPartPr>
              <p14:xfrm>
                <a:off x="13206465" y="5841225"/>
                <a:ext cx="162000" cy="339120"/>
              </p14:xfrm>
            </p:contentPart>
          </mc:Choice>
          <mc:Fallback>
            <p:pic>
              <p:nvPicPr>
                <p:cNvPr id="13" name="Ink 12">
                  <a:extLst>
                    <a:ext uri="{FF2B5EF4-FFF2-40B4-BE49-F238E27FC236}">
                      <a16:creationId xmlns:a16="http://schemas.microsoft.com/office/drawing/2014/main" id="{BE28F495-5DC3-37A9-07D2-C4AEE466B401}"/>
                    </a:ext>
                  </a:extLst>
                </p:cNvPr>
                <p:cNvPicPr/>
                <p:nvPr/>
              </p:nvPicPr>
              <p:blipFill>
                <a:blip r:embed="rId35"/>
                <a:stretch>
                  <a:fillRect/>
                </a:stretch>
              </p:blipFill>
              <p:spPr>
                <a:xfrm>
                  <a:off x="13190985" y="5825745"/>
                  <a:ext cx="19260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4" name="Ink 13">
                  <a:extLst>
                    <a:ext uri="{FF2B5EF4-FFF2-40B4-BE49-F238E27FC236}">
                      <a16:creationId xmlns:a16="http://schemas.microsoft.com/office/drawing/2014/main" id="{4EE7A93E-3868-7460-8513-1A11D09350DF}"/>
                    </a:ext>
                  </a:extLst>
                </p14:cNvPr>
                <p14:cNvContentPartPr/>
                <p14:nvPr/>
              </p14:nvContentPartPr>
              <p14:xfrm>
                <a:off x="13507785" y="5958225"/>
                <a:ext cx="92160" cy="322920"/>
              </p14:xfrm>
            </p:contentPart>
          </mc:Choice>
          <mc:Fallback>
            <p:pic>
              <p:nvPicPr>
                <p:cNvPr id="14" name="Ink 13">
                  <a:extLst>
                    <a:ext uri="{FF2B5EF4-FFF2-40B4-BE49-F238E27FC236}">
                      <a16:creationId xmlns:a16="http://schemas.microsoft.com/office/drawing/2014/main" id="{4EE7A93E-3868-7460-8513-1A11D09350DF}"/>
                    </a:ext>
                  </a:extLst>
                </p:cNvPr>
                <p:cNvPicPr/>
                <p:nvPr/>
              </p:nvPicPr>
              <p:blipFill>
                <a:blip r:embed="rId37"/>
                <a:stretch>
                  <a:fillRect/>
                </a:stretch>
              </p:blipFill>
              <p:spPr>
                <a:xfrm>
                  <a:off x="13492665" y="5942745"/>
                  <a:ext cx="12276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5" name="Ink 14">
                  <a:extLst>
                    <a:ext uri="{FF2B5EF4-FFF2-40B4-BE49-F238E27FC236}">
                      <a16:creationId xmlns:a16="http://schemas.microsoft.com/office/drawing/2014/main" id="{3A456067-342E-C941-B243-27F0E2F6EA43}"/>
                    </a:ext>
                  </a:extLst>
                </p14:cNvPr>
                <p14:cNvContentPartPr/>
                <p14:nvPr/>
              </p14:nvContentPartPr>
              <p14:xfrm>
                <a:off x="13666545" y="6028785"/>
                <a:ext cx="172080" cy="224640"/>
              </p14:xfrm>
            </p:contentPart>
          </mc:Choice>
          <mc:Fallback>
            <p:pic>
              <p:nvPicPr>
                <p:cNvPr id="15" name="Ink 14">
                  <a:extLst>
                    <a:ext uri="{FF2B5EF4-FFF2-40B4-BE49-F238E27FC236}">
                      <a16:creationId xmlns:a16="http://schemas.microsoft.com/office/drawing/2014/main" id="{3A456067-342E-C941-B243-27F0E2F6EA43}"/>
                    </a:ext>
                  </a:extLst>
                </p:cNvPr>
                <p:cNvPicPr/>
                <p:nvPr/>
              </p:nvPicPr>
              <p:blipFill>
                <a:blip r:embed="rId39"/>
                <a:stretch>
                  <a:fillRect/>
                </a:stretch>
              </p:blipFill>
              <p:spPr>
                <a:xfrm>
                  <a:off x="13651065" y="6013305"/>
                  <a:ext cx="20268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6" name="Ink 15">
                  <a:extLst>
                    <a:ext uri="{FF2B5EF4-FFF2-40B4-BE49-F238E27FC236}">
                      <a16:creationId xmlns:a16="http://schemas.microsoft.com/office/drawing/2014/main" id="{6FD0A047-A0ED-2495-8618-D2E560391A06}"/>
                    </a:ext>
                  </a:extLst>
                </p14:cNvPr>
                <p14:cNvContentPartPr/>
                <p14:nvPr/>
              </p14:nvContentPartPr>
              <p14:xfrm>
                <a:off x="14006025" y="6006465"/>
                <a:ext cx="13320" cy="264600"/>
              </p14:xfrm>
            </p:contentPart>
          </mc:Choice>
          <mc:Fallback>
            <p:pic>
              <p:nvPicPr>
                <p:cNvPr id="16" name="Ink 15">
                  <a:extLst>
                    <a:ext uri="{FF2B5EF4-FFF2-40B4-BE49-F238E27FC236}">
                      <a16:creationId xmlns:a16="http://schemas.microsoft.com/office/drawing/2014/main" id="{6FD0A047-A0ED-2495-8618-D2E560391A06}"/>
                    </a:ext>
                  </a:extLst>
                </p:cNvPr>
                <p:cNvPicPr/>
                <p:nvPr/>
              </p:nvPicPr>
              <p:blipFill>
                <a:blip r:embed="rId41"/>
                <a:stretch>
                  <a:fillRect/>
                </a:stretch>
              </p:blipFill>
              <p:spPr>
                <a:xfrm>
                  <a:off x="13990905" y="5991345"/>
                  <a:ext cx="4392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7" name="Ink 16">
                  <a:extLst>
                    <a:ext uri="{FF2B5EF4-FFF2-40B4-BE49-F238E27FC236}">
                      <a16:creationId xmlns:a16="http://schemas.microsoft.com/office/drawing/2014/main" id="{A7454C2F-B687-2B18-683A-498480E25A7C}"/>
                    </a:ext>
                  </a:extLst>
                </p14:cNvPr>
                <p14:cNvContentPartPr/>
                <p14:nvPr/>
              </p14:nvContentPartPr>
              <p14:xfrm>
                <a:off x="14137065" y="6044985"/>
                <a:ext cx="407160" cy="176400"/>
              </p14:xfrm>
            </p:contentPart>
          </mc:Choice>
          <mc:Fallback>
            <p:pic>
              <p:nvPicPr>
                <p:cNvPr id="17" name="Ink 16">
                  <a:extLst>
                    <a:ext uri="{FF2B5EF4-FFF2-40B4-BE49-F238E27FC236}">
                      <a16:creationId xmlns:a16="http://schemas.microsoft.com/office/drawing/2014/main" id="{A7454C2F-B687-2B18-683A-498480E25A7C}"/>
                    </a:ext>
                  </a:extLst>
                </p:cNvPr>
                <p:cNvPicPr/>
                <p:nvPr/>
              </p:nvPicPr>
              <p:blipFill>
                <a:blip r:embed="rId43"/>
                <a:stretch>
                  <a:fillRect/>
                </a:stretch>
              </p:blipFill>
              <p:spPr>
                <a:xfrm>
                  <a:off x="14121945" y="6029505"/>
                  <a:ext cx="43776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8" name="Ink 17">
                  <a:extLst>
                    <a:ext uri="{FF2B5EF4-FFF2-40B4-BE49-F238E27FC236}">
                      <a16:creationId xmlns:a16="http://schemas.microsoft.com/office/drawing/2014/main" id="{9C1015F7-F852-55D2-36E1-D4035ABB103C}"/>
                    </a:ext>
                  </a:extLst>
                </p14:cNvPr>
                <p14:cNvContentPartPr/>
                <p14:nvPr/>
              </p14:nvContentPartPr>
              <p14:xfrm>
                <a:off x="14535225" y="6085305"/>
                <a:ext cx="16560" cy="210240"/>
              </p14:xfrm>
            </p:contentPart>
          </mc:Choice>
          <mc:Fallback>
            <p:pic>
              <p:nvPicPr>
                <p:cNvPr id="18" name="Ink 17">
                  <a:extLst>
                    <a:ext uri="{FF2B5EF4-FFF2-40B4-BE49-F238E27FC236}">
                      <a16:creationId xmlns:a16="http://schemas.microsoft.com/office/drawing/2014/main" id="{9C1015F7-F852-55D2-36E1-D4035ABB103C}"/>
                    </a:ext>
                  </a:extLst>
                </p:cNvPr>
                <p:cNvPicPr/>
                <p:nvPr/>
              </p:nvPicPr>
              <p:blipFill>
                <a:blip r:embed="rId45"/>
                <a:stretch>
                  <a:fillRect/>
                </a:stretch>
              </p:blipFill>
              <p:spPr>
                <a:xfrm>
                  <a:off x="14519745" y="6069825"/>
                  <a:ext cx="4716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9" name="Ink 18">
                  <a:extLst>
                    <a:ext uri="{FF2B5EF4-FFF2-40B4-BE49-F238E27FC236}">
                      <a16:creationId xmlns:a16="http://schemas.microsoft.com/office/drawing/2014/main" id="{1B2E467A-85EE-4B85-2384-22CC03978911}"/>
                    </a:ext>
                  </a:extLst>
                </p14:cNvPr>
                <p14:cNvContentPartPr/>
                <p14:nvPr/>
              </p14:nvContentPartPr>
              <p14:xfrm>
                <a:off x="14632065" y="6073425"/>
                <a:ext cx="205560" cy="156240"/>
              </p14:xfrm>
            </p:contentPart>
          </mc:Choice>
          <mc:Fallback>
            <p:pic>
              <p:nvPicPr>
                <p:cNvPr id="19" name="Ink 18">
                  <a:extLst>
                    <a:ext uri="{FF2B5EF4-FFF2-40B4-BE49-F238E27FC236}">
                      <a16:creationId xmlns:a16="http://schemas.microsoft.com/office/drawing/2014/main" id="{1B2E467A-85EE-4B85-2384-22CC03978911}"/>
                    </a:ext>
                  </a:extLst>
                </p:cNvPr>
                <p:cNvPicPr/>
                <p:nvPr/>
              </p:nvPicPr>
              <p:blipFill>
                <a:blip r:embed="rId47"/>
                <a:stretch>
                  <a:fillRect/>
                </a:stretch>
              </p:blipFill>
              <p:spPr>
                <a:xfrm>
                  <a:off x="14616585" y="6058305"/>
                  <a:ext cx="2358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0" name="Ink 19">
                  <a:extLst>
                    <a:ext uri="{FF2B5EF4-FFF2-40B4-BE49-F238E27FC236}">
                      <a16:creationId xmlns:a16="http://schemas.microsoft.com/office/drawing/2014/main" id="{00C20FF4-3EB5-4B2C-2C06-74ED50E2B554}"/>
                    </a:ext>
                  </a:extLst>
                </p14:cNvPr>
                <p14:cNvContentPartPr/>
                <p14:nvPr/>
              </p14:nvContentPartPr>
              <p14:xfrm>
                <a:off x="14909625" y="6037425"/>
                <a:ext cx="269640" cy="246240"/>
              </p14:xfrm>
            </p:contentPart>
          </mc:Choice>
          <mc:Fallback>
            <p:pic>
              <p:nvPicPr>
                <p:cNvPr id="20" name="Ink 19">
                  <a:extLst>
                    <a:ext uri="{FF2B5EF4-FFF2-40B4-BE49-F238E27FC236}">
                      <a16:creationId xmlns:a16="http://schemas.microsoft.com/office/drawing/2014/main" id="{00C20FF4-3EB5-4B2C-2C06-74ED50E2B554}"/>
                    </a:ext>
                  </a:extLst>
                </p:cNvPr>
                <p:cNvPicPr/>
                <p:nvPr/>
              </p:nvPicPr>
              <p:blipFill>
                <a:blip r:embed="rId49"/>
                <a:stretch>
                  <a:fillRect/>
                </a:stretch>
              </p:blipFill>
              <p:spPr>
                <a:xfrm>
                  <a:off x="14894145" y="6022305"/>
                  <a:ext cx="30024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1" name="Ink 20">
                  <a:extLst>
                    <a:ext uri="{FF2B5EF4-FFF2-40B4-BE49-F238E27FC236}">
                      <a16:creationId xmlns:a16="http://schemas.microsoft.com/office/drawing/2014/main" id="{FCA6FB38-CE58-216B-1582-D8336F7C719D}"/>
                    </a:ext>
                  </a:extLst>
                </p14:cNvPr>
                <p14:cNvContentPartPr/>
                <p14:nvPr/>
              </p14:nvContentPartPr>
              <p14:xfrm>
                <a:off x="15240465" y="6255225"/>
                <a:ext cx="42480" cy="22680"/>
              </p14:xfrm>
            </p:contentPart>
          </mc:Choice>
          <mc:Fallback>
            <p:pic>
              <p:nvPicPr>
                <p:cNvPr id="21" name="Ink 20">
                  <a:extLst>
                    <a:ext uri="{FF2B5EF4-FFF2-40B4-BE49-F238E27FC236}">
                      <a16:creationId xmlns:a16="http://schemas.microsoft.com/office/drawing/2014/main" id="{FCA6FB38-CE58-216B-1582-D8336F7C719D}"/>
                    </a:ext>
                  </a:extLst>
                </p:cNvPr>
                <p:cNvPicPr/>
                <p:nvPr/>
              </p:nvPicPr>
              <p:blipFill>
                <a:blip r:embed="rId51"/>
                <a:stretch>
                  <a:fillRect/>
                </a:stretch>
              </p:blipFill>
              <p:spPr>
                <a:xfrm>
                  <a:off x="15225345" y="6239745"/>
                  <a:ext cx="7308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2" name="Ink 21">
                  <a:extLst>
                    <a:ext uri="{FF2B5EF4-FFF2-40B4-BE49-F238E27FC236}">
                      <a16:creationId xmlns:a16="http://schemas.microsoft.com/office/drawing/2014/main" id="{24BB262B-8ACE-73CB-1B5E-7422B2F114A2}"/>
                    </a:ext>
                  </a:extLst>
                </p14:cNvPr>
                <p14:cNvContentPartPr/>
                <p14:nvPr/>
              </p14:nvContentPartPr>
              <p14:xfrm>
                <a:off x="15417225" y="5962905"/>
                <a:ext cx="217800" cy="254880"/>
              </p14:xfrm>
            </p:contentPart>
          </mc:Choice>
          <mc:Fallback>
            <p:pic>
              <p:nvPicPr>
                <p:cNvPr id="22" name="Ink 21">
                  <a:extLst>
                    <a:ext uri="{FF2B5EF4-FFF2-40B4-BE49-F238E27FC236}">
                      <a16:creationId xmlns:a16="http://schemas.microsoft.com/office/drawing/2014/main" id="{24BB262B-8ACE-73CB-1B5E-7422B2F114A2}"/>
                    </a:ext>
                  </a:extLst>
                </p:cNvPr>
                <p:cNvPicPr/>
                <p:nvPr/>
              </p:nvPicPr>
              <p:blipFill>
                <a:blip r:embed="rId53"/>
                <a:stretch>
                  <a:fillRect/>
                </a:stretch>
              </p:blipFill>
              <p:spPr>
                <a:xfrm>
                  <a:off x="15402105" y="5947785"/>
                  <a:ext cx="24804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3" name="Ink 22">
                  <a:extLst>
                    <a:ext uri="{FF2B5EF4-FFF2-40B4-BE49-F238E27FC236}">
                      <a16:creationId xmlns:a16="http://schemas.microsoft.com/office/drawing/2014/main" id="{D54B1F17-3AD9-7752-904C-118F39BA8AEA}"/>
                    </a:ext>
                  </a:extLst>
                </p14:cNvPr>
                <p14:cNvContentPartPr/>
                <p14:nvPr/>
              </p14:nvContentPartPr>
              <p14:xfrm>
                <a:off x="15704145" y="5924745"/>
                <a:ext cx="254520" cy="353880"/>
              </p14:xfrm>
            </p:contentPart>
          </mc:Choice>
          <mc:Fallback>
            <p:pic>
              <p:nvPicPr>
                <p:cNvPr id="23" name="Ink 22">
                  <a:extLst>
                    <a:ext uri="{FF2B5EF4-FFF2-40B4-BE49-F238E27FC236}">
                      <a16:creationId xmlns:a16="http://schemas.microsoft.com/office/drawing/2014/main" id="{D54B1F17-3AD9-7752-904C-118F39BA8AEA}"/>
                    </a:ext>
                  </a:extLst>
                </p:cNvPr>
                <p:cNvPicPr/>
                <p:nvPr/>
              </p:nvPicPr>
              <p:blipFill>
                <a:blip r:embed="rId55"/>
                <a:stretch>
                  <a:fillRect/>
                </a:stretch>
              </p:blipFill>
              <p:spPr>
                <a:xfrm>
                  <a:off x="15689025" y="5909265"/>
                  <a:ext cx="28512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4" name="Ink 23">
                  <a:extLst>
                    <a:ext uri="{FF2B5EF4-FFF2-40B4-BE49-F238E27FC236}">
                      <a16:creationId xmlns:a16="http://schemas.microsoft.com/office/drawing/2014/main" id="{AFB6F737-F886-C267-2B8F-10F7627FA894}"/>
                    </a:ext>
                  </a:extLst>
                </p14:cNvPr>
                <p14:cNvContentPartPr/>
                <p14:nvPr/>
              </p14:nvContentPartPr>
              <p14:xfrm>
                <a:off x="16131465" y="5981625"/>
                <a:ext cx="183960" cy="362160"/>
              </p14:xfrm>
            </p:contentPart>
          </mc:Choice>
          <mc:Fallback>
            <p:pic>
              <p:nvPicPr>
                <p:cNvPr id="24" name="Ink 23">
                  <a:extLst>
                    <a:ext uri="{FF2B5EF4-FFF2-40B4-BE49-F238E27FC236}">
                      <a16:creationId xmlns:a16="http://schemas.microsoft.com/office/drawing/2014/main" id="{AFB6F737-F886-C267-2B8F-10F7627FA894}"/>
                    </a:ext>
                  </a:extLst>
                </p:cNvPr>
                <p:cNvPicPr/>
                <p:nvPr/>
              </p:nvPicPr>
              <p:blipFill>
                <a:blip r:embed="rId57"/>
                <a:stretch>
                  <a:fillRect/>
                </a:stretch>
              </p:blipFill>
              <p:spPr>
                <a:xfrm>
                  <a:off x="16116345" y="5966505"/>
                  <a:ext cx="21456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5" name="Ink 24">
                  <a:extLst>
                    <a:ext uri="{FF2B5EF4-FFF2-40B4-BE49-F238E27FC236}">
                      <a16:creationId xmlns:a16="http://schemas.microsoft.com/office/drawing/2014/main" id="{7456D594-49A8-834B-E5FB-992300C567B3}"/>
                    </a:ext>
                  </a:extLst>
                </p14:cNvPr>
                <p14:cNvContentPartPr/>
                <p14:nvPr/>
              </p14:nvContentPartPr>
              <p14:xfrm>
                <a:off x="16180785" y="6116265"/>
                <a:ext cx="151200" cy="59760"/>
              </p14:xfrm>
            </p:contentPart>
          </mc:Choice>
          <mc:Fallback>
            <p:pic>
              <p:nvPicPr>
                <p:cNvPr id="25" name="Ink 24">
                  <a:extLst>
                    <a:ext uri="{FF2B5EF4-FFF2-40B4-BE49-F238E27FC236}">
                      <a16:creationId xmlns:a16="http://schemas.microsoft.com/office/drawing/2014/main" id="{7456D594-49A8-834B-E5FB-992300C567B3}"/>
                    </a:ext>
                  </a:extLst>
                </p:cNvPr>
                <p:cNvPicPr/>
                <p:nvPr/>
              </p:nvPicPr>
              <p:blipFill>
                <a:blip r:embed="rId59"/>
                <a:stretch>
                  <a:fillRect/>
                </a:stretch>
              </p:blipFill>
              <p:spPr>
                <a:xfrm>
                  <a:off x="16165305" y="6101145"/>
                  <a:ext cx="18180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6" name="Ink 25">
                  <a:extLst>
                    <a:ext uri="{FF2B5EF4-FFF2-40B4-BE49-F238E27FC236}">
                      <a16:creationId xmlns:a16="http://schemas.microsoft.com/office/drawing/2014/main" id="{24489682-B949-22D6-3A50-D3E3B4703048}"/>
                    </a:ext>
                  </a:extLst>
                </p14:cNvPr>
                <p14:cNvContentPartPr/>
                <p14:nvPr/>
              </p14:nvContentPartPr>
              <p14:xfrm>
                <a:off x="16309665" y="6304905"/>
                <a:ext cx="322560" cy="56160"/>
              </p14:xfrm>
            </p:contentPart>
          </mc:Choice>
          <mc:Fallback>
            <p:pic>
              <p:nvPicPr>
                <p:cNvPr id="26" name="Ink 25">
                  <a:extLst>
                    <a:ext uri="{FF2B5EF4-FFF2-40B4-BE49-F238E27FC236}">
                      <a16:creationId xmlns:a16="http://schemas.microsoft.com/office/drawing/2014/main" id="{24489682-B949-22D6-3A50-D3E3B4703048}"/>
                    </a:ext>
                  </a:extLst>
                </p:cNvPr>
                <p:cNvPicPr/>
                <p:nvPr/>
              </p:nvPicPr>
              <p:blipFill>
                <a:blip r:embed="rId61"/>
                <a:stretch>
                  <a:fillRect/>
                </a:stretch>
              </p:blipFill>
              <p:spPr>
                <a:xfrm>
                  <a:off x="16294545" y="6289785"/>
                  <a:ext cx="3528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7" name="Ink 26">
                  <a:extLst>
                    <a:ext uri="{FF2B5EF4-FFF2-40B4-BE49-F238E27FC236}">
                      <a16:creationId xmlns:a16="http://schemas.microsoft.com/office/drawing/2014/main" id="{CE2EB082-E965-72A6-F5A7-E8415C279033}"/>
                    </a:ext>
                  </a:extLst>
                </p14:cNvPr>
                <p14:cNvContentPartPr/>
                <p14:nvPr/>
              </p14:nvContentPartPr>
              <p14:xfrm>
                <a:off x="16603785" y="5989905"/>
                <a:ext cx="186840" cy="338040"/>
              </p14:xfrm>
            </p:contentPart>
          </mc:Choice>
          <mc:Fallback>
            <p:pic>
              <p:nvPicPr>
                <p:cNvPr id="27" name="Ink 26">
                  <a:extLst>
                    <a:ext uri="{FF2B5EF4-FFF2-40B4-BE49-F238E27FC236}">
                      <a16:creationId xmlns:a16="http://schemas.microsoft.com/office/drawing/2014/main" id="{CE2EB082-E965-72A6-F5A7-E8415C279033}"/>
                    </a:ext>
                  </a:extLst>
                </p:cNvPr>
                <p:cNvPicPr/>
                <p:nvPr/>
              </p:nvPicPr>
              <p:blipFill>
                <a:blip r:embed="rId63"/>
                <a:stretch>
                  <a:fillRect/>
                </a:stretch>
              </p:blipFill>
              <p:spPr>
                <a:xfrm>
                  <a:off x="16588305" y="5974785"/>
                  <a:ext cx="21744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8" name="Ink 27">
                  <a:extLst>
                    <a:ext uri="{FF2B5EF4-FFF2-40B4-BE49-F238E27FC236}">
                      <a16:creationId xmlns:a16="http://schemas.microsoft.com/office/drawing/2014/main" id="{02C848C7-CB36-509C-8738-A0850F3C0817}"/>
                    </a:ext>
                  </a:extLst>
                </p14:cNvPr>
                <p14:cNvContentPartPr/>
                <p14:nvPr/>
              </p14:nvContentPartPr>
              <p14:xfrm>
                <a:off x="16788465" y="6160185"/>
                <a:ext cx="210240" cy="231480"/>
              </p14:xfrm>
            </p:contentPart>
          </mc:Choice>
          <mc:Fallback>
            <p:pic>
              <p:nvPicPr>
                <p:cNvPr id="28" name="Ink 27">
                  <a:extLst>
                    <a:ext uri="{FF2B5EF4-FFF2-40B4-BE49-F238E27FC236}">
                      <a16:creationId xmlns:a16="http://schemas.microsoft.com/office/drawing/2014/main" id="{02C848C7-CB36-509C-8738-A0850F3C0817}"/>
                    </a:ext>
                  </a:extLst>
                </p:cNvPr>
                <p:cNvPicPr/>
                <p:nvPr/>
              </p:nvPicPr>
              <p:blipFill>
                <a:blip r:embed="rId65"/>
                <a:stretch>
                  <a:fillRect/>
                </a:stretch>
              </p:blipFill>
              <p:spPr>
                <a:xfrm>
                  <a:off x="16772985" y="6145065"/>
                  <a:ext cx="2404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9" name="Ink 28">
                  <a:extLst>
                    <a:ext uri="{FF2B5EF4-FFF2-40B4-BE49-F238E27FC236}">
                      <a16:creationId xmlns:a16="http://schemas.microsoft.com/office/drawing/2014/main" id="{57991B11-136C-3CED-5BB5-F3A5E4ABC1C5}"/>
                    </a:ext>
                  </a:extLst>
                </p14:cNvPr>
                <p14:cNvContentPartPr/>
                <p14:nvPr/>
              </p14:nvContentPartPr>
              <p14:xfrm>
                <a:off x="16964505" y="6066945"/>
                <a:ext cx="29160" cy="157320"/>
              </p14:xfrm>
            </p:contentPart>
          </mc:Choice>
          <mc:Fallback>
            <p:pic>
              <p:nvPicPr>
                <p:cNvPr id="29" name="Ink 28">
                  <a:extLst>
                    <a:ext uri="{FF2B5EF4-FFF2-40B4-BE49-F238E27FC236}">
                      <a16:creationId xmlns:a16="http://schemas.microsoft.com/office/drawing/2014/main" id="{57991B11-136C-3CED-5BB5-F3A5E4ABC1C5}"/>
                    </a:ext>
                  </a:extLst>
                </p:cNvPr>
                <p:cNvPicPr/>
                <p:nvPr/>
              </p:nvPicPr>
              <p:blipFill>
                <a:blip r:embed="rId67"/>
                <a:stretch>
                  <a:fillRect/>
                </a:stretch>
              </p:blipFill>
              <p:spPr>
                <a:xfrm>
                  <a:off x="16949385" y="6051825"/>
                  <a:ext cx="5976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0" name="Ink 29">
                  <a:extLst>
                    <a:ext uri="{FF2B5EF4-FFF2-40B4-BE49-F238E27FC236}">
                      <a16:creationId xmlns:a16="http://schemas.microsoft.com/office/drawing/2014/main" id="{E48E30FC-6164-F1B9-CAB2-E13077E68608}"/>
                    </a:ext>
                  </a:extLst>
                </p14:cNvPr>
                <p14:cNvContentPartPr/>
                <p14:nvPr/>
              </p14:nvContentPartPr>
              <p14:xfrm>
                <a:off x="17131905" y="6091065"/>
                <a:ext cx="72000" cy="262440"/>
              </p14:xfrm>
            </p:contentPart>
          </mc:Choice>
          <mc:Fallback>
            <p:pic>
              <p:nvPicPr>
                <p:cNvPr id="30" name="Ink 29">
                  <a:extLst>
                    <a:ext uri="{FF2B5EF4-FFF2-40B4-BE49-F238E27FC236}">
                      <a16:creationId xmlns:a16="http://schemas.microsoft.com/office/drawing/2014/main" id="{E48E30FC-6164-F1B9-CAB2-E13077E68608}"/>
                    </a:ext>
                  </a:extLst>
                </p:cNvPr>
                <p:cNvPicPr/>
                <p:nvPr/>
              </p:nvPicPr>
              <p:blipFill>
                <a:blip r:embed="rId69"/>
                <a:stretch>
                  <a:fillRect/>
                </a:stretch>
              </p:blipFill>
              <p:spPr>
                <a:xfrm>
                  <a:off x="17116785" y="6075945"/>
                  <a:ext cx="10260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1" name="Ink 30">
                  <a:extLst>
                    <a:ext uri="{FF2B5EF4-FFF2-40B4-BE49-F238E27FC236}">
                      <a16:creationId xmlns:a16="http://schemas.microsoft.com/office/drawing/2014/main" id="{86DDA9C4-594C-958E-044F-1B38823CA4E7}"/>
                    </a:ext>
                  </a:extLst>
                </p14:cNvPr>
                <p14:cNvContentPartPr/>
                <p14:nvPr/>
              </p14:nvContentPartPr>
              <p14:xfrm>
                <a:off x="17126505" y="6168105"/>
                <a:ext cx="304200" cy="230760"/>
              </p14:xfrm>
            </p:contentPart>
          </mc:Choice>
          <mc:Fallback>
            <p:pic>
              <p:nvPicPr>
                <p:cNvPr id="31" name="Ink 30">
                  <a:extLst>
                    <a:ext uri="{FF2B5EF4-FFF2-40B4-BE49-F238E27FC236}">
                      <a16:creationId xmlns:a16="http://schemas.microsoft.com/office/drawing/2014/main" id="{86DDA9C4-594C-958E-044F-1B38823CA4E7}"/>
                    </a:ext>
                  </a:extLst>
                </p:cNvPr>
                <p:cNvPicPr/>
                <p:nvPr/>
              </p:nvPicPr>
              <p:blipFill>
                <a:blip r:embed="rId71"/>
                <a:stretch>
                  <a:fillRect/>
                </a:stretch>
              </p:blipFill>
              <p:spPr>
                <a:xfrm>
                  <a:off x="17111385" y="6152985"/>
                  <a:ext cx="33444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2" name="Ink 31">
                  <a:extLst>
                    <a:ext uri="{FF2B5EF4-FFF2-40B4-BE49-F238E27FC236}">
                      <a16:creationId xmlns:a16="http://schemas.microsoft.com/office/drawing/2014/main" id="{0FDEC606-074A-1336-A462-1762103E4486}"/>
                    </a:ext>
                  </a:extLst>
                </p14:cNvPr>
                <p14:cNvContentPartPr/>
                <p14:nvPr/>
              </p14:nvContentPartPr>
              <p14:xfrm>
                <a:off x="13285665" y="6422985"/>
                <a:ext cx="2327760" cy="219600"/>
              </p14:xfrm>
            </p:contentPart>
          </mc:Choice>
          <mc:Fallback>
            <p:pic>
              <p:nvPicPr>
                <p:cNvPr id="32" name="Ink 31">
                  <a:extLst>
                    <a:ext uri="{FF2B5EF4-FFF2-40B4-BE49-F238E27FC236}">
                      <a16:creationId xmlns:a16="http://schemas.microsoft.com/office/drawing/2014/main" id="{0FDEC606-074A-1336-A462-1762103E4486}"/>
                    </a:ext>
                  </a:extLst>
                </p:cNvPr>
                <p:cNvPicPr/>
                <p:nvPr/>
              </p:nvPicPr>
              <p:blipFill>
                <a:blip r:embed="rId73"/>
                <a:stretch>
                  <a:fillRect/>
                </a:stretch>
              </p:blipFill>
              <p:spPr>
                <a:xfrm>
                  <a:off x="13270185" y="6407865"/>
                  <a:ext cx="23580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 name="Ink 1">
                  <a:extLst>
                    <a:ext uri="{FF2B5EF4-FFF2-40B4-BE49-F238E27FC236}">
                      <a16:creationId xmlns:a16="http://schemas.microsoft.com/office/drawing/2014/main" id="{276831FD-19F3-5BAA-D33D-226414971C8A}"/>
                    </a:ext>
                  </a:extLst>
                </p14:cNvPr>
                <p14:cNvContentPartPr/>
                <p14:nvPr/>
              </p14:nvContentPartPr>
              <p14:xfrm>
                <a:off x="10114425" y="5644305"/>
                <a:ext cx="270360" cy="457200"/>
              </p14:xfrm>
            </p:contentPart>
          </mc:Choice>
          <mc:Fallback>
            <p:pic>
              <p:nvPicPr>
                <p:cNvPr id="2" name="Ink 1">
                  <a:extLst>
                    <a:ext uri="{FF2B5EF4-FFF2-40B4-BE49-F238E27FC236}">
                      <a16:creationId xmlns:a16="http://schemas.microsoft.com/office/drawing/2014/main" id="{276831FD-19F3-5BAA-D33D-226414971C8A}"/>
                    </a:ext>
                  </a:extLst>
                </p:cNvPr>
                <p:cNvPicPr/>
                <p:nvPr/>
              </p:nvPicPr>
              <p:blipFill>
                <a:blip r:embed="rId75"/>
                <a:stretch>
                  <a:fillRect/>
                </a:stretch>
              </p:blipFill>
              <p:spPr>
                <a:xfrm>
                  <a:off x="10098945" y="5629185"/>
                  <a:ext cx="300960" cy="487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 name="Ink 2">
                  <a:extLst>
                    <a:ext uri="{FF2B5EF4-FFF2-40B4-BE49-F238E27FC236}">
                      <a16:creationId xmlns:a16="http://schemas.microsoft.com/office/drawing/2014/main" id="{D74E9E1F-4E83-614D-8670-23B40BEDCD33}"/>
                    </a:ext>
                  </a:extLst>
                </p14:cNvPr>
                <p14:cNvContentPartPr/>
                <p14:nvPr/>
              </p14:nvContentPartPr>
              <p14:xfrm>
                <a:off x="10473705" y="5634585"/>
                <a:ext cx="149040" cy="445320"/>
              </p14:xfrm>
            </p:contentPart>
          </mc:Choice>
          <mc:Fallback>
            <p:pic>
              <p:nvPicPr>
                <p:cNvPr id="3" name="Ink 2">
                  <a:extLst>
                    <a:ext uri="{FF2B5EF4-FFF2-40B4-BE49-F238E27FC236}">
                      <a16:creationId xmlns:a16="http://schemas.microsoft.com/office/drawing/2014/main" id="{D74E9E1F-4E83-614D-8670-23B40BEDCD33}"/>
                    </a:ext>
                  </a:extLst>
                </p:cNvPr>
                <p:cNvPicPr/>
                <p:nvPr/>
              </p:nvPicPr>
              <p:blipFill>
                <a:blip r:embed="rId77"/>
                <a:stretch>
                  <a:fillRect/>
                </a:stretch>
              </p:blipFill>
              <p:spPr>
                <a:xfrm>
                  <a:off x="10458585" y="5619105"/>
                  <a:ext cx="179640" cy="4759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 name="Ink 3">
                  <a:extLst>
                    <a:ext uri="{FF2B5EF4-FFF2-40B4-BE49-F238E27FC236}">
                      <a16:creationId xmlns:a16="http://schemas.microsoft.com/office/drawing/2014/main" id="{0D809106-7EA5-FF53-7D3E-D8F17D01ED64}"/>
                    </a:ext>
                  </a:extLst>
                </p14:cNvPr>
                <p14:cNvContentPartPr/>
                <p14:nvPr/>
              </p14:nvContentPartPr>
              <p14:xfrm>
                <a:off x="10420425" y="6010425"/>
                <a:ext cx="203040" cy="60840"/>
              </p14:xfrm>
            </p:contentPart>
          </mc:Choice>
          <mc:Fallback>
            <p:pic>
              <p:nvPicPr>
                <p:cNvPr id="4" name="Ink 3">
                  <a:extLst>
                    <a:ext uri="{FF2B5EF4-FFF2-40B4-BE49-F238E27FC236}">
                      <a16:creationId xmlns:a16="http://schemas.microsoft.com/office/drawing/2014/main" id="{0D809106-7EA5-FF53-7D3E-D8F17D01ED64}"/>
                    </a:ext>
                  </a:extLst>
                </p:cNvPr>
                <p:cNvPicPr/>
                <p:nvPr/>
              </p:nvPicPr>
              <p:blipFill>
                <a:blip r:embed="rId79"/>
                <a:stretch>
                  <a:fillRect/>
                </a:stretch>
              </p:blipFill>
              <p:spPr>
                <a:xfrm>
                  <a:off x="10404945" y="5995305"/>
                  <a:ext cx="23364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 name="Ink 4">
                  <a:extLst>
                    <a:ext uri="{FF2B5EF4-FFF2-40B4-BE49-F238E27FC236}">
                      <a16:creationId xmlns:a16="http://schemas.microsoft.com/office/drawing/2014/main" id="{82775479-4712-1CC9-1416-6AAB028A7291}"/>
                    </a:ext>
                  </a:extLst>
                </p14:cNvPr>
                <p14:cNvContentPartPr/>
                <p14:nvPr/>
              </p14:nvContentPartPr>
              <p14:xfrm>
                <a:off x="10774305" y="5749785"/>
                <a:ext cx="218520" cy="396360"/>
              </p14:xfrm>
            </p:contentPart>
          </mc:Choice>
          <mc:Fallback>
            <p:pic>
              <p:nvPicPr>
                <p:cNvPr id="5" name="Ink 4">
                  <a:extLst>
                    <a:ext uri="{FF2B5EF4-FFF2-40B4-BE49-F238E27FC236}">
                      <a16:creationId xmlns:a16="http://schemas.microsoft.com/office/drawing/2014/main" id="{82775479-4712-1CC9-1416-6AAB028A7291}"/>
                    </a:ext>
                  </a:extLst>
                </p:cNvPr>
                <p:cNvPicPr/>
                <p:nvPr/>
              </p:nvPicPr>
              <p:blipFill>
                <a:blip r:embed="rId81"/>
                <a:stretch>
                  <a:fillRect/>
                </a:stretch>
              </p:blipFill>
              <p:spPr>
                <a:xfrm>
                  <a:off x="10759185" y="5734305"/>
                  <a:ext cx="24876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 name="Ink 5">
                  <a:extLst>
                    <a:ext uri="{FF2B5EF4-FFF2-40B4-BE49-F238E27FC236}">
                      <a16:creationId xmlns:a16="http://schemas.microsoft.com/office/drawing/2014/main" id="{0F28323A-28B1-5557-A54D-938B4C158633}"/>
                    </a:ext>
                  </a:extLst>
                </p14:cNvPr>
                <p14:cNvContentPartPr/>
                <p14:nvPr/>
              </p14:nvContentPartPr>
              <p14:xfrm>
                <a:off x="11246985" y="5772105"/>
                <a:ext cx="242640" cy="342000"/>
              </p14:xfrm>
            </p:contentPart>
          </mc:Choice>
          <mc:Fallback>
            <p:pic>
              <p:nvPicPr>
                <p:cNvPr id="6" name="Ink 5">
                  <a:extLst>
                    <a:ext uri="{FF2B5EF4-FFF2-40B4-BE49-F238E27FC236}">
                      <a16:creationId xmlns:a16="http://schemas.microsoft.com/office/drawing/2014/main" id="{0F28323A-28B1-5557-A54D-938B4C158633}"/>
                    </a:ext>
                  </a:extLst>
                </p:cNvPr>
                <p:cNvPicPr/>
                <p:nvPr/>
              </p:nvPicPr>
              <p:blipFill>
                <a:blip r:embed="rId83"/>
                <a:stretch>
                  <a:fillRect/>
                </a:stretch>
              </p:blipFill>
              <p:spPr>
                <a:xfrm>
                  <a:off x="11231865" y="5756625"/>
                  <a:ext cx="27324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 name="Ink 6">
                  <a:extLst>
                    <a:ext uri="{FF2B5EF4-FFF2-40B4-BE49-F238E27FC236}">
                      <a16:creationId xmlns:a16="http://schemas.microsoft.com/office/drawing/2014/main" id="{CF0CF9E8-E590-FF49-99B6-B736E87CDC4D}"/>
                    </a:ext>
                  </a:extLst>
                </p14:cNvPr>
                <p14:cNvContentPartPr/>
                <p14:nvPr/>
              </p14:nvContentPartPr>
              <p14:xfrm>
                <a:off x="11232585" y="5983065"/>
                <a:ext cx="612360" cy="224640"/>
              </p14:xfrm>
            </p:contentPart>
          </mc:Choice>
          <mc:Fallback>
            <p:pic>
              <p:nvPicPr>
                <p:cNvPr id="7" name="Ink 6">
                  <a:extLst>
                    <a:ext uri="{FF2B5EF4-FFF2-40B4-BE49-F238E27FC236}">
                      <a16:creationId xmlns:a16="http://schemas.microsoft.com/office/drawing/2014/main" id="{CF0CF9E8-E590-FF49-99B6-B736E87CDC4D}"/>
                    </a:ext>
                  </a:extLst>
                </p:cNvPr>
                <p:cNvPicPr/>
                <p:nvPr/>
              </p:nvPicPr>
              <p:blipFill>
                <a:blip r:embed="rId85"/>
                <a:stretch>
                  <a:fillRect/>
                </a:stretch>
              </p:blipFill>
              <p:spPr>
                <a:xfrm>
                  <a:off x="11217105" y="5967585"/>
                  <a:ext cx="64260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 name="Ink 7">
                  <a:extLst>
                    <a:ext uri="{FF2B5EF4-FFF2-40B4-BE49-F238E27FC236}">
                      <a16:creationId xmlns:a16="http://schemas.microsoft.com/office/drawing/2014/main" id="{48569D02-B310-AF6A-B612-1DC5B6B90BA9}"/>
                    </a:ext>
                  </a:extLst>
                </p14:cNvPr>
                <p14:cNvContentPartPr/>
                <p14:nvPr/>
              </p14:nvContentPartPr>
              <p14:xfrm>
                <a:off x="12077145" y="5834025"/>
                <a:ext cx="27720" cy="409320"/>
              </p14:xfrm>
            </p:contentPart>
          </mc:Choice>
          <mc:Fallback>
            <p:pic>
              <p:nvPicPr>
                <p:cNvPr id="8" name="Ink 7">
                  <a:extLst>
                    <a:ext uri="{FF2B5EF4-FFF2-40B4-BE49-F238E27FC236}">
                      <a16:creationId xmlns:a16="http://schemas.microsoft.com/office/drawing/2014/main" id="{48569D02-B310-AF6A-B612-1DC5B6B90BA9}"/>
                    </a:ext>
                  </a:extLst>
                </p:cNvPr>
                <p:cNvPicPr/>
                <p:nvPr/>
              </p:nvPicPr>
              <p:blipFill>
                <a:blip r:embed="rId87"/>
                <a:stretch>
                  <a:fillRect/>
                </a:stretch>
              </p:blipFill>
              <p:spPr>
                <a:xfrm>
                  <a:off x="12061665" y="5818905"/>
                  <a:ext cx="5796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 name="Ink 8">
                  <a:extLst>
                    <a:ext uri="{FF2B5EF4-FFF2-40B4-BE49-F238E27FC236}">
                      <a16:creationId xmlns:a16="http://schemas.microsoft.com/office/drawing/2014/main" id="{E360A94B-2C9B-FF12-BBB6-756CEBDD5D3C}"/>
                    </a:ext>
                  </a:extLst>
                </p14:cNvPr>
                <p14:cNvContentPartPr/>
                <p14:nvPr/>
              </p14:nvContentPartPr>
              <p14:xfrm>
                <a:off x="11944665" y="6024105"/>
                <a:ext cx="545040" cy="207720"/>
              </p14:xfrm>
            </p:contentPart>
          </mc:Choice>
          <mc:Fallback>
            <p:pic>
              <p:nvPicPr>
                <p:cNvPr id="9" name="Ink 8">
                  <a:extLst>
                    <a:ext uri="{FF2B5EF4-FFF2-40B4-BE49-F238E27FC236}">
                      <a16:creationId xmlns:a16="http://schemas.microsoft.com/office/drawing/2014/main" id="{E360A94B-2C9B-FF12-BBB6-756CEBDD5D3C}"/>
                    </a:ext>
                  </a:extLst>
                </p:cNvPr>
                <p:cNvPicPr/>
                <p:nvPr/>
              </p:nvPicPr>
              <p:blipFill>
                <a:blip r:embed="rId89"/>
                <a:stretch>
                  <a:fillRect/>
                </a:stretch>
              </p:blipFill>
              <p:spPr>
                <a:xfrm>
                  <a:off x="11929545" y="6008985"/>
                  <a:ext cx="57564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0" name="Ink 9">
                  <a:extLst>
                    <a:ext uri="{FF2B5EF4-FFF2-40B4-BE49-F238E27FC236}">
                      <a16:creationId xmlns:a16="http://schemas.microsoft.com/office/drawing/2014/main" id="{62DD32FA-080A-9832-8856-2686DD77BBE2}"/>
                    </a:ext>
                  </a:extLst>
                </p14:cNvPr>
                <p14:cNvContentPartPr/>
                <p14:nvPr/>
              </p14:nvContentPartPr>
              <p14:xfrm>
                <a:off x="12620745" y="5830425"/>
                <a:ext cx="30240" cy="417240"/>
              </p14:xfrm>
            </p:contentPart>
          </mc:Choice>
          <mc:Fallback>
            <p:pic>
              <p:nvPicPr>
                <p:cNvPr id="10" name="Ink 9">
                  <a:extLst>
                    <a:ext uri="{FF2B5EF4-FFF2-40B4-BE49-F238E27FC236}">
                      <a16:creationId xmlns:a16="http://schemas.microsoft.com/office/drawing/2014/main" id="{62DD32FA-080A-9832-8856-2686DD77BBE2}"/>
                    </a:ext>
                  </a:extLst>
                </p:cNvPr>
                <p:cNvPicPr/>
                <p:nvPr/>
              </p:nvPicPr>
              <p:blipFill>
                <a:blip r:embed="rId91"/>
                <a:stretch>
                  <a:fillRect/>
                </a:stretch>
              </p:blipFill>
              <p:spPr>
                <a:xfrm>
                  <a:off x="12605625" y="5815305"/>
                  <a:ext cx="6084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1" name="Ink 10">
                  <a:extLst>
                    <a:ext uri="{FF2B5EF4-FFF2-40B4-BE49-F238E27FC236}">
                      <a16:creationId xmlns:a16="http://schemas.microsoft.com/office/drawing/2014/main" id="{EC12734A-1ECE-DCC9-6BF4-699C64D86A26}"/>
                    </a:ext>
                  </a:extLst>
                </p14:cNvPr>
                <p14:cNvContentPartPr/>
                <p14:nvPr/>
              </p14:nvContentPartPr>
              <p14:xfrm>
                <a:off x="12816945" y="5860665"/>
                <a:ext cx="28800" cy="431640"/>
              </p14:xfrm>
            </p:contentPart>
          </mc:Choice>
          <mc:Fallback>
            <p:pic>
              <p:nvPicPr>
                <p:cNvPr id="11" name="Ink 10">
                  <a:extLst>
                    <a:ext uri="{FF2B5EF4-FFF2-40B4-BE49-F238E27FC236}">
                      <a16:creationId xmlns:a16="http://schemas.microsoft.com/office/drawing/2014/main" id="{EC12734A-1ECE-DCC9-6BF4-699C64D86A26}"/>
                    </a:ext>
                  </a:extLst>
                </p:cNvPr>
                <p:cNvPicPr/>
                <p:nvPr/>
              </p:nvPicPr>
              <p:blipFill>
                <a:blip r:embed="rId93"/>
                <a:stretch>
                  <a:fillRect/>
                </a:stretch>
              </p:blipFill>
              <p:spPr>
                <a:xfrm>
                  <a:off x="12801465" y="5845545"/>
                  <a:ext cx="5940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8" name="Ink 67">
                  <a:extLst>
                    <a:ext uri="{FF2B5EF4-FFF2-40B4-BE49-F238E27FC236}">
                      <a16:creationId xmlns:a16="http://schemas.microsoft.com/office/drawing/2014/main" id="{3A0CA10F-7F2C-0BA0-F317-61F9614B021E}"/>
                    </a:ext>
                  </a:extLst>
                </p14:cNvPr>
                <p14:cNvContentPartPr/>
                <p14:nvPr/>
              </p14:nvContentPartPr>
              <p14:xfrm>
                <a:off x="9975825" y="5517945"/>
                <a:ext cx="7665480" cy="1065600"/>
              </p14:xfrm>
            </p:contentPart>
          </mc:Choice>
          <mc:Fallback>
            <p:pic>
              <p:nvPicPr>
                <p:cNvPr id="68" name="Ink 67">
                  <a:extLst>
                    <a:ext uri="{FF2B5EF4-FFF2-40B4-BE49-F238E27FC236}">
                      <a16:creationId xmlns:a16="http://schemas.microsoft.com/office/drawing/2014/main" id="{3A0CA10F-7F2C-0BA0-F317-61F9614B021E}"/>
                    </a:ext>
                  </a:extLst>
                </p:cNvPr>
                <p:cNvPicPr/>
                <p:nvPr/>
              </p:nvPicPr>
              <p:blipFill>
                <a:blip r:embed="rId95"/>
                <a:stretch>
                  <a:fillRect/>
                </a:stretch>
              </p:blipFill>
              <p:spPr>
                <a:xfrm>
                  <a:off x="9967185" y="5509305"/>
                  <a:ext cx="7683120" cy="1083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6">
            <p14:nvContentPartPr>
              <p14:cNvPr id="70" name="Ink 69">
                <a:extLst>
                  <a:ext uri="{FF2B5EF4-FFF2-40B4-BE49-F238E27FC236}">
                    <a16:creationId xmlns:a16="http://schemas.microsoft.com/office/drawing/2014/main" id="{7BDF803A-E239-4317-EAE3-FA6949824F8B}"/>
                  </a:ext>
                </a:extLst>
              </p14:cNvPr>
              <p14:cNvContentPartPr/>
              <p14:nvPr/>
            </p14:nvContentPartPr>
            <p14:xfrm>
              <a:off x="13895145" y="6467985"/>
              <a:ext cx="1022400" cy="212040"/>
            </p14:xfrm>
          </p:contentPart>
        </mc:Choice>
        <mc:Fallback>
          <p:pic>
            <p:nvPicPr>
              <p:cNvPr id="70" name="Ink 69">
                <a:extLst>
                  <a:ext uri="{FF2B5EF4-FFF2-40B4-BE49-F238E27FC236}">
                    <a16:creationId xmlns:a16="http://schemas.microsoft.com/office/drawing/2014/main" id="{7BDF803A-E239-4317-EAE3-FA6949824F8B}"/>
                  </a:ext>
                </a:extLst>
              </p:cNvPr>
              <p:cNvPicPr/>
              <p:nvPr/>
            </p:nvPicPr>
            <p:blipFill>
              <a:blip r:embed="rId97"/>
              <a:stretch>
                <a:fillRect/>
              </a:stretch>
            </p:blipFill>
            <p:spPr>
              <a:xfrm>
                <a:off x="13886145" y="6459345"/>
                <a:ext cx="1040040" cy="229680"/>
              </a:xfrm>
              <a:prstGeom prst="rect">
                <a:avLst/>
              </a:prstGeom>
            </p:spPr>
          </p:pic>
        </mc:Fallback>
      </mc:AlternateContent>
      <p:grpSp>
        <p:nvGrpSpPr>
          <p:cNvPr id="75" name="Group 74">
            <a:extLst>
              <a:ext uri="{FF2B5EF4-FFF2-40B4-BE49-F238E27FC236}">
                <a16:creationId xmlns:a16="http://schemas.microsoft.com/office/drawing/2014/main" id="{7037F6F7-A841-F360-D33E-B31A18AA3235}"/>
              </a:ext>
            </a:extLst>
          </p:cNvPr>
          <p:cNvGrpSpPr/>
          <p:nvPr/>
        </p:nvGrpSpPr>
        <p:grpSpPr>
          <a:xfrm>
            <a:off x="13552425" y="5241825"/>
            <a:ext cx="3048840" cy="520200"/>
            <a:chOff x="13552425" y="5241825"/>
            <a:chExt cx="3048840" cy="520200"/>
          </a:xfrm>
        </p:grpSpPr>
        <mc:AlternateContent xmlns:mc="http://schemas.openxmlformats.org/markup-compatibility/2006">
          <mc:Choice xmlns:p14="http://schemas.microsoft.com/office/powerpoint/2010/main" Requires="p14">
            <p:contentPart p14:bwMode="auto" r:id="rId98">
              <p14:nvContentPartPr>
                <p14:cNvPr id="71" name="Ink 70">
                  <a:extLst>
                    <a:ext uri="{FF2B5EF4-FFF2-40B4-BE49-F238E27FC236}">
                      <a16:creationId xmlns:a16="http://schemas.microsoft.com/office/drawing/2014/main" id="{F05CAA43-426E-EE7D-5F1A-08231AF5DB30}"/>
                    </a:ext>
                  </a:extLst>
                </p14:cNvPr>
                <p14:cNvContentPartPr/>
                <p14:nvPr/>
              </p14:nvContentPartPr>
              <p14:xfrm>
                <a:off x="13700745" y="5289345"/>
                <a:ext cx="12600" cy="362520"/>
              </p14:xfrm>
            </p:contentPart>
          </mc:Choice>
          <mc:Fallback>
            <p:pic>
              <p:nvPicPr>
                <p:cNvPr id="71" name="Ink 70">
                  <a:extLst>
                    <a:ext uri="{FF2B5EF4-FFF2-40B4-BE49-F238E27FC236}">
                      <a16:creationId xmlns:a16="http://schemas.microsoft.com/office/drawing/2014/main" id="{F05CAA43-426E-EE7D-5F1A-08231AF5DB30}"/>
                    </a:ext>
                  </a:extLst>
                </p:cNvPr>
                <p:cNvPicPr/>
                <p:nvPr/>
              </p:nvPicPr>
              <p:blipFill>
                <a:blip r:embed="rId99"/>
                <a:stretch>
                  <a:fillRect/>
                </a:stretch>
              </p:blipFill>
              <p:spPr>
                <a:xfrm>
                  <a:off x="13685625" y="5274225"/>
                  <a:ext cx="4284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2" name="Ink 71">
                  <a:extLst>
                    <a:ext uri="{FF2B5EF4-FFF2-40B4-BE49-F238E27FC236}">
                      <a16:creationId xmlns:a16="http://schemas.microsoft.com/office/drawing/2014/main" id="{26ADDABD-67D5-5801-F297-433618D9A7D6}"/>
                    </a:ext>
                  </a:extLst>
                </p14:cNvPr>
                <p14:cNvContentPartPr/>
                <p14:nvPr/>
              </p14:nvContentPartPr>
              <p14:xfrm>
                <a:off x="13706145" y="5241825"/>
                <a:ext cx="2770920" cy="481680"/>
              </p14:xfrm>
            </p:contentPart>
          </mc:Choice>
          <mc:Fallback>
            <p:pic>
              <p:nvPicPr>
                <p:cNvPr id="72" name="Ink 71">
                  <a:extLst>
                    <a:ext uri="{FF2B5EF4-FFF2-40B4-BE49-F238E27FC236}">
                      <a16:creationId xmlns:a16="http://schemas.microsoft.com/office/drawing/2014/main" id="{26ADDABD-67D5-5801-F297-433618D9A7D6}"/>
                    </a:ext>
                  </a:extLst>
                </p:cNvPr>
                <p:cNvPicPr/>
                <p:nvPr/>
              </p:nvPicPr>
              <p:blipFill>
                <a:blip r:embed="rId101"/>
                <a:stretch>
                  <a:fillRect/>
                </a:stretch>
              </p:blipFill>
              <p:spPr>
                <a:xfrm>
                  <a:off x="13691025" y="5226705"/>
                  <a:ext cx="2801520" cy="5122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3" name="Ink 72">
                  <a:extLst>
                    <a:ext uri="{FF2B5EF4-FFF2-40B4-BE49-F238E27FC236}">
                      <a16:creationId xmlns:a16="http://schemas.microsoft.com/office/drawing/2014/main" id="{6A92643A-056D-25D2-C0ED-B0DDFDADC6A3}"/>
                    </a:ext>
                  </a:extLst>
                </p14:cNvPr>
                <p14:cNvContentPartPr/>
                <p14:nvPr/>
              </p14:nvContentPartPr>
              <p14:xfrm>
                <a:off x="16311465" y="5594985"/>
                <a:ext cx="289800" cy="167040"/>
              </p14:xfrm>
            </p:contentPart>
          </mc:Choice>
          <mc:Fallback>
            <p:pic>
              <p:nvPicPr>
                <p:cNvPr id="73" name="Ink 72">
                  <a:extLst>
                    <a:ext uri="{FF2B5EF4-FFF2-40B4-BE49-F238E27FC236}">
                      <a16:creationId xmlns:a16="http://schemas.microsoft.com/office/drawing/2014/main" id="{6A92643A-056D-25D2-C0ED-B0DDFDADC6A3}"/>
                    </a:ext>
                  </a:extLst>
                </p:cNvPr>
                <p:cNvPicPr/>
                <p:nvPr/>
              </p:nvPicPr>
              <p:blipFill>
                <a:blip r:embed="rId103"/>
                <a:stretch>
                  <a:fillRect/>
                </a:stretch>
              </p:blipFill>
              <p:spPr>
                <a:xfrm>
                  <a:off x="16295985" y="5579865"/>
                  <a:ext cx="3204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4" name="Ink 73">
                  <a:extLst>
                    <a:ext uri="{FF2B5EF4-FFF2-40B4-BE49-F238E27FC236}">
                      <a16:creationId xmlns:a16="http://schemas.microsoft.com/office/drawing/2014/main" id="{0405DEB9-439F-4140-4B49-216E69257C51}"/>
                    </a:ext>
                  </a:extLst>
                </p14:cNvPr>
                <p14:cNvContentPartPr/>
                <p14:nvPr/>
              </p14:nvContentPartPr>
              <p14:xfrm>
                <a:off x="13552425" y="5507865"/>
                <a:ext cx="298440" cy="226080"/>
              </p14:xfrm>
            </p:contentPart>
          </mc:Choice>
          <mc:Fallback>
            <p:pic>
              <p:nvPicPr>
                <p:cNvPr id="74" name="Ink 73">
                  <a:extLst>
                    <a:ext uri="{FF2B5EF4-FFF2-40B4-BE49-F238E27FC236}">
                      <a16:creationId xmlns:a16="http://schemas.microsoft.com/office/drawing/2014/main" id="{0405DEB9-439F-4140-4B49-216E69257C51}"/>
                    </a:ext>
                  </a:extLst>
                </p:cNvPr>
                <p:cNvPicPr/>
                <p:nvPr/>
              </p:nvPicPr>
              <p:blipFill>
                <a:blip r:embed="rId105"/>
                <a:stretch>
                  <a:fillRect/>
                </a:stretch>
              </p:blipFill>
              <p:spPr>
                <a:xfrm>
                  <a:off x="13536945" y="5492385"/>
                  <a:ext cx="329040" cy="256680"/>
                </a:xfrm>
                <a:prstGeom prst="rect">
                  <a:avLst/>
                </a:prstGeom>
              </p:spPr>
            </p:pic>
          </mc:Fallback>
        </mc:AlternateContent>
      </p:grpSp>
      <p:grpSp>
        <p:nvGrpSpPr>
          <p:cNvPr id="136" name="Group 135">
            <a:extLst>
              <a:ext uri="{FF2B5EF4-FFF2-40B4-BE49-F238E27FC236}">
                <a16:creationId xmlns:a16="http://schemas.microsoft.com/office/drawing/2014/main" id="{616E33A4-8018-DDA4-5907-DD489E6F8EE7}"/>
              </a:ext>
            </a:extLst>
          </p:cNvPr>
          <p:cNvGrpSpPr/>
          <p:nvPr/>
        </p:nvGrpSpPr>
        <p:grpSpPr>
          <a:xfrm>
            <a:off x="1708065" y="830025"/>
            <a:ext cx="2914200" cy="390600"/>
            <a:chOff x="1708065" y="830025"/>
            <a:chExt cx="2914200" cy="390600"/>
          </a:xfrm>
        </p:grpSpPr>
        <mc:AlternateContent xmlns:mc="http://schemas.openxmlformats.org/markup-compatibility/2006">
          <mc:Choice xmlns:p14="http://schemas.microsoft.com/office/powerpoint/2010/main" Requires="p14">
            <p:contentPart p14:bwMode="auto" r:id="rId106">
              <p14:nvContentPartPr>
                <p14:cNvPr id="125" name="Ink 124">
                  <a:extLst>
                    <a:ext uri="{FF2B5EF4-FFF2-40B4-BE49-F238E27FC236}">
                      <a16:creationId xmlns:a16="http://schemas.microsoft.com/office/drawing/2014/main" id="{15CE6548-A536-1713-AD5B-25C6EC3F286E}"/>
                    </a:ext>
                  </a:extLst>
                </p14:cNvPr>
                <p14:cNvContentPartPr/>
                <p14:nvPr/>
              </p14:nvContentPartPr>
              <p14:xfrm>
                <a:off x="1708065" y="849465"/>
                <a:ext cx="658440" cy="371160"/>
              </p14:xfrm>
            </p:contentPart>
          </mc:Choice>
          <mc:Fallback>
            <p:pic>
              <p:nvPicPr>
                <p:cNvPr id="125" name="Ink 124">
                  <a:extLst>
                    <a:ext uri="{FF2B5EF4-FFF2-40B4-BE49-F238E27FC236}">
                      <a16:creationId xmlns:a16="http://schemas.microsoft.com/office/drawing/2014/main" id="{15CE6548-A536-1713-AD5B-25C6EC3F286E}"/>
                    </a:ext>
                  </a:extLst>
                </p:cNvPr>
                <p:cNvPicPr/>
                <p:nvPr/>
              </p:nvPicPr>
              <p:blipFill>
                <a:blip r:embed="rId107"/>
                <a:stretch>
                  <a:fillRect/>
                </a:stretch>
              </p:blipFill>
              <p:spPr>
                <a:xfrm>
                  <a:off x="1692585" y="834345"/>
                  <a:ext cx="68904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26" name="Ink 125">
                  <a:extLst>
                    <a:ext uri="{FF2B5EF4-FFF2-40B4-BE49-F238E27FC236}">
                      <a16:creationId xmlns:a16="http://schemas.microsoft.com/office/drawing/2014/main" id="{8C1A7784-2B8E-77D6-B2FA-2E09202C7948}"/>
                    </a:ext>
                  </a:extLst>
                </p14:cNvPr>
                <p14:cNvContentPartPr/>
                <p14:nvPr/>
              </p14:nvContentPartPr>
              <p14:xfrm>
                <a:off x="2568105" y="830025"/>
                <a:ext cx="92520" cy="282240"/>
              </p14:xfrm>
            </p:contentPart>
          </mc:Choice>
          <mc:Fallback>
            <p:pic>
              <p:nvPicPr>
                <p:cNvPr id="126" name="Ink 125">
                  <a:extLst>
                    <a:ext uri="{FF2B5EF4-FFF2-40B4-BE49-F238E27FC236}">
                      <a16:creationId xmlns:a16="http://schemas.microsoft.com/office/drawing/2014/main" id="{8C1A7784-2B8E-77D6-B2FA-2E09202C7948}"/>
                    </a:ext>
                  </a:extLst>
                </p:cNvPr>
                <p:cNvPicPr/>
                <p:nvPr/>
              </p:nvPicPr>
              <p:blipFill>
                <a:blip r:embed="rId109"/>
                <a:stretch>
                  <a:fillRect/>
                </a:stretch>
              </p:blipFill>
              <p:spPr>
                <a:xfrm>
                  <a:off x="2552625" y="814545"/>
                  <a:ext cx="12312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27" name="Ink 126">
                  <a:extLst>
                    <a:ext uri="{FF2B5EF4-FFF2-40B4-BE49-F238E27FC236}">
                      <a16:creationId xmlns:a16="http://schemas.microsoft.com/office/drawing/2014/main" id="{BCF9CA18-6880-5FD2-4F7E-15BE2B6375C3}"/>
                    </a:ext>
                  </a:extLst>
                </p14:cNvPr>
                <p14:cNvContentPartPr/>
                <p14:nvPr/>
              </p14:nvContentPartPr>
              <p14:xfrm>
                <a:off x="2539665" y="976545"/>
                <a:ext cx="515160" cy="145800"/>
              </p14:xfrm>
            </p:contentPart>
          </mc:Choice>
          <mc:Fallback>
            <p:pic>
              <p:nvPicPr>
                <p:cNvPr id="127" name="Ink 126">
                  <a:extLst>
                    <a:ext uri="{FF2B5EF4-FFF2-40B4-BE49-F238E27FC236}">
                      <a16:creationId xmlns:a16="http://schemas.microsoft.com/office/drawing/2014/main" id="{BCF9CA18-6880-5FD2-4F7E-15BE2B6375C3}"/>
                    </a:ext>
                  </a:extLst>
                </p:cNvPr>
                <p:cNvPicPr/>
                <p:nvPr/>
              </p:nvPicPr>
              <p:blipFill>
                <a:blip r:embed="rId111"/>
                <a:stretch>
                  <a:fillRect/>
                </a:stretch>
              </p:blipFill>
              <p:spPr>
                <a:xfrm>
                  <a:off x="2524545" y="961065"/>
                  <a:ext cx="5454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28" name="Ink 127">
                  <a:extLst>
                    <a:ext uri="{FF2B5EF4-FFF2-40B4-BE49-F238E27FC236}">
                      <a16:creationId xmlns:a16="http://schemas.microsoft.com/office/drawing/2014/main" id="{05088702-D472-B435-39AE-9355C0344664}"/>
                    </a:ext>
                  </a:extLst>
                </p14:cNvPr>
                <p14:cNvContentPartPr/>
                <p14:nvPr/>
              </p14:nvContentPartPr>
              <p14:xfrm>
                <a:off x="2881665" y="961785"/>
                <a:ext cx="1323360" cy="228600"/>
              </p14:xfrm>
            </p:contentPart>
          </mc:Choice>
          <mc:Fallback>
            <p:pic>
              <p:nvPicPr>
                <p:cNvPr id="128" name="Ink 127">
                  <a:extLst>
                    <a:ext uri="{FF2B5EF4-FFF2-40B4-BE49-F238E27FC236}">
                      <a16:creationId xmlns:a16="http://schemas.microsoft.com/office/drawing/2014/main" id="{05088702-D472-B435-39AE-9355C0344664}"/>
                    </a:ext>
                  </a:extLst>
                </p:cNvPr>
                <p:cNvPicPr/>
                <p:nvPr/>
              </p:nvPicPr>
              <p:blipFill>
                <a:blip r:embed="rId113"/>
                <a:stretch>
                  <a:fillRect/>
                </a:stretch>
              </p:blipFill>
              <p:spPr>
                <a:xfrm>
                  <a:off x="2866545" y="946665"/>
                  <a:ext cx="135396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29" name="Ink 128">
                  <a:extLst>
                    <a:ext uri="{FF2B5EF4-FFF2-40B4-BE49-F238E27FC236}">
                      <a16:creationId xmlns:a16="http://schemas.microsoft.com/office/drawing/2014/main" id="{BF94ACE7-8980-27AF-E939-7519DFA17F29}"/>
                    </a:ext>
                  </a:extLst>
                </p14:cNvPr>
                <p14:cNvContentPartPr/>
                <p14:nvPr/>
              </p14:nvContentPartPr>
              <p14:xfrm>
                <a:off x="4480065" y="1145025"/>
                <a:ext cx="92880" cy="16920"/>
              </p14:xfrm>
            </p:contentPart>
          </mc:Choice>
          <mc:Fallback>
            <p:pic>
              <p:nvPicPr>
                <p:cNvPr id="129" name="Ink 128">
                  <a:extLst>
                    <a:ext uri="{FF2B5EF4-FFF2-40B4-BE49-F238E27FC236}">
                      <a16:creationId xmlns:a16="http://schemas.microsoft.com/office/drawing/2014/main" id="{BF94ACE7-8980-27AF-E939-7519DFA17F29}"/>
                    </a:ext>
                  </a:extLst>
                </p:cNvPr>
                <p:cNvPicPr/>
                <p:nvPr/>
              </p:nvPicPr>
              <p:blipFill>
                <a:blip r:embed="rId115"/>
                <a:stretch>
                  <a:fillRect/>
                </a:stretch>
              </p:blipFill>
              <p:spPr>
                <a:xfrm>
                  <a:off x="4464585" y="1129905"/>
                  <a:ext cx="1231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35" name="Ink 134">
                  <a:extLst>
                    <a:ext uri="{FF2B5EF4-FFF2-40B4-BE49-F238E27FC236}">
                      <a16:creationId xmlns:a16="http://schemas.microsoft.com/office/drawing/2014/main" id="{8E308526-6DCB-3B0A-9DC4-28954077F7AE}"/>
                    </a:ext>
                  </a:extLst>
                </p14:cNvPr>
                <p14:cNvContentPartPr/>
                <p14:nvPr/>
              </p14:nvContentPartPr>
              <p14:xfrm>
                <a:off x="4293945" y="1070145"/>
                <a:ext cx="328320" cy="35280"/>
              </p14:xfrm>
            </p:contentPart>
          </mc:Choice>
          <mc:Fallback>
            <p:pic>
              <p:nvPicPr>
                <p:cNvPr id="135" name="Ink 134">
                  <a:extLst>
                    <a:ext uri="{FF2B5EF4-FFF2-40B4-BE49-F238E27FC236}">
                      <a16:creationId xmlns:a16="http://schemas.microsoft.com/office/drawing/2014/main" id="{8E308526-6DCB-3B0A-9DC4-28954077F7AE}"/>
                    </a:ext>
                  </a:extLst>
                </p:cNvPr>
                <p:cNvPicPr/>
                <p:nvPr/>
              </p:nvPicPr>
              <p:blipFill>
                <a:blip r:embed="rId117"/>
                <a:stretch>
                  <a:fillRect/>
                </a:stretch>
              </p:blipFill>
              <p:spPr>
                <a:xfrm>
                  <a:off x="4278465" y="1054665"/>
                  <a:ext cx="358920" cy="65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8">
            <p14:nvContentPartPr>
              <p14:cNvPr id="137" name="Ink 136">
                <a:extLst>
                  <a:ext uri="{FF2B5EF4-FFF2-40B4-BE49-F238E27FC236}">
                    <a16:creationId xmlns:a16="http://schemas.microsoft.com/office/drawing/2014/main" id="{014291C6-F5DA-2637-54F0-ABFB86623227}"/>
                  </a:ext>
                </a:extLst>
              </p14:cNvPr>
              <p14:cNvContentPartPr/>
              <p14:nvPr/>
            </p14:nvContentPartPr>
            <p14:xfrm>
              <a:off x="4105305" y="1300905"/>
              <a:ext cx="493200" cy="41040"/>
            </p14:xfrm>
          </p:contentPart>
        </mc:Choice>
        <mc:Fallback>
          <p:pic>
            <p:nvPicPr>
              <p:cNvPr id="137" name="Ink 136">
                <a:extLst>
                  <a:ext uri="{FF2B5EF4-FFF2-40B4-BE49-F238E27FC236}">
                    <a16:creationId xmlns:a16="http://schemas.microsoft.com/office/drawing/2014/main" id="{014291C6-F5DA-2637-54F0-ABFB86623227}"/>
                  </a:ext>
                </a:extLst>
              </p:cNvPr>
              <p:cNvPicPr/>
              <p:nvPr/>
            </p:nvPicPr>
            <p:blipFill>
              <a:blip r:embed="rId119"/>
              <a:stretch>
                <a:fillRect/>
              </a:stretch>
            </p:blipFill>
            <p:spPr>
              <a:xfrm>
                <a:off x="4090185" y="1285785"/>
                <a:ext cx="5234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54" name="Ink 153">
                <a:extLst>
                  <a:ext uri="{FF2B5EF4-FFF2-40B4-BE49-F238E27FC236}">
                    <a16:creationId xmlns:a16="http://schemas.microsoft.com/office/drawing/2014/main" id="{67C8B2AD-5BBE-9941-18E9-F64E3011FC4F}"/>
                  </a:ext>
                </a:extLst>
              </p14:cNvPr>
              <p14:cNvContentPartPr/>
              <p14:nvPr/>
            </p14:nvContentPartPr>
            <p14:xfrm>
              <a:off x="5240025" y="6415785"/>
              <a:ext cx="2773800" cy="360"/>
            </p14:xfrm>
          </p:contentPart>
        </mc:Choice>
        <mc:Fallback>
          <p:pic>
            <p:nvPicPr>
              <p:cNvPr id="154" name="Ink 153">
                <a:extLst>
                  <a:ext uri="{FF2B5EF4-FFF2-40B4-BE49-F238E27FC236}">
                    <a16:creationId xmlns:a16="http://schemas.microsoft.com/office/drawing/2014/main" id="{67C8B2AD-5BBE-9941-18E9-F64E3011FC4F}"/>
                  </a:ext>
                </a:extLst>
              </p:cNvPr>
              <p:cNvPicPr/>
              <p:nvPr/>
            </p:nvPicPr>
            <p:blipFill>
              <a:blip r:embed="rId121"/>
              <a:stretch>
                <a:fillRect/>
              </a:stretch>
            </p:blipFill>
            <p:spPr>
              <a:xfrm>
                <a:off x="5231385" y="6406785"/>
                <a:ext cx="2791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55" name="Ink 154">
                <a:extLst>
                  <a:ext uri="{FF2B5EF4-FFF2-40B4-BE49-F238E27FC236}">
                    <a16:creationId xmlns:a16="http://schemas.microsoft.com/office/drawing/2014/main" id="{01112B1F-34F4-9251-15E5-D6C82B3F5B0A}"/>
                  </a:ext>
                </a:extLst>
              </p14:cNvPr>
              <p14:cNvContentPartPr/>
              <p14:nvPr/>
            </p14:nvContentPartPr>
            <p14:xfrm>
              <a:off x="7009065" y="7297425"/>
              <a:ext cx="325800" cy="63720"/>
            </p14:xfrm>
          </p:contentPart>
        </mc:Choice>
        <mc:Fallback>
          <p:pic>
            <p:nvPicPr>
              <p:cNvPr id="155" name="Ink 154">
                <a:extLst>
                  <a:ext uri="{FF2B5EF4-FFF2-40B4-BE49-F238E27FC236}">
                    <a16:creationId xmlns:a16="http://schemas.microsoft.com/office/drawing/2014/main" id="{01112B1F-34F4-9251-15E5-D6C82B3F5B0A}"/>
                  </a:ext>
                </a:extLst>
              </p:cNvPr>
              <p:cNvPicPr/>
              <p:nvPr/>
            </p:nvPicPr>
            <p:blipFill>
              <a:blip r:embed="rId123"/>
              <a:stretch>
                <a:fillRect/>
              </a:stretch>
            </p:blipFill>
            <p:spPr>
              <a:xfrm>
                <a:off x="6993945" y="7281945"/>
                <a:ext cx="35640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75" name="Ink 174">
                <a:extLst>
                  <a:ext uri="{FF2B5EF4-FFF2-40B4-BE49-F238E27FC236}">
                    <a16:creationId xmlns:a16="http://schemas.microsoft.com/office/drawing/2014/main" id="{3FAA3859-700B-489D-9D96-46EEA0464452}"/>
                  </a:ext>
                </a:extLst>
              </p14:cNvPr>
              <p14:cNvContentPartPr/>
              <p14:nvPr/>
            </p14:nvContentPartPr>
            <p14:xfrm>
              <a:off x="11282985" y="7841385"/>
              <a:ext cx="477720" cy="24120"/>
            </p14:xfrm>
          </p:contentPart>
        </mc:Choice>
        <mc:Fallback>
          <p:pic>
            <p:nvPicPr>
              <p:cNvPr id="175" name="Ink 174">
                <a:extLst>
                  <a:ext uri="{FF2B5EF4-FFF2-40B4-BE49-F238E27FC236}">
                    <a16:creationId xmlns:a16="http://schemas.microsoft.com/office/drawing/2014/main" id="{3FAA3859-700B-489D-9D96-46EEA0464452}"/>
                  </a:ext>
                </a:extLst>
              </p:cNvPr>
              <p:cNvPicPr/>
              <p:nvPr/>
            </p:nvPicPr>
            <p:blipFill>
              <a:blip r:embed="rId125"/>
              <a:stretch>
                <a:fillRect/>
              </a:stretch>
            </p:blipFill>
            <p:spPr>
              <a:xfrm>
                <a:off x="11267865" y="7825905"/>
                <a:ext cx="5079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76" name="Ink 175">
                <a:extLst>
                  <a:ext uri="{FF2B5EF4-FFF2-40B4-BE49-F238E27FC236}">
                    <a16:creationId xmlns:a16="http://schemas.microsoft.com/office/drawing/2014/main" id="{FA95F97D-7C9A-8FC3-5545-023E8843E14C}"/>
                  </a:ext>
                </a:extLst>
              </p14:cNvPr>
              <p14:cNvContentPartPr/>
              <p14:nvPr/>
            </p14:nvContentPartPr>
            <p14:xfrm>
              <a:off x="11328345" y="7914465"/>
              <a:ext cx="114840" cy="63360"/>
            </p14:xfrm>
          </p:contentPart>
        </mc:Choice>
        <mc:Fallback>
          <p:pic>
            <p:nvPicPr>
              <p:cNvPr id="176" name="Ink 175">
                <a:extLst>
                  <a:ext uri="{FF2B5EF4-FFF2-40B4-BE49-F238E27FC236}">
                    <a16:creationId xmlns:a16="http://schemas.microsoft.com/office/drawing/2014/main" id="{FA95F97D-7C9A-8FC3-5545-023E8843E14C}"/>
                  </a:ext>
                </a:extLst>
              </p:cNvPr>
              <p:cNvPicPr/>
              <p:nvPr/>
            </p:nvPicPr>
            <p:blipFill>
              <a:blip r:embed="rId127"/>
              <a:stretch>
                <a:fillRect/>
              </a:stretch>
            </p:blipFill>
            <p:spPr>
              <a:xfrm>
                <a:off x="11313225" y="7899345"/>
                <a:ext cx="145080" cy="93960"/>
              </a:xfrm>
              <a:prstGeom prst="rect">
                <a:avLst/>
              </a:prstGeom>
            </p:spPr>
          </p:pic>
        </mc:Fallback>
      </mc:AlternateContent>
      <p:grpSp>
        <p:nvGrpSpPr>
          <p:cNvPr id="184" name="Group 183">
            <a:extLst>
              <a:ext uri="{FF2B5EF4-FFF2-40B4-BE49-F238E27FC236}">
                <a16:creationId xmlns:a16="http://schemas.microsoft.com/office/drawing/2014/main" id="{DAC2D96F-5440-73B8-E96B-A3EEE9B0E233}"/>
              </a:ext>
            </a:extLst>
          </p:cNvPr>
          <p:cNvGrpSpPr/>
          <p:nvPr/>
        </p:nvGrpSpPr>
        <p:grpSpPr>
          <a:xfrm>
            <a:off x="7851465" y="7154865"/>
            <a:ext cx="4484160" cy="540360"/>
            <a:chOff x="7851465" y="7154865"/>
            <a:chExt cx="4484160" cy="540360"/>
          </a:xfrm>
        </p:grpSpPr>
        <mc:AlternateContent xmlns:mc="http://schemas.openxmlformats.org/markup-compatibility/2006">
          <mc:Choice xmlns:p14="http://schemas.microsoft.com/office/powerpoint/2010/main" Requires="p14">
            <p:contentPart p14:bwMode="auto" r:id="rId128">
              <p14:nvContentPartPr>
                <p14:cNvPr id="156" name="Ink 155">
                  <a:extLst>
                    <a:ext uri="{FF2B5EF4-FFF2-40B4-BE49-F238E27FC236}">
                      <a16:creationId xmlns:a16="http://schemas.microsoft.com/office/drawing/2014/main" id="{D6DF3531-23ED-741F-1BAB-728DC650803E}"/>
                    </a:ext>
                  </a:extLst>
                </p14:cNvPr>
                <p14:cNvContentPartPr/>
                <p14:nvPr/>
              </p14:nvContentPartPr>
              <p14:xfrm>
                <a:off x="7851465" y="7154865"/>
                <a:ext cx="232200" cy="425160"/>
              </p14:xfrm>
            </p:contentPart>
          </mc:Choice>
          <mc:Fallback>
            <p:pic>
              <p:nvPicPr>
                <p:cNvPr id="156" name="Ink 155">
                  <a:extLst>
                    <a:ext uri="{FF2B5EF4-FFF2-40B4-BE49-F238E27FC236}">
                      <a16:creationId xmlns:a16="http://schemas.microsoft.com/office/drawing/2014/main" id="{D6DF3531-23ED-741F-1BAB-728DC650803E}"/>
                    </a:ext>
                  </a:extLst>
                </p:cNvPr>
                <p:cNvPicPr/>
                <p:nvPr/>
              </p:nvPicPr>
              <p:blipFill>
                <a:blip r:embed="rId129"/>
                <a:stretch>
                  <a:fillRect/>
                </a:stretch>
              </p:blipFill>
              <p:spPr>
                <a:xfrm>
                  <a:off x="7835985" y="7139385"/>
                  <a:ext cx="26280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57" name="Ink 156">
                  <a:extLst>
                    <a:ext uri="{FF2B5EF4-FFF2-40B4-BE49-F238E27FC236}">
                      <a16:creationId xmlns:a16="http://schemas.microsoft.com/office/drawing/2014/main" id="{E6ACC9FA-EE37-DCE0-A8AB-60E9DEDF6001}"/>
                    </a:ext>
                  </a:extLst>
                </p14:cNvPr>
                <p14:cNvContentPartPr/>
                <p14:nvPr/>
              </p14:nvContentPartPr>
              <p14:xfrm>
                <a:off x="8121105" y="7155585"/>
                <a:ext cx="140760" cy="487440"/>
              </p14:xfrm>
            </p:contentPart>
          </mc:Choice>
          <mc:Fallback>
            <p:pic>
              <p:nvPicPr>
                <p:cNvPr id="157" name="Ink 156">
                  <a:extLst>
                    <a:ext uri="{FF2B5EF4-FFF2-40B4-BE49-F238E27FC236}">
                      <a16:creationId xmlns:a16="http://schemas.microsoft.com/office/drawing/2014/main" id="{E6ACC9FA-EE37-DCE0-A8AB-60E9DEDF6001}"/>
                    </a:ext>
                  </a:extLst>
                </p:cNvPr>
                <p:cNvPicPr/>
                <p:nvPr/>
              </p:nvPicPr>
              <p:blipFill>
                <a:blip r:embed="rId131"/>
                <a:stretch>
                  <a:fillRect/>
                </a:stretch>
              </p:blipFill>
              <p:spPr>
                <a:xfrm>
                  <a:off x="8105625" y="7140465"/>
                  <a:ext cx="171360" cy="5180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59" name="Ink 158">
                  <a:extLst>
                    <a:ext uri="{FF2B5EF4-FFF2-40B4-BE49-F238E27FC236}">
                      <a16:creationId xmlns:a16="http://schemas.microsoft.com/office/drawing/2014/main" id="{7D0DA7E7-AD66-5F1D-A9B8-F01D3EC5D32A}"/>
                    </a:ext>
                  </a:extLst>
                </p14:cNvPr>
                <p14:cNvContentPartPr/>
                <p14:nvPr/>
              </p14:nvContentPartPr>
              <p14:xfrm>
                <a:off x="8123985" y="7394985"/>
                <a:ext cx="123840" cy="184320"/>
              </p14:xfrm>
            </p:contentPart>
          </mc:Choice>
          <mc:Fallback>
            <p:pic>
              <p:nvPicPr>
                <p:cNvPr id="159" name="Ink 158">
                  <a:extLst>
                    <a:ext uri="{FF2B5EF4-FFF2-40B4-BE49-F238E27FC236}">
                      <a16:creationId xmlns:a16="http://schemas.microsoft.com/office/drawing/2014/main" id="{7D0DA7E7-AD66-5F1D-A9B8-F01D3EC5D32A}"/>
                    </a:ext>
                  </a:extLst>
                </p:cNvPr>
                <p:cNvPicPr/>
                <p:nvPr/>
              </p:nvPicPr>
              <p:blipFill>
                <a:blip r:embed="rId133"/>
                <a:stretch>
                  <a:fillRect/>
                </a:stretch>
              </p:blipFill>
              <p:spPr>
                <a:xfrm>
                  <a:off x="8108505" y="7379865"/>
                  <a:ext cx="1544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60" name="Ink 159">
                  <a:extLst>
                    <a:ext uri="{FF2B5EF4-FFF2-40B4-BE49-F238E27FC236}">
                      <a16:creationId xmlns:a16="http://schemas.microsoft.com/office/drawing/2014/main" id="{E58A677D-4E4A-9749-C6D1-70BF1EA3317F}"/>
                    </a:ext>
                  </a:extLst>
                </p14:cNvPr>
                <p14:cNvContentPartPr/>
                <p14:nvPr/>
              </p14:nvContentPartPr>
              <p14:xfrm>
                <a:off x="8156385" y="7496505"/>
                <a:ext cx="36720" cy="49320"/>
              </p14:xfrm>
            </p:contentPart>
          </mc:Choice>
          <mc:Fallback>
            <p:pic>
              <p:nvPicPr>
                <p:cNvPr id="160" name="Ink 159">
                  <a:extLst>
                    <a:ext uri="{FF2B5EF4-FFF2-40B4-BE49-F238E27FC236}">
                      <a16:creationId xmlns:a16="http://schemas.microsoft.com/office/drawing/2014/main" id="{E58A677D-4E4A-9749-C6D1-70BF1EA3317F}"/>
                    </a:ext>
                  </a:extLst>
                </p:cNvPr>
                <p:cNvPicPr/>
                <p:nvPr/>
              </p:nvPicPr>
              <p:blipFill>
                <a:blip r:embed="rId135"/>
                <a:stretch>
                  <a:fillRect/>
                </a:stretch>
              </p:blipFill>
              <p:spPr>
                <a:xfrm>
                  <a:off x="8141265" y="7481385"/>
                  <a:ext cx="6732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61" name="Ink 160">
                  <a:extLst>
                    <a:ext uri="{FF2B5EF4-FFF2-40B4-BE49-F238E27FC236}">
                      <a16:creationId xmlns:a16="http://schemas.microsoft.com/office/drawing/2014/main" id="{43D57265-FDAA-9227-93CF-A6BED76C6887}"/>
                    </a:ext>
                  </a:extLst>
                </p14:cNvPr>
                <p14:cNvContentPartPr/>
                <p14:nvPr/>
              </p14:nvContentPartPr>
              <p14:xfrm>
                <a:off x="8369505" y="7488585"/>
                <a:ext cx="30960" cy="64440"/>
              </p14:xfrm>
            </p:contentPart>
          </mc:Choice>
          <mc:Fallback>
            <p:pic>
              <p:nvPicPr>
                <p:cNvPr id="161" name="Ink 160">
                  <a:extLst>
                    <a:ext uri="{FF2B5EF4-FFF2-40B4-BE49-F238E27FC236}">
                      <a16:creationId xmlns:a16="http://schemas.microsoft.com/office/drawing/2014/main" id="{43D57265-FDAA-9227-93CF-A6BED76C6887}"/>
                    </a:ext>
                  </a:extLst>
                </p:cNvPr>
                <p:cNvPicPr/>
                <p:nvPr/>
              </p:nvPicPr>
              <p:blipFill>
                <a:blip r:embed="rId137"/>
                <a:stretch>
                  <a:fillRect/>
                </a:stretch>
              </p:blipFill>
              <p:spPr>
                <a:xfrm>
                  <a:off x="8354025" y="7473105"/>
                  <a:ext cx="615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62" name="Ink 161">
                  <a:extLst>
                    <a:ext uri="{FF2B5EF4-FFF2-40B4-BE49-F238E27FC236}">
                      <a16:creationId xmlns:a16="http://schemas.microsoft.com/office/drawing/2014/main" id="{907F9F2F-9D79-BA41-46BD-8B9637751356}"/>
                    </a:ext>
                  </a:extLst>
                </p14:cNvPr>
                <p14:cNvContentPartPr/>
                <p14:nvPr/>
              </p14:nvContentPartPr>
              <p14:xfrm>
                <a:off x="8609625" y="7238025"/>
                <a:ext cx="738720" cy="356040"/>
              </p14:xfrm>
            </p:contentPart>
          </mc:Choice>
          <mc:Fallback>
            <p:pic>
              <p:nvPicPr>
                <p:cNvPr id="162" name="Ink 161">
                  <a:extLst>
                    <a:ext uri="{FF2B5EF4-FFF2-40B4-BE49-F238E27FC236}">
                      <a16:creationId xmlns:a16="http://schemas.microsoft.com/office/drawing/2014/main" id="{907F9F2F-9D79-BA41-46BD-8B9637751356}"/>
                    </a:ext>
                  </a:extLst>
                </p:cNvPr>
                <p:cNvPicPr/>
                <p:nvPr/>
              </p:nvPicPr>
              <p:blipFill>
                <a:blip r:embed="rId139"/>
                <a:stretch>
                  <a:fillRect/>
                </a:stretch>
              </p:blipFill>
              <p:spPr>
                <a:xfrm>
                  <a:off x="8594145" y="7222905"/>
                  <a:ext cx="76896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63" name="Ink 162">
                  <a:extLst>
                    <a:ext uri="{FF2B5EF4-FFF2-40B4-BE49-F238E27FC236}">
                      <a16:creationId xmlns:a16="http://schemas.microsoft.com/office/drawing/2014/main" id="{7A2C5F04-11BB-BA39-8EA0-5637FC4B27FB}"/>
                    </a:ext>
                  </a:extLst>
                </p14:cNvPr>
                <p14:cNvContentPartPr/>
                <p14:nvPr/>
              </p14:nvContentPartPr>
              <p14:xfrm>
                <a:off x="9364545" y="7199145"/>
                <a:ext cx="149760" cy="297360"/>
              </p14:xfrm>
            </p:contentPart>
          </mc:Choice>
          <mc:Fallback>
            <p:pic>
              <p:nvPicPr>
                <p:cNvPr id="163" name="Ink 162">
                  <a:extLst>
                    <a:ext uri="{FF2B5EF4-FFF2-40B4-BE49-F238E27FC236}">
                      <a16:creationId xmlns:a16="http://schemas.microsoft.com/office/drawing/2014/main" id="{7A2C5F04-11BB-BA39-8EA0-5637FC4B27FB}"/>
                    </a:ext>
                  </a:extLst>
                </p:cNvPr>
                <p:cNvPicPr/>
                <p:nvPr/>
              </p:nvPicPr>
              <p:blipFill>
                <a:blip r:embed="rId141"/>
                <a:stretch>
                  <a:fillRect/>
                </a:stretch>
              </p:blipFill>
              <p:spPr>
                <a:xfrm>
                  <a:off x="9349425" y="7183665"/>
                  <a:ext cx="18000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64" name="Ink 163">
                  <a:extLst>
                    <a:ext uri="{FF2B5EF4-FFF2-40B4-BE49-F238E27FC236}">
                      <a16:creationId xmlns:a16="http://schemas.microsoft.com/office/drawing/2014/main" id="{2745890C-1808-85DF-566C-5B8E54894452}"/>
                    </a:ext>
                  </a:extLst>
                </p14:cNvPr>
                <p14:cNvContentPartPr/>
                <p14:nvPr/>
              </p14:nvContentPartPr>
              <p14:xfrm>
                <a:off x="9603945" y="7503705"/>
                <a:ext cx="180720" cy="10440"/>
              </p14:xfrm>
            </p:contentPart>
          </mc:Choice>
          <mc:Fallback>
            <p:pic>
              <p:nvPicPr>
                <p:cNvPr id="164" name="Ink 163">
                  <a:extLst>
                    <a:ext uri="{FF2B5EF4-FFF2-40B4-BE49-F238E27FC236}">
                      <a16:creationId xmlns:a16="http://schemas.microsoft.com/office/drawing/2014/main" id="{2745890C-1808-85DF-566C-5B8E54894452}"/>
                    </a:ext>
                  </a:extLst>
                </p:cNvPr>
                <p:cNvPicPr/>
                <p:nvPr/>
              </p:nvPicPr>
              <p:blipFill>
                <a:blip r:embed="rId143"/>
                <a:stretch>
                  <a:fillRect/>
                </a:stretch>
              </p:blipFill>
              <p:spPr>
                <a:xfrm>
                  <a:off x="9588465" y="7488225"/>
                  <a:ext cx="2113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65" name="Ink 164">
                  <a:extLst>
                    <a:ext uri="{FF2B5EF4-FFF2-40B4-BE49-F238E27FC236}">
                      <a16:creationId xmlns:a16="http://schemas.microsoft.com/office/drawing/2014/main" id="{460EECBB-5C23-5B35-7467-B086320B666D}"/>
                    </a:ext>
                  </a:extLst>
                </p14:cNvPr>
                <p14:cNvContentPartPr/>
                <p14:nvPr/>
              </p14:nvContentPartPr>
              <p14:xfrm>
                <a:off x="9940905" y="7251345"/>
                <a:ext cx="432000" cy="268560"/>
              </p14:xfrm>
            </p:contentPart>
          </mc:Choice>
          <mc:Fallback>
            <p:pic>
              <p:nvPicPr>
                <p:cNvPr id="165" name="Ink 164">
                  <a:extLst>
                    <a:ext uri="{FF2B5EF4-FFF2-40B4-BE49-F238E27FC236}">
                      <a16:creationId xmlns:a16="http://schemas.microsoft.com/office/drawing/2014/main" id="{460EECBB-5C23-5B35-7467-B086320B666D}"/>
                    </a:ext>
                  </a:extLst>
                </p:cNvPr>
                <p:cNvPicPr/>
                <p:nvPr/>
              </p:nvPicPr>
              <p:blipFill>
                <a:blip r:embed="rId145"/>
                <a:stretch>
                  <a:fillRect/>
                </a:stretch>
              </p:blipFill>
              <p:spPr>
                <a:xfrm>
                  <a:off x="9925785" y="7236225"/>
                  <a:ext cx="46260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66" name="Ink 165">
                  <a:extLst>
                    <a:ext uri="{FF2B5EF4-FFF2-40B4-BE49-F238E27FC236}">
                      <a16:creationId xmlns:a16="http://schemas.microsoft.com/office/drawing/2014/main" id="{466644CA-A7B8-B38A-C692-1D4C37B2DF4F}"/>
                    </a:ext>
                  </a:extLst>
                </p14:cNvPr>
                <p14:cNvContentPartPr/>
                <p14:nvPr/>
              </p14:nvContentPartPr>
              <p14:xfrm>
                <a:off x="10019025" y="7309665"/>
                <a:ext cx="105840" cy="216360"/>
              </p14:xfrm>
            </p:contentPart>
          </mc:Choice>
          <mc:Fallback>
            <p:pic>
              <p:nvPicPr>
                <p:cNvPr id="166" name="Ink 165">
                  <a:extLst>
                    <a:ext uri="{FF2B5EF4-FFF2-40B4-BE49-F238E27FC236}">
                      <a16:creationId xmlns:a16="http://schemas.microsoft.com/office/drawing/2014/main" id="{466644CA-A7B8-B38A-C692-1D4C37B2DF4F}"/>
                    </a:ext>
                  </a:extLst>
                </p:cNvPr>
                <p:cNvPicPr/>
                <p:nvPr/>
              </p:nvPicPr>
              <p:blipFill>
                <a:blip r:embed="rId147"/>
                <a:stretch>
                  <a:fillRect/>
                </a:stretch>
              </p:blipFill>
              <p:spPr>
                <a:xfrm>
                  <a:off x="10003545" y="7294185"/>
                  <a:ext cx="1364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67" name="Ink 166">
                  <a:extLst>
                    <a:ext uri="{FF2B5EF4-FFF2-40B4-BE49-F238E27FC236}">
                      <a16:creationId xmlns:a16="http://schemas.microsoft.com/office/drawing/2014/main" id="{CB1387BE-8964-0C6F-0721-8268133AC437}"/>
                    </a:ext>
                  </a:extLst>
                </p14:cNvPr>
                <p14:cNvContentPartPr/>
                <p14:nvPr/>
              </p14:nvContentPartPr>
              <p14:xfrm>
                <a:off x="10447425" y="7168905"/>
                <a:ext cx="60480" cy="524160"/>
              </p14:xfrm>
            </p:contentPart>
          </mc:Choice>
          <mc:Fallback>
            <p:pic>
              <p:nvPicPr>
                <p:cNvPr id="167" name="Ink 166">
                  <a:extLst>
                    <a:ext uri="{FF2B5EF4-FFF2-40B4-BE49-F238E27FC236}">
                      <a16:creationId xmlns:a16="http://schemas.microsoft.com/office/drawing/2014/main" id="{CB1387BE-8964-0C6F-0721-8268133AC437}"/>
                    </a:ext>
                  </a:extLst>
                </p:cNvPr>
                <p:cNvPicPr/>
                <p:nvPr/>
              </p:nvPicPr>
              <p:blipFill>
                <a:blip r:embed="rId149"/>
                <a:stretch>
                  <a:fillRect/>
                </a:stretch>
              </p:blipFill>
              <p:spPr>
                <a:xfrm>
                  <a:off x="10432305" y="7153425"/>
                  <a:ext cx="91080" cy="5547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68" name="Ink 167">
                  <a:extLst>
                    <a:ext uri="{FF2B5EF4-FFF2-40B4-BE49-F238E27FC236}">
                      <a16:creationId xmlns:a16="http://schemas.microsoft.com/office/drawing/2014/main" id="{AEEA81D1-82EC-E4BC-2D7F-38684569EA01}"/>
                    </a:ext>
                  </a:extLst>
                </p14:cNvPr>
                <p14:cNvContentPartPr/>
                <p14:nvPr/>
              </p14:nvContentPartPr>
              <p14:xfrm>
                <a:off x="10642545" y="7549785"/>
                <a:ext cx="252720" cy="20520"/>
              </p14:xfrm>
            </p:contentPart>
          </mc:Choice>
          <mc:Fallback>
            <p:pic>
              <p:nvPicPr>
                <p:cNvPr id="168" name="Ink 167">
                  <a:extLst>
                    <a:ext uri="{FF2B5EF4-FFF2-40B4-BE49-F238E27FC236}">
                      <a16:creationId xmlns:a16="http://schemas.microsoft.com/office/drawing/2014/main" id="{AEEA81D1-82EC-E4BC-2D7F-38684569EA01}"/>
                    </a:ext>
                  </a:extLst>
                </p:cNvPr>
                <p:cNvPicPr/>
                <p:nvPr/>
              </p:nvPicPr>
              <p:blipFill>
                <a:blip r:embed="rId151"/>
                <a:stretch>
                  <a:fillRect/>
                </a:stretch>
              </p:blipFill>
              <p:spPr>
                <a:xfrm>
                  <a:off x="10627065" y="7534665"/>
                  <a:ext cx="2829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69" name="Ink 168">
                  <a:extLst>
                    <a:ext uri="{FF2B5EF4-FFF2-40B4-BE49-F238E27FC236}">
                      <a16:creationId xmlns:a16="http://schemas.microsoft.com/office/drawing/2014/main" id="{15C59D2B-246F-D21D-06D8-D93FE496E6EE}"/>
                    </a:ext>
                  </a:extLst>
                </p14:cNvPr>
                <p14:cNvContentPartPr/>
                <p14:nvPr/>
              </p14:nvContentPartPr>
              <p14:xfrm>
                <a:off x="11042505" y="7529265"/>
                <a:ext cx="407520" cy="35640"/>
              </p14:xfrm>
            </p:contentPart>
          </mc:Choice>
          <mc:Fallback>
            <p:pic>
              <p:nvPicPr>
                <p:cNvPr id="169" name="Ink 168">
                  <a:extLst>
                    <a:ext uri="{FF2B5EF4-FFF2-40B4-BE49-F238E27FC236}">
                      <a16:creationId xmlns:a16="http://schemas.microsoft.com/office/drawing/2014/main" id="{15C59D2B-246F-D21D-06D8-D93FE496E6EE}"/>
                    </a:ext>
                  </a:extLst>
                </p:cNvPr>
                <p:cNvPicPr/>
                <p:nvPr/>
              </p:nvPicPr>
              <p:blipFill>
                <a:blip r:embed="rId153"/>
                <a:stretch>
                  <a:fillRect/>
                </a:stretch>
              </p:blipFill>
              <p:spPr>
                <a:xfrm>
                  <a:off x="11027025" y="7514145"/>
                  <a:ext cx="4381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71" name="Ink 170">
                  <a:extLst>
                    <a:ext uri="{FF2B5EF4-FFF2-40B4-BE49-F238E27FC236}">
                      <a16:creationId xmlns:a16="http://schemas.microsoft.com/office/drawing/2014/main" id="{32A90BCB-108D-11BD-60F4-FCCAC5464016}"/>
                    </a:ext>
                  </a:extLst>
                </p14:cNvPr>
                <p14:cNvContentPartPr/>
                <p14:nvPr/>
              </p14:nvContentPartPr>
              <p14:xfrm>
                <a:off x="11509425" y="7432065"/>
                <a:ext cx="18000" cy="28080"/>
              </p14:xfrm>
            </p:contentPart>
          </mc:Choice>
          <mc:Fallback>
            <p:pic>
              <p:nvPicPr>
                <p:cNvPr id="171" name="Ink 170">
                  <a:extLst>
                    <a:ext uri="{FF2B5EF4-FFF2-40B4-BE49-F238E27FC236}">
                      <a16:creationId xmlns:a16="http://schemas.microsoft.com/office/drawing/2014/main" id="{32A90BCB-108D-11BD-60F4-FCCAC5464016}"/>
                    </a:ext>
                  </a:extLst>
                </p:cNvPr>
                <p:cNvPicPr/>
                <p:nvPr/>
              </p:nvPicPr>
              <p:blipFill>
                <a:blip r:embed="rId155"/>
                <a:stretch>
                  <a:fillRect/>
                </a:stretch>
              </p:blipFill>
              <p:spPr>
                <a:xfrm>
                  <a:off x="11494305" y="7416585"/>
                  <a:ext cx="482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72" name="Ink 171">
                  <a:extLst>
                    <a:ext uri="{FF2B5EF4-FFF2-40B4-BE49-F238E27FC236}">
                      <a16:creationId xmlns:a16="http://schemas.microsoft.com/office/drawing/2014/main" id="{A2DF4147-D369-149B-832F-F294044B6DB4}"/>
                    </a:ext>
                  </a:extLst>
                </p14:cNvPr>
                <p14:cNvContentPartPr/>
                <p14:nvPr/>
              </p14:nvContentPartPr>
              <p14:xfrm>
                <a:off x="11619945" y="7243425"/>
                <a:ext cx="272520" cy="336960"/>
              </p14:xfrm>
            </p:contentPart>
          </mc:Choice>
          <mc:Fallback>
            <p:pic>
              <p:nvPicPr>
                <p:cNvPr id="172" name="Ink 171">
                  <a:extLst>
                    <a:ext uri="{FF2B5EF4-FFF2-40B4-BE49-F238E27FC236}">
                      <a16:creationId xmlns:a16="http://schemas.microsoft.com/office/drawing/2014/main" id="{A2DF4147-D369-149B-832F-F294044B6DB4}"/>
                    </a:ext>
                  </a:extLst>
                </p:cNvPr>
                <p:cNvPicPr/>
                <p:nvPr/>
              </p:nvPicPr>
              <p:blipFill>
                <a:blip r:embed="rId157"/>
                <a:stretch>
                  <a:fillRect/>
                </a:stretch>
              </p:blipFill>
              <p:spPr>
                <a:xfrm>
                  <a:off x="11604465" y="7227945"/>
                  <a:ext cx="30276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73" name="Ink 172">
                  <a:extLst>
                    <a:ext uri="{FF2B5EF4-FFF2-40B4-BE49-F238E27FC236}">
                      <a16:creationId xmlns:a16="http://schemas.microsoft.com/office/drawing/2014/main" id="{75302B8B-5265-4244-1F0D-A9120DF37C80}"/>
                    </a:ext>
                  </a:extLst>
                </p14:cNvPr>
                <p14:cNvContentPartPr/>
                <p14:nvPr/>
              </p14:nvContentPartPr>
              <p14:xfrm>
                <a:off x="11979225" y="7372305"/>
                <a:ext cx="154440" cy="195120"/>
              </p14:xfrm>
            </p:contentPart>
          </mc:Choice>
          <mc:Fallback>
            <p:pic>
              <p:nvPicPr>
                <p:cNvPr id="173" name="Ink 172">
                  <a:extLst>
                    <a:ext uri="{FF2B5EF4-FFF2-40B4-BE49-F238E27FC236}">
                      <a16:creationId xmlns:a16="http://schemas.microsoft.com/office/drawing/2014/main" id="{75302B8B-5265-4244-1F0D-A9120DF37C80}"/>
                    </a:ext>
                  </a:extLst>
                </p:cNvPr>
                <p:cNvPicPr/>
                <p:nvPr/>
              </p:nvPicPr>
              <p:blipFill>
                <a:blip r:embed="rId159"/>
                <a:stretch>
                  <a:fillRect/>
                </a:stretch>
              </p:blipFill>
              <p:spPr>
                <a:xfrm>
                  <a:off x="11964105" y="7357185"/>
                  <a:ext cx="1850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74" name="Ink 173">
                  <a:extLst>
                    <a:ext uri="{FF2B5EF4-FFF2-40B4-BE49-F238E27FC236}">
                      <a16:creationId xmlns:a16="http://schemas.microsoft.com/office/drawing/2014/main" id="{5FA0E3D5-A284-1C51-7F6D-654247F13ADF}"/>
                    </a:ext>
                  </a:extLst>
                </p14:cNvPr>
                <p14:cNvContentPartPr/>
                <p14:nvPr/>
              </p14:nvContentPartPr>
              <p14:xfrm>
                <a:off x="12192345" y="7260345"/>
                <a:ext cx="143280" cy="434880"/>
              </p14:xfrm>
            </p:contentPart>
          </mc:Choice>
          <mc:Fallback>
            <p:pic>
              <p:nvPicPr>
                <p:cNvPr id="174" name="Ink 173">
                  <a:extLst>
                    <a:ext uri="{FF2B5EF4-FFF2-40B4-BE49-F238E27FC236}">
                      <a16:creationId xmlns:a16="http://schemas.microsoft.com/office/drawing/2014/main" id="{5FA0E3D5-A284-1C51-7F6D-654247F13ADF}"/>
                    </a:ext>
                  </a:extLst>
                </p:cNvPr>
                <p:cNvPicPr/>
                <p:nvPr/>
              </p:nvPicPr>
              <p:blipFill>
                <a:blip r:embed="rId161"/>
                <a:stretch>
                  <a:fillRect/>
                </a:stretch>
              </p:blipFill>
              <p:spPr>
                <a:xfrm>
                  <a:off x="12176865" y="7245225"/>
                  <a:ext cx="17388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79" name="Ink 178">
                  <a:extLst>
                    <a:ext uri="{FF2B5EF4-FFF2-40B4-BE49-F238E27FC236}">
                      <a16:creationId xmlns:a16="http://schemas.microsoft.com/office/drawing/2014/main" id="{81665FB8-9DFA-A7EE-F4CC-2980E036A8CB}"/>
                    </a:ext>
                  </a:extLst>
                </p14:cNvPr>
                <p14:cNvContentPartPr/>
                <p14:nvPr/>
              </p14:nvContentPartPr>
              <p14:xfrm>
                <a:off x="10568025" y="7235145"/>
                <a:ext cx="21960" cy="79920"/>
              </p14:xfrm>
            </p:contentPart>
          </mc:Choice>
          <mc:Fallback>
            <p:pic>
              <p:nvPicPr>
                <p:cNvPr id="179" name="Ink 178">
                  <a:extLst>
                    <a:ext uri="{FF2B5EF4-FFF2-40B4-BE49-F238E27FC236}">
                      <a16:creationId xmlns:a16="http://schemas.microsoft.com/office/drawing/2014/main" id="{81665FB8-9DFA-A7EE-F4CC-2980E036A8CB}"/>
                    </a:ext>
                  </a:extLst>
                </p:cNvPr>
                <p:cNvPicPr/>
                <p:nvPr/>
              </p:nvPicPr>
              <p:blipFill>
                <a:blip r:embed="rId163"/>
                <a:stretch>
                  <a:fillRect/>
                </a:stretch>
              </p:blipFill>
              <p:spPr>
                <a:xfrm>
                  <a:off x="10552545" y="7220025"/>
                  <a:ext cx="5220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81" name="Ink 180">
                  <a:extLst>
                    <a:ext uri="{FF2B5EF4-FFF2-40B4-BE49-F238E27FC236}">
                      <a16:creationId xmlns:a16="http://schemas.microsoft.com/office/drawing/2014/main" id="{0B34F12A-75E5-6752-4547-28C80EB51BDA}"/>
                    </a:ext>
                  </a:extLst>
                </p14:cNvPr>
                <p14:cNvContentPartPr/>
                <p14:nvPr/>
              </p14:nvContentPartPr>
              <p14:xfrm>
                <a:off x="12138705" y="7313985"/>
                <a:ext cx="10800" cy="93600"/>
              </p14:xfrm>
            </p:contentPart>
          </mc:Choice>
          <mc:Fallback>
            <p:pic>
              <p:nvPicPr>
                <p:cNvPr id="181" name="Ink 180">
                  <a:extLst>
                    <a:ext uri="{FF2B5EF4-FFF2-40B4-BE49-F238E27FC236}">
                      <a16:creationId xmlns:a16="http://schemas.microsoft.com/office/drawing/2014/main" id="{0B34F12A-75E5-6752-4547-28C80EB51BDA}"/>
                    </a:ext>
                  </a:extLst>
                </p:cNvPr>
                <p:cNvPicPr/>
                <p:nvPr/>
              </p:nvPicPr>
              <p:blipFill>
                <a:blip r:embed="rId165"/>
                <a:stretch>
                  <a:fillRect/>
                </a:stretch>
              </p:blipFill>
              <p:spPr>
                <a:xfrm>
                  <a:off x="12123585" y="7298865"/>
                  <a:ext cx="414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83" name="Ink 182">
                  <a:extLst>
                    <a:ext uri="{FF2B5EF4-FFF2-40B4-BE49-F238E27FC236}">
                      <a16:creationId xmlns:a16="http://schemas.microsoft.com/office/drawing/2014/main" id="{28CC522D-1E11-FBC8-E17D-8892ECA2D4D5}"/>
                    </a:ext>
                  </a:extLst>
                </p14:cNvPr>
                <p14:cNvContentPartPr/>
                <p14:nvPr/>
              </p14:nvContentPartPr>
              <p14:xfrm>
                <a:off x="12194865" y="7250265"/>
                <a:ext cx="24120" cy="149040"/>
              </p14:xfrm>
            </p:contentPart>
          </mc:Choice>
          <mc:Fallback>
            <p:pic>
              <p:nvPicPr>
                <p:cNvPr id="183" name="Ink 182">
                  <a:extLst>
                    <a:ext uri="{FF2B5EF4-FFF2-40B4-BE49-F238E27FC236}">
                      <a16:creationId xmlns:a16="http://schemas.microsoft.com/office/drawing/2014/main" id="{28CC522D-1E11-FBC8-E17D-8892ECA2D4D5}"/>
                    </a:ext>
                  </a:extLst>
                </p:cNvPr>
                <p:cNvPicPr/>
                <p:nvPr/>
              </p:nvPicPr>
              <p:blipFill>
                <a:blip r:embed="rId167"/>
                <a:stretch>
                  <a:fillRect/>
                </a:stretch>
              </p:blipFill>
              <p:spPr>
                <a:xfrm>
                  <a:off x="12179385" y="7235145"/>
                  <a:ext cx="54720" cy="179640"/>
                </a:xfrm>
                <a:prstGeom prst="rect">
                  <a:avLst/>
                </a:prstGeom>
              </p:spPr>
            </p:pic>
          </mc:Fallback>
        </mc:AlternateContent>
      </p:grpSp>
      <p:grpSp>
        <p:nvGrpSpPr>
          <p:cNvPr id="187" name="Group 186">
            <a:extLst>
              <a:ext uri="{FF2B5EF4-FFF2-40B4-BE49-F238E27FC236}">
                <a16:creationId xmlns:a16="http://schemas.microsoft.com/office/drawing/2014/main" id="{61F072A4-DC81-4D66-7099-E8CC6C8F602E}"/>
              </a:ext>
            </a:extLst>
          </p:cNvPr>
          <p:cNvGrpSpPr/>
          <p:nvPr/>
        </p:nvGrpSpPr>
        <p:grpSpPr>
          <a:xfrm>
            <a:off x="8839305" y="9141345"/>
            <a:ext cx="2087280" cy="184680"/>
            <a:chOff x="8839305" y="9141345"/>
            <a:chExt cx="2087280" cy="184680"/>
          </a:xfrm>
        </p:grpSpPr>
        <mc:AlternateContent xmlns:mc="http://schemas.openxmlformats.org/markup-compatibility/2006">
          <mc:Choice xmlns:p14="http://schemas.microsoft.com/office/powerpoint/2010/main" Requires="p14">
            <p:contentPart p14:bwMode="auto" r:id="rId168">
              <p14:nvContentPartPr>
                <p14:cNvPr id="185" name="Ink 184">
                  <a:extLst>
                    <a:ext uri="{FF2B5EF4-FFF2-40B4-BE49-F238E27FC236}">
                      <a16:creationId xmlns:a16="http://schemas.microsoft.com/office/drawing/2014/main" id="{4AEF5481-7983-AFC1-37F3-681375DD0B67}"/>
                    </a:ext>
                  </a:extLst>
                </p14:cNvPr>
                <p14:cNvContentPartPr/>
                <p14:nvPr/>
              </p14:nvContentPartPr>
              <p14:xfrm>
                <a:off x="8839305" y="9141345"/>
                <a:ext cx="1409400" cy="145080"/>
              </p14:xfrm>
            </p:contentPart>
          </mc:Choice>
          <mc:Fallback>
            <p:pic>
              <p:nvPicPr>
                <p:cNvPr id="185" name="Ink 184">
                  <a:extLst>
                    <a:ext uri="{FF2B5EF4-FFF2-40B4-BE49-F238E27FC236}">
                      <a16:creationId xmlns:a16="http://schemas.microsoft.com/office/drawing/2014/main" id="{4AEF5481-7983-AFC1-37F3-681375DD0B67}"/>
                    </a:ext>
                  </a:extLst>
                </p:cNvPr>
                <p:cNvPicPr/>
                <p:nvPr/>
              </p:nvPicPr>
              <p:blipFill>
                <a:blip r:embed="rId169"/>
                <a:stretch>
                  <a:fillRect/>
                </a:stretch>
              </p:blipFill>
              <p:spPr>
                <a:xfrm>
                  <a:off x="8824185" y="9126225"/>
                  <a:ext cx="14396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86" name="Ink 185">
                  <a:extLst>
                    <a:ext uri="{FF2B5EF4-FFF2-40B4-BE49-F238E27FC236}">
                      <a16:creationId xmlns:a16="http://schemas.microsoft.com/office/drawing/2014/main" id="{4A6E8D41-2367-1798-3B46-3607ABE3FDE4}"/>
                    </a:ext>
                  </a:extLst>
                </p14:cNvPr>
                <p14:cNvContentPartPr/>
                <p14:nvPr/>
              </p14:nvContentPartPr>
              <p14:xfrm>
                <a:off x="10348785" y="9255465"/>
                <a:ext cx="577800" cy="70560"/>
              </p14:xfrm>
            </p:contentPart>
          </mc:Choice>
          <mc:Fallback>
            <p:pic>
              <p:nvPicPr>
                <p:cNvPr id="186" name="Ink 185">
                  <a:extLst>
                    <a:ext uri="{FF2B5EF4-FFF2-40B4-BE49-F238E27FC236}">
                      <a16:creationId xmlns:a16="http://schemas.microsoft.com/office/drawing/2014/main" id="{4A6E8D41-2367-1798-3B46-3607ABE3FDE4}"/>
                    </a:ext>
                  </a:extLst>
                </p:cNvPr>
                <p:cNvPicPr/>
                <p:nvPr/>
              </p:nvPicPr>
              <p:blipFill>
                <a:blip r:embed="rId171"/>
                <a:stretch>
                  <a:fillRect/>
                </a:stretch>
              </p:blipFill>
              <p:spPr>
                <a:xfrm>
                  <a:off x="10333665" y="9239985"/>
                  <a:ext cx="608400" cy="100800"/>
                </a:xfrm>
                <a:prstGeom prst="rect">
                  <a:avLst/>
                </a:prstGeom>
              </p:spPr>
            </p:pic>
          </mc:Fallback>
        </mc:AlternateContent>
      </p:grpSp>
      <p:grpSp>
        <p:nvGrpSpPr>
          <p:cNvPr id="207" name="Group 206">
            <a:extLst>
              <a:ext uri="{FF2B5EF4-FFF2-40B4-BE49-F238E27FC236}">
                <a16:creationId xmlns:a16="http://schemas.microsoft.com/office/drawing/2014/main" id="{B5CE9D10-FF91-C6DB-E99A-6C5D2B25939F}"/>
              </a:ext>
            </a:extLst>
          </p:cNvPr>
          <p:cNvGrpSpPr/>
          <p:nvPr/>
        </p:nvGrpSpPr>
        <p:grpSpPr>
          <a:xfrm>
            <a:off x="8093385" y="9669105"/>
            <a:ext cx="2908080" cy="896040"/>
            <a:chOff x="8093385" y="9669105"/>
            <a:chExt cx="2908080" cy="896040"/>
          </a:xfrm>
        </p:grpSpPr>
        <mc:AlternateContent xmlns:mc="http://schemas.openxmlformats.org/markup-compatibility/2006">
          <mc:Choice xmlns:p14="http://schemas.microsoft.com/office/powerpoint/2010/main" Requires="p14">
            <p:contentPart p14:bwMode="auto" r:id="rId172">
              <p14:nvContentPartPr>
                <p14:cNvPr id="188" name="Ink 187">
                  <a:extLst>
                    <a:ext uri="{FF2B5EF4-FFF2-40B4-BE49-F238E27FC236}">
                      <a16:creationId xmlns:a16="http://schemas.microsoft.com/office/drawing/2014/main" id="{1BD3F794-589D-9655-95C5-979D671C22DC}"/>
                    </a:ext>
                  </a:extLst>
                </p14:cNvPr>
                <p14:cNvContentPartPr/>
                <p14:nvPr/>
              </p14:nvContentPartPr>
              <p14:xfrm>
                <a:off x="8093385" y="10007145"/>
                <a:ext cx="6840" cy="26640"/>
              </p14:xfrm>
            </p:contentPart>
          </mc:Choice>
          <mc:Fallback>
            <p:pic>
              <p:nvPicPr>
                <p:cNvPr id="188" name="Ink 187">
                  <a:extLst>
                    <a:ext uri="{FF2B5EF4-FFF2-40B4-BE49-F238E27FC236}">
                      <a16:creationId xmlns:a16="http://schemas.microsoft.com/office/drawing/2014/main" id="{1BD3F794-589D-9655-95C5-979D671C22DC}"/>
                    </a:ext>
                  </a:extLst>
                </p:cNvPr>
                <p:cNvPicPr/>
                <p:nvPr/>
              </p:nvPicPr>
              <p:blipFill>
                <a:blip r:embed="rId173"/>
                <a:stretch>
                  <a:fillRect/>
                </a:stretch>
              </p:blipFill>
              <p:spPr>
                <a:xfrm>
                  <a:off x="8078265" y="9992025"/>
                  <a:ext cx="370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89" name="Ink 188">
                  <a:extLst>
                    <a:ext uri="{FF2B5EF4-FFF2-40B4-BE49-F238E27FC236}">
                      <a16:creationId xmlns:a16="http://schemas.microsoft.com/office/drawing/2014/main" id="{A0E80F99-F743-F82D-61BF-E69ECD5C81BC}"/>
                    </a:ext>
                  </a:extLst>
                </p14:cNvPr>
                <p14:cNvContentPartPr/>
                <p14:nvPr/>
              </p14:nvContentPartPr>
              <p14:xfrm>
                <a:off x="8165745" y="9795825"/>
                <a:ext cx="140040" cy="289080"/>
              </p14:xfrm>
            </p:contentPart>
          </mc:Choice>
          <mc:Fallback>
            <p:pic>
              <p:nvPicPr>
                <p:cNvPr id="189" name="Ink 188">
                  <a:extLst>
                    <a:ext uri="{FF2B5EF4-FFF2-40B4-BE49-F238E27FC236}">
                      <a16:creationId xmlns:a16="http://schemas.microsoft.com/office/drawing/2014/main" id="{A0E80F99-F743-F82D-61BF-E69ECD5C81BC}"/>
                    </a:ext>
                  </a:extLst>
                </p:cNvPr>
                <p:cNvPicPr/>
                <p:nvPr/>
              </p:nvPicPr>
              <p:blipFill>
                <a:blip r:embed="rId175"/>
                <a:stretch>
                  <a:fillRect/>
                </a:stretch>
              </p:blipFill>
              <p:spPr>
                <a:xfrm>
                  <a:off x="8150625" y="9780705"/>
                  <a:ext cx="17064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90" name="Ink 189">
                  <a:extLst>
                    <a:ext uri="{FF2B5EF4-FFF2-40B4-BE49-F238E27FC236}">
                      <a16:creationId xmlns:a16="http://schemas.microsoft.com/office/drawing/2014/main" id="{A7409482-B3EB-FB86-2417-5AF0864758E7}"/>
                    </a:ext>
                  </a:extLst>
                </p14:cNvPr>
                <p14:cNvContentPartPr/>
                <p14:nvPr/>
              </p14:nvContentPartPr>
              <p14:xfrm>
                <a:off x="8260785" y="9669105"/>
                <a:ext cx="27000" cy="394560"/>
              </p14:xfrm>
            </p:contentPart>
          </mc:Choice>
          <mc:Fallback>
            <p:pic>
              <p:nvPicPr>
                <p:cNvPr id="190" name="Ink 189">
                  <a:extLst>
                    <a:ext uri="{FF2B5EF4-FFF2-40B4-BE49-F238E27FC236}">
                      <a16:creationId xmlns:a16="http://schemas.microsoft.com/office/drawing/2014/main" id="{A7409482-B3EB-FB86-2417-5AF0864758E7}"/>
                    </a:ext>
                  </a:extLst>
                </p:cNvPr>
                <p:cNvPicPr/>
                <p:nvPr/>
              </p:nvPicPr>
              <p:blipFill>
                <a:blip r:embed="rId177"/>
                <a:stretch>
                  <a:fillRect/>
                </a:stretch>
              </p:blipFill>
              <p:spPr>
                <a:xfrm>
                  <a:off x="8245665" y="9653625"/>
                  <a:ext cx="5724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91" name="Ink 190">
                  <a:extLst>
                    <a:ext uri="{FF2B5EF4-FFF2-40B4-BE49-F238E27FC236}">
                      <a16:creationId xmlns:a16="http://schemas.microsoft.com/office/drawing/2014/main" id="{15C9EC73-BD43-8ABA-DAFA-D15E3208DB79}"/>
                    </a:ext>
                  </a:extLst>
                </p14:cNvPr>
                <p14:cNvContentPartPr/>
                <p14:nvPr/>
              </p14:nvContentPartPr>
              <p14:xfrm>
                <a:off x="8439345" y="9849465"/>
                <a:ext cx="313560" cy="306360"/>
              </p14:xfrm>
            </p:contentPart>
          </mc:Choice>
          <mc:Fallback>
            <p:pic>
              <p:nvPicPr>
                <p:cNvPr id="191" name="Ink 190">
                  <a:extLst>
                    <a:ext uri="{FF2B5EF4-FFF2-40B4-BE49-F238E27FC236}">
                      <a16:creationId xmlns:a16="http://schemas.microsoft.com/office/drawing/2014/main" id="{15C9EC73-BD43-8ABA-DAFA-D15E3208DB79}"/>
                    </a:ext>
                  </a:extLst>
                </p:cNvPr>
                <p:cNvPicPr/>
                <p:nvPr/>
              </p:nvPicPr>
              <p:blipFill>
                <a:blip r:embed="rId179"/>
                <a:stretch>
                  <a:fillRect/>
                </a:stretch>
              </p:blipFill>
              <p:spPr>
                <a:xfrm>
                  <a:off x="8423865" y="9834345"/>
                  <a:ext cx="34416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92" name="Ink 191">
                  <a:extLst>
                    <a:ext uri="{FF2B5EF4-FFF2-40B4-BE49-F238E27FC236}">
                      <a16:creationId xmlns:a16="http://schemas.microsoft.com/office/drawing/2014/main" id="{2CDC6911-3ACA-AC56-4C05-6B38633F37E5}"/>
                    </a:ext>
                  </a:extLst>
                </p14:cNvPr>
                <p14:cNvContentPartPr/>
                <p14:nvPr/>
              </p14:nvContentPartPr>
              <p14:xfrm>
                <a:off x="8883945" y="9905265"/>
                <a:ext cx="380520" cy="217080"/>
              </p14:xfrm>
            </p:contentPart>
          </mc:Choice>
          <mc:Fallback>
            <p:pic>
              <p:nvPicPr>
                <p:cNvPr id="192" name="Ink 191">
                  <a:extLst>
                    <a:ext uri="{FF2B5EF4-FFF2-40B4-BE49-F238E27FC236}">
                      <a16:creationId xmlns:a16="http://schemas.microsoft.com/office/drawing/2014/main" id="{2CDC6911-3ACA-AC56-4C05-6B38633F37E5}"/>
                    </a:ext>
                  </a:extLst>
                </p:cNvPr>
                <p:cNvPicPr/>
                <p:nvPr/>
              </p:nvPicPr>
              <p:blipFill>
                <a:blip r:embed="rId181"/>
                <a:stretch>
                  <a:fillRect/>
                </a:stretch>
              </p:blipFill>
              <p:spPr>
                <a:xfrm>
                  <a:off x="8868825" y="9890145"/>
                  <a:ext cx="41112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93" name="Ink 192">
                  <a:extLst>
                    <a:ext uri="{FF2B5EF4-FFF2-40B4-BE49-F238E27FC236}">
                      <a16:creationId xmlns:a16="http://schemas.microsoft.com/office/drawing/2014/main" id="{4DF16DDD-98D8-02E5-838D-88D6C478D549}"/>
                    </a:ext>
                  </a:extLst>
                </p14:cNvPr>
                <p14:cNvContentPartPr/>
                <p14:nvPr/>
              </p14:nvContentPartPr>
              <p14:xfrm>
                <a:off x="9235305" y="9856305"/>
                <a:ext cx="18720" cy="44280"/>
              </p14:xfrm>
            </p:contentPart>
          </mc:Choice>
          <mc:Fallback>
            <p:pic>
              <p:nvPicPr>
                <p:cNvPr id="193" name="Ink 192">
                  <a:extLst>
                    <a:ext uri="{FF2B5EF4-FFF2-40B4-BE49-F238E27FC236}">
                      <a16:creationId xmlns:a16="http://schemas.microsoft.com/office/drawing/2014/main" id="{4DF16DDD-98D8-02E5-838D-88D6C478D549}"/>
                    </a:ext>
                  </a:extLst>
                </p:cNvPr>
                <p:cNvPicPr/>
                <p:nvPr/>
              </p:nvPicPr>
              <p:blipFill>
                <a:blip r:embed="rId183"/>
                <a:stretch>
                  <a:fillRect/>
                </a:stretch>
              </p:blipFill>
              <p:spPr>
                <a:xfrm>
                  <a:off x="9220185" y="9841185"/>
                  <a:ext cx="493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94" name="Ink 193">
                  <a:extLst>
                    <a:ext uri="{FF2B5EF4-FFF2-40B4-BE49-F238E27FC236}">
                      <a16:creationId xmlns:a16="http://schemas.microsoft.com/office/drawing/2014/main" id="{73326F23-09AA-F558-D2CE-588E93AF22AB}"/>
                    </a:ext>
                  </a:extLst>
                </p14:cNvPr>
                <p14:cNvContentPartPr/>
                <p14:nvPr/>
              </p14:nvContentPartPr>
              <p14:xfrm>
                <a:off x="9357345" y="9851625"/>
                <a:ext cx="183960" cy="262440"/>
              </p14:xfrm>
            </p:contentPart>
          </mc:Choice>
          <mc:Fallback>
            <p:pic>
              <p:nvPicPr>
                <p:cNvPr id="194" name="Ink 193">
                  <a:extLst>
                    <a:ext uri="{FF2B5EF4-FFF2-40B4-BE49-F238E27FC236}">
                      <a16:creationId xmlns:a16="http://schemas.microsoft.com/office/drawing/2014/main" id="{73326F23-09AA-F558-D2CE-588E93AF22AB}"/>
                    </a:ext>
                  </a:extLst>
                </p:cNvPr>
                <p:cNvPicPr/>
                <p:nvPr/>
              </p:nvPicPr>
              <p:blipFill>
                <a:blip r:embed="rId185"/>
                <a:stretch>
                  <a:fillRect/>
                </a:stretch>
              </p:blipFill>
              <p:spPr>
                <a:xfrm>
                  <a:off x="9342225" y="9836505"/>
                  <a:ext cx="21456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95" name="Ink 194">
                  <a:extLst>
                    <a:ext uri="{FF2B5EF4-FFF2-40B4-BE49-F238E27FC236}">
                      <a16:creationId xmlns:a16="http://schemas.microsoft.com/office/drawing/2014/main" id="{85B5DCEE-6622-72C2-9995-3A88B74CBEFC}"/>
                    </a:ext>
                  </a:extLst>
                </p14:cNvPr>
                <p14:cNvContentPartPr/>
                <p14:nvPr/>
              </p14:nvContentPartPr>
              <p14:xfrm>
                <a:off x="9637425" y="9937665"/>
                <a:ext cx="190800" cy="166680"/>
              </p14:xfrm>
            </p:contentPart>
          </mc:Choice>
          <mc:Fallback>
            <p:pic>
              <p:nvPicPr>
                <p:cNvPr id="195" name="Ink 194">
                  <a:extLst>
                    <a:ext uri="{FF2B5EF4-FFF2-40B4-BE49-F238E27FC236}">
                      <a16:creationId xmlns:a16="http://schemas.microsoft.com/office/drawing/2014/main" id="{85B5DCEE-6622-72C2-9995-3A88B74CBEFC}"/>
                    </a:ext>
                  </a:extLst>
                </p:cNvPr>
                <p:cNvPicPr/>
                <p:nvPr/>
              </p:nvPicPr>
              <p:blipFill>
                <a:blip r:embed="rId187"/>
                <a:stretch>
                  <a:fillRect/>
                </a:stretch>
              </p:blipFill>
              <p:spPr>
                <a:xfrm>
                  <a:off x="9621945" y="9922185"/>
                  <a:ext cx="2214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96" name="Ink 195">
                  <a:extLst>
                    <a:ext uri="{FF2B5EF4-FFF2-40B4-BE49-F238E27FC236}">
                      <a16:creationId xmlns:a16="http://schemas.microsoft.com/office/drawing/2014/main" id="{6B412D3A-A754-08CE-4D35-CACEFEAB9ABD}"/>
                    </a:ext>
                  </a:extLst>
                </p14:cNvPr>
                <p14:cNvContentPartPr/>
                <p14:nvPr/>
              </p14:nvContentPartPr>
              <p14:xfrm>
                <a:off x="10046025" y="9824625"/>
                <a:ext cx="128160" cy="365040"/>
              </p14:xfrm>
            </p:contentPart>
          </mc:Choice>
          <mc:Fallback>
            <p:pic>
              <p:nvPicPr>
                <p:cNvPr id="196" name="Ink 195">
                  <a:extLst>
                    <a:ext uri="{FF2B5EF4-FFF2-40B4-BE49-F238E27FC236}">
                      <a16:creationId xmlns:a16="http://schemas.microsoft.com/office/drawing/2014/main" id="{6B412D3A-A754-08CE-4D35-CACEFEAB9ABD}"/>
                    </a:ext>
                  </a:extLst>
                </p:cNvPr>
                <p:cNvPicPr/>
                <p:nvPr/>
              </p:nvPicPr>
              <p:blipFill>
                <a:blip r:embed="rId189"/>
                <a:stretch>
                  <a:fillRect/>
                </a:stretch>
              </p:blipFill>
              <p:spPr>
                <a:xfrm>
                  <a:off x="10030905" y="9809145"/>
                  <a:ext cx="15840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97" name="Ink 196">
                  <a:extLst>
                    <a:ext uri="{FF2B5EF4-FFF2-40B4-BE49-F238E27FC236}">
                      <a16:creationId xmlns:a16="http://schemas.microsoft.com/office/drawing/2014/main" id="{2F898FFB-8CD6-8DBE-2A57-735018D2DC1C}"/>
                    </a:ext>
                  </a:extLst>
                </p14:cNvPr>
                <p14:cNvContentPartPr/>
                <p14:nvPr/>
              </p14:nvContentPartPr>
              <p14:xfrm>
                <a:off x="10291905" y="9790785"/>
                <a:ext cx="233280" cy="454680"/>
              </p14:xfrm>
            </p:contentPart>
          </mc:Choice>
          <mc:Fallback>
            <p:pic>
              <p:nvPicPr>
                <p:cNvPr id="197" name="Ink 196">
                  <a:extLst>
                    <a:ext uri="{FF2B5EF4-FFF2-40B4-BE49-F238E27FC236}">
                      <a16:creationId xmlns:a16="http://schemas.microsoft.com/office/drawing/2014/main" id="{2F898FFB-8CD6-8DBE-2A57-735018D2DC1C}"/>
                    </a:ext>
                  </a:extLst>
                </p:cNvPr>
                <p:cNvPicPr/>
                <p:nvPr/>
              </p:nvPicPr>
              <p:blipFill>
                <a:blip r:embed="rId191"/>
                <a:stretch>
                  <a:fillRect/>
                </a:stretch>
              </p:blipFill>
              <p:spPr>
                <a:xfrm>
                  <a:off x="10276785" y="9775665"/>
                  <a:ext cx="263880" cy="4852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98" name="Ink 197">
                  <a:extLst>
                    <a:ext uri="{FF2B5EF4-FFF2-40B4-BE49-F238E27FC236}">
                      <a16:creationId xmlns:a16="http://schemas.microsoft.com/office/drawing/2014/main" id="{C3B8BBF2-C293-2DF7-F24C-F76CC08701BE}"/>
                    </a:ext>
                  </a:extLst>
                </p14:cNvPr>
                <p14:cNvContentPartPr/>
                <p14:nvPr/>
              </p14:nvContentPartPr>
              <p14:xfrm>
                <a:off x="8355825" y="10488465"/>
                <a:ext cx="2197440" cy="76680"/>
              </p14:xfrm>
            </p:contentPart>
          </mc:Choice>
          <mc:Fallback>
            <p:pic>
              <p:nvPicPr>
                <p:cNvPr id="198" name="Ink 197">
                  <a:extLst>
                    <a:ext uri="{FF2B5EF4-FFF2-40B4-BE49-F238E27FC236}">
                      <a16:creationId xmlns:a16="http://schemas.microsoft.com/office/drawing/2014/main" id="{C3B8BBF2-C293-2DF7-F24C-F76CC08701BE}"/>
                    </a:ext>
                  </a:extLst>
                </p:cNvPr>
                <p:cNvPicPr/>
                <p:nvPr/>
              </p:nvPicPr>
              <p:blipFill>
                <a:blip r:embed="rId193"/>
                <a:stretch>
                  <a:fillRect/>
                </a:stretch>
              </p:blipFill>
              <p:spPr>
                <a:xfrm>
                  <a:off x="8340345" y="10473345"/>
                  <a:ext cx="22280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99" name="Ink 198">
                  <a:extLst>
                    <a:ext uri="{FF2B5EF4-FFF2-40B4-BE49-F238E27FC236}">
                      <a16:creationId xmlns:a16="http://schemas.microsoft.com/office/drawing/2014/main" id="{5495E3F6-CCF2-7B59-7E98-7C382128BCA5}"/>
                    </a:ext>
                  </a:extLst>
                </p14:cNvPr>
                <p14:cNvContentPartPr/>
                <p14:nvPr/>
              </p14:nvContentPartPr>
              <p14:xfrm>
                <a:off x="10303065" y="9774585"/>
                <a:ext cx="153000" cy="437400"/>
              </p14:xfrm>
            </p:contentPart>
          </mc:Choice>
          <mc:Fallback>
            <p:pic>
              <p:nvPicPr>
                <p:cNvPr id="199" name="Ink 198">
                  <a:extLst>
                    <a:ext uri="{FF2B5EF4-FFF2-40B4-BE49-F238E27FC236}">
                      <a16:creationId xmlns:a16="http://schemas.microsoft.com/office/drawing/2014/main" id="{5495E3F6-CCF2-7B59-7E98-7C382128BCA5}"/>
                    </a:ext>
                  </a:extLst>
                </p:cNvPr>
                <p:cNvPicPr/>
                <p:nvPr/>
              </p:nvPicPr>
              <p:blipFill>
                <a:blip r:embed="rId195"/>
                <a:stretch>
                  <a:fillRect/>
                </a:stretch>
              </p:blipFill>
              <p:spPr>
                <a:xfrm>
                  <a:off x="10287945" y="9759465"/>
                  <a:ext cx="18324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00" name="Ink 199">
                  <a:extLst>
                    <a:ext uri="{FF2B5EF4-FFF2-40B4-BE49-F238E27FC236}">
                      <a16:creationId xmlns:a16="http://schemas.microsoft.com/office/drawing/2014/main" id="{23D7D45B-E511-FE0B-86E1-E75B9D843B58}"/>
                    </a:ext>
                  </a:extLst>
                </p14:cNvPr>
                <p14:cNvContentPartPr/>
                <p14:nvPr/>
              </p14:nvContentPartPr>
              <p14:xfrm>
                <a:off x="10340145" y="9815985"/>
                <a:ext cx="123120" cy="437040"/>
              </p14:xfrm>
            </p:contentPart>
          </mc:Choice>
          <mc:Fallback>
            <p:pic>
              <p:nvPicPr>
                <p:cNvPr id="200" name="Ink 199">
                  <a:extLst>
                    <a:ext uri="{FF2B5EF4-FFF2-40B4-BE49-F238E27FC236}">
                      <a16:creationId xmlns:a16="http://schemas.microsoft.com/office/drawing/2014/main" id="{23D7D45B-E511-FE0B-86E1-E75B9D843B58}"/>
                    </a:ext>
                  </a:extLst>
                </p:cNvPr>
                <p:cNvPicPr/>
                <p:nvPr/>
              </p:nvPicPr>
              <p:blipFill>
                <a:blip r:embed="rId197"/>
                <a:stretch>
                  <a:fillRect/>
                </a:stretch>
              </p:blipFill>
              <p:spPr>
                <a:xfrm>
                  <a:off x="10325025" y="9800865"/>
                  <a:ext cx="15372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01" name="Ink 200">
                  <a:extLst>
                    <a:ext uri="{FF2B5EF4-FFF2-40B4-BE49-F238E27FC236}">
                      <a16:creationId xmlns:a16="http://schemas.microsoft.com/office/drawing/2014/main" id="{AE1EF9DC-BD27-BFBB-BA3B-834BEEB8FB77}"/>
                    </a:ext>
                  </a:extLst>
                </p14:cNvPr>
                <p14:cNvContentPartPr/>
                <p14:nvPr/>
              </p14:nvContentPartPr>
              <p14:xfrm>
                <a:off x="10114425" y="9878265"/>
                <a:ext cx="127800" cy="326880"/>
              </p14:xfrm>
            </p:contentPart>
          </mc:Choice>
          <mc:Fallback>
            <p:pic>
              <p:nvPicPr>
                <p:cNvPr id="201" name="Ink 200">
                  <a:extLst>
                    <a:ext uri="{FF2B5EF4-FFF2-40B4-BE49-F238E27FC236}">
                      <a16:creationId xmlns:a16="http://schemas.microsoft.com/office/drawing/2014/main" id="{AE1EF9DC-BD27-BFBB-BA3B-834BEEB8FB77}"/>
                    </a:ext>
                  </a:extLst>
                </p:cNvPr>
                <p:cNvPicPr/>
                <p:nvPr/>
              </p:nvPicPr>
              <p:blipFill>
                <a:blip r:embed="rId199"/>
                <a:stretch>
                  <a:fillRect/>
                </a:stretch>
              </p:blipFill>
              <p:spPr>
                <a:xfrm>
                  <a:off x="10099305" y="9862785"/>
                  <a:ext cx="15840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202" name="Ink 201">
                  <a:extLst>
                    <a:ext uri="{FF2B5EF4-FFF2-40B4-BE49-F238E27FC236}">
                      <a16:creationId xmlns:a16="http://schemas.microsoft.com/office/drawing/2014/main" id="{FC1D8964-0A23-4029-6C0B-8889DEC7EADA}"/>
                    </a:ext>
                  </a:extLst>
                </p14:cNvPr>
                <p14:cNvContentPartPr/>
                <p14:nvPr/>
              </p14:nvContentPartPr>
              <p14:xfrm>
                <a:off x="9999585" y="9823185"/>
                <a:ext cx="106560" cy="338760"/>
              </p14:xfrm>
            </p:contentPart>
          </mc:Choice>
          <mc:Fallback>
            <p:pic>
              <p:nvPicPr>
                <p:cNvPr id="202" name="Ink 201">
                  <a:extLst>
                    <a:ext uri="{FF2B5EF4-FFF2-40B4-BE49-F238E27FC236}">
                      <a16:creationId xmlns:a16="http://schemas.microsoft.com/office/drawing/2014/main" id="{FC1D8964-0A23-4029-6C0B-8889DEC7EADA}"/>
                    </a:ext>
                  </a:extLst>
                </p:cNvPr>
                <p:cNvPicPr/>
                <p:nvPr/>
              </p:nvPicPr>
              <p:blipFill>
                <a:blip r:embed="rId201"/>
                <a:stretch>
                  <a:fillRect/>
                </a:stretch>
              </p:blipFill>
              <p:spPr>
                <a:xfrm>
                  <a:off x="9984465" y="9807705"/>
                  <a:ext cx="13716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03" name="Ink 202">
                  <a:extLst>
                    <a:ext uri="{FF2B5EF4-FFF2-40B4-BE49-F238E27FC236}">
                      <a16:creationId xmlns:a16="http://schemas.microsoft.com/office/drawing/2014/main" id="{40AB4C48-3CF1-7963-B475-577D3EB56263}"/>
                    </a:ext>
                  </a:extLst>
                </p14:cNvPr>
                <p14:cNvContentPartPr/>
                <p14:nvPr/>
              </p14:nvContentPartPr>
              <p14:xfrm>
                <a:off x="8805825" y="10222065"/>
                <a:ext cx="756000" cy="122760"/>
              </p14:xfrm>
            </p:contentPart>
          </mc:Choice>
          <mc:Fallback>
            <p:pic>
              <p:nvPicPr>
                <p:cNvPr id="203" name="Ink 202">
                  <a:extLst>
                    <a:ext uri="{FF2B5EF4-FFF2-40B4-BE49-F238E27FC236}">
                      <a16:creationId xmlns:a16="http://schemas.microsoft.com/office/drawing/2014/main" id="{40AB4C48-3CF1-7963-B475-577D3EB56263}"/>
                    </a:ext>
                  </a:extLst>
                </p:cNvPr>
                <p:cNvPicPr/>
                <p:nvPr/>
              </p:nvPicPr>
              <p:blipFill>
                <a:blip r:embed="rId203"/>
                <a:stretch>
                  <a:fillRect/>
                </a:stretch>
              </p:blipFill>
              <p:spPr>
                <a:xfrm>
                  <a:off x="8790705" y="10206585"/>
                  <a:ext cx="7866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04" name="Ink 203">
                  <a:extLst>
                    <a:ext uri="{FF2B5EF4-FFF2-40B4-BE49-F238E27FC236}">
                      <a16:creationId xmlns:a16="http://schemas.microsoft.com/office/drawing/2014/main" id="{8F4A7C88-7A80-45B8-73B5-E39E52829236}"/>
                    </a:ext>
                  </a:extLst>
                </p14:cNvPr>
                <p14:cNvContentPartPr/>
                <p14:nvPr/>
              </p14:nvContentPartPr>
              <p14:xfrm>
                <a:off x="9139185" y="10401345"/>
                <a:ext cx="590400" cy="12960"/>
              </p14:xfrm>
            </p:contentPart>
          </mc:Choice>
          <mc:Fallback>
            <p:pic>
              <p:nvPicPr>
                <p:cNvPr id="204" name="Ink 203">
                  <a:extLst>
                    <a:ext uri="{FF2B5EF4-FFF2-40B4-BE49-F238E27FC236}">
                      <a16:creationId xmlns:a16="http://schemas.microsoft.com/office/drawing/2014/main" id="{8F4A7C88-7A80-45B8-73B5-E39E52829236}"/>
                    </a:ext>
                  </a:extLst>
                </p:cNvPr>
                <p:cNvPicPr/>
                <p:nvPr/>
              </p:nvPicPr>
              <p:blipFill>
                <a:blip r:embed="rId205"/>
                <a:stretch>
                  <a:fillRect/>
                </a:stretch>
              </p:blipFill>
              <p:spPr>
                <a:xfrm>
                  <a:off x="9124065" y="10386225"/>
                  <a:ext cx="6206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06" name="Ink 205">
                  <a:extLst>
                    <a:ext uri="{FF2B5EF4-FFF2-40B4-BE49-F238E27FC236}">
                      <a16:creationId xmlns:a16="http://schemas.microsoft.com/office/drawing/2014/main" id="{AB12A3A6-A61A-1487-B114-E614878AF950}"/>
                    </a:ext>
                  </a:extLst>
                </p14:cNvPr>
                <p14:cNvContentPartPr/>
                <p14:nvPr/>
              </p14:nvContentPartPr>
              <p14:xfrm>
                <a:off x="10755225" y="9948105"/>
                <a:ext cx="246240" cy="84960"/>
              </p14:xfrm>
            </p:contentPart>
          </mc:Choice>
          <mc:Fallback>
            <p:pic>
              <p:nvPicPr>
                <p:cNvPr id="206" name="Ink 205">
                  <a:extLst>
                    <a:ext uri="{FF2B5EF4-FFF2-40B4-BE49-F238E27FC236}">
                      <a16:creationId xmlns:a16="http://schemas.microsoft.com/office/drawing/2014/main" id="{AB12A3A6-A61A-1487-B114-E614878AF950}"/>
                    </a:ext>
                  </a:extLst>
                </p:cNvPr>
                <p:cNvPicPr/>
                <p:nvPr/>
              </p:nvPicPr>
              <p:blipFill>
                <a:blip r:embed="rId207"/>
                <a:stretch>
                  <a:fillRect/>
                </a:stretch>
              </p:blipFill>
              <p:spPr>
                <a:xfrm>
                  <a:off x="10740105" y="9932985"/>
                  <a:ext cx="276840" cy="115560"/>
                </a:xfrm>
                <a:prstGeom prst="rect">
                  <a:avLst/>
                </a:prstGeom>
              </p:spPr>
            </p:pic>
          </mc:Fallback>
        </mc:AlternateContent>
      </p:grpSp>
      <p:grpSp>
        <p:nvGrpSpPr>
          <p:cNvPr id="250" name="Group 249">
            <a:extLst>
              <a:ext uri="{FF2B5EF4-FFF2-40B4-BE49-F238E27FC236}">
                <a16:creationId xmlns:a16="http://schemas.microsoft.com/office/drawing/2014/main" id="{721D9333-4B44-AC62-EF4E-85D65CBD5CB6}"/>
              </a:ext>
            </a:extLst>
          </p:cNvPr>
          <p:cNvGrpSpPr/>
          <p:nvPr/>
        </p:nvGrpSpPr>
        <p:grpSpPr>
          <a:xfrm>
            <a:off x="11649105" y="9328545"/>
            <a:ext cx="1305720" cy="1363680"/>
            <a:chOff x="11649105" y="9328545"/>
            <a:chExt cx="1305720" cy="1363680"/>
          </a:xfrm>
        </p:grpSpPr>
        <mc:AlternateContent xmlns:mc="http://schemas.openxmlformats.org/markup-compatibility/2006">
          <mc:Choice xmlns:p14="http://schemas.microsoft.com/office/powerpoint/2010/main" Requires="p14">
            <p:contentPart p14:bwMode="auto" r:id="rId208">
              <p14:nvContentPartPr>
                <p14:cNvPr id="208" name="Ink 207">
                  <a:extLst>
                    <a:ext uri="{FF2B5EF4-FFF2-40B4-BE49-F238E27FC236}">
                      <a16:creationId xmlns:a16="http://schemas.microsoft.com/office/drawing/2014/main" id="{7FA29AB0-F463-899C-7FBF-24AF96F803B2}"/>
                    </a:ext>
                  </a:extLst>
                </p14:cNvPr>
                <p14:cNvContentPartPr/>
                <p14:nvPr/>
              </p14:nvContentPartPr>
              <p14:xfrm>
                <a:off x="12030705" y="9349785"/>
                <a:ext cx="331200" cy="372960"/>
              </p14:xfrm>
            </p:contentPart>
          </mc:Choice>
          <mc:Fallback>
            <p:pic>
              <p:nvPicPr>
                <p:cNvPr id="208" name="Ink 207">
                  <a:extLst>
                    <a:ext uri="{FF2B5EF4-FFF2-40B4-BE49-F238E27FC236}">
                      <a16:creationId xmlns:a16="http://schemas.microsoft.com/office/drawing/2014/main" id="{7FA29AB0-F463-899C-7FBF-24AF96F803B2}"/>
                    </a:ext>
                  </a:extLst>
                </p:cNvPr>
                <p:cNvPicPr/>
                <p:nvPr/>
              </p:nvPicPr>
              <p:blipFill>
                <a:blip r:embed="rId209"/>
                <a:stretch>
                  <a:fillRect/>
                </a:stretch>
              </p:blipFill>
              <p:spPr>
                <a:xfrm>
                  <a:off x="12015585" y="9334665"/>
                  <a:ext cx="36144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09" name="Ink 208">
                  <a:extLst>
                    <a:ext uri="{FF2B5EF4-FFF2-40B4-BE49-F238E27FC236}">
                      <a16:creationId xmlns:a16="http://schemas.microsoft.com/office/drawing/2014/main" id="{6017BC98-5B00-8058-4237-29DCA0341EBD}"/>
                    </a:ext>
                  </a:extLst>
                </p14:cNvPr>
                <p14:cNvContentPartPr/>
                <p14:nvPr/>
              </p14:nvContentPartPr>
              <p14:xfrm>
                <a:off x="12381705" y="9447345"/>
                <a:ext cx="475920" cy="208800"/>
              </p14:xfrm>
            </p:contentPart>
          </mc:Choice>
          <mc:Fallback>
            <p:pic>
              <p:nvPicPr>
                <p:cNvPr id="209" name="Ink 208">
                  <a:extLst>
                    <a:ext uri="{FF2B5EF4-FFF2-40B4-BE49-F238E27FC236}">
                      <a16:creationId xmlns:a16="http://schemas.microsoft.com/office/drawing/2014/main" id="{6017BC98-5B00-8058-4237-29DCA0341EBD}"/>
                    </a:ext>
                  </a:extLst>
                </p:cNvPr>
                <p:cNvPicPr/>
                <p:nvPr/>
              </p:nvPicPr>
              <p:blipFill>
                <a:blip r:embed="rId211"/>
                <a:stretch>
                  <a:fillRect/>
                </a:stretch>
              </p:blipFill>
              <p:spPr>
                <a:xfrm>
                  <a:off x="12366585" y="9432225"/>
                  <a:ext cx="50652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10" name="Ink 209">
                  <a:extLst>
                    <a:ext uri="{FF2B5EF4-FFF2-40B4-BE49-F238E27FC236}">
                      <a16:creationId xmlns:a16="http://schemas.microsoft.com/office/drawing/2014/main" id="{34B44A75-A93C-D2DF-73FD-09EF7320F416}"/>
                    </a:ext>
                  </a:extLst>
                </p14:cNvPr>
                <p14:cNvContentPartPr/>
                <p14:nvPr/>
              </p14:nvContentPartPr>
              <p14:xfrm>
                <a:off x="12808665" y="9497745"/>
                <a:ext cx="146160" cy="63360"/>
              </p14:xfrm>
            </p:contentPart>
          </mc:Choice>
          <mc:Fallback>
            <p:pic>
              <p:nvPicPr>
                <p:cNvPr id="210" name="Ink 209">
                  <a:extLst>
                    <a:ext uri="{FF2B5EF4-FFF2-40B4-BE49-F238E27FC236}">
                      <a16:creationId xmlns:a16="http://schemas.microsoft.com/office/drawing/2014/main" id="{34B44A75-A93C-D2DF-73FD-09EF7320F416}"/>
                    </a:ext>
                  </a:extLst>
                </p:cNvPr>
                <p:cNvPicPr/>
                <p:nvPr/>
              </p:nvPicPr>
              <p:blipFill>
                <a:blip r:embed="rId213"/>
                <a:stretch>
                  <a:fillRect/>
                </a:stretch>
              </p:blipFill>
              <p:spPr>
                <a:xfrm>
                  <a:off x="12793185" y="9482625"/>
                  <a:ext cx="1767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12" name="Ink 211">
                  <a:extLst>
                    <a:ext uri="{FF2B5EF4-FFF2-40B4-BE49-F238E27FC236}">
                      <a16:creationId xmlns:a16="http://schemas.microsoft.com/office/drawing/2014/main" id="{A748BF9B-3A50-295A-DA80-75D0255DB09D}"/>
                    </a:ext>
                  </a:extLst>
                </p14:cNvPr>
                <p14:cNvContentPartPr/>
                <p14:nvPr/>
              </p14:nvContentPartPr>
              <p14:xfrm>
                <a:off x="12087945" y="9902385"/>
                <a:ext cx="724680" cy="254520"/>
              </p14:xfrm>
            </p:contentPart>
          </mc:Choice>
          <mc:Fallback>
            <p:pic>
              <p:nvPicPr>
                <p:cNvPr id="212" name="Ink 211">
                  <a:extLst>
                    <a:ext uri="{FF2B5EF4-FFF2-40B4-BE49-F238E27FC236}">
                      <a16:creationId xmlns:a16="http://schemas.microsoft.com/office/drawing/2014/main" id="{A748BF9B-3A50-295A-DA80-75D0255DB09D}"/>
                    </a:ext>
                  </a:extLst>
                </p:cNvPr>
                <p:cNvPicPr/>
                <p:nvPr/>
              </p:nvPicPr>
              <p:blipFill>
                <a:blip r:embed="rId215"/>
                <a:stretch>
                  <a:fillRect/>
                </a:stretch>
              </p:blipFill>
              <p:spPr>
                <a:xfrm>
                  <a:off x="12072465" y="9886905"/>
                  <a:ext cx="75528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13" name="Ink 212">
                  <a:extLst>
                    <a:ext uri="{FF2B5EF4-FFF2-40B4-BE49-F238E27FC236}">
                      <a16:creationId xmlns:a16="http://schemas.microsoft.com/office/drawing/2014/main" id="{01C88489-B6D0-E7FA-C822-AE7F5D7FD6E5}"/>
                    </a:ext>
                  </a:extLst>
                </p14:cNvPr>
                <p14:cNvContentPartPr/>
                <p14:nvPr/>
              </p14:nvContentPartPr>
              <p14:xfrm>
                <a:off x="12681225" y="9985545"/>
                <a:ext cx="105840" cy="239040"/>
              </p14:xfrm>
            </p:contentPart>
          </mc:Choice>
          <mc:Fallback>
            <p:pic>
              <p:nvPicPr>
                <p:cNvPr id="213" name="Ink 212">
                  <a:extLst>
                    <a:ext uri="{FF2B5EF4-FFF2-40B4-BE49-F238E27FC236}">
                      <a16:creationId xmlns:a16="http://schemas.microsoft.com/office/drawing/2014/main" id="{01C88489-B6D0-E7FA-C822-AE7F5D7FD6E5}"/>
                    </a:ext>
                  </a:extLst>
                </p:cNvPr>
                <p:cNvPicPr/>
                <p:nvPr/>
              </p:nvPicPr>
              <p:blipFill>
                <a:blip r:embed="rId217"/>
                <a:stretch>
                  <a:fillRect/>
                </a:stretch>
              </p:blipFill>
              <p:spPr>
                <a:xfrm>
                  <a:off x="12666105" y="9970065"/>
                  <a:ext cx="13644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14" name="Ink 213">
                  <a:extLst>
                    <a:ext uri="{FF2B5EF4-FFF2-40B4-BE49-F238E27FC236}">
                      <a16:creationId xmlns:a16="http://schemas.microsoft.com/office/drawing/2014/main" id="{E7746E6A-4AC6-9534-A00B-BD02FC8CF9CC}"/>
                    </a:ext>
                  </a:extLst>
                </p14:cNvPr>
                <p14:cNvContentPartPr/>
                <p14:nvPr/>
              </p14:nvContentPartPr>
              <p14:xfrm>
                <a:off x="12226185" y="10406025"/>
                <a:ext cx="258840" cy="286200"/>
              </p14:xfrm>
            </p:contentPart>
          </mc:Choice>
          <mc:Fallback>
            <p:pic>
              <p:nvPicPr>
                <p:cNvPr id="214" name="Ink 213">
                  <a:extLst>
                    <a:ext uri="{FF2B5EF4-FFF2-40B4-BE49-F238E27FC236}">
                      <a16:creationId xmlns:a16="http://schemas.microsoft.com/office/drawing/2014/main" id="{E7746E6A-4AC6-9534-A00B-BD02FC8CF9CC}"/>
                    </a:ext>
                  </a:extLst>
                </p:cNvPr>
                <p:cNvPicPr/>
                <p:nvPr/>
              </p:nvPicPr>
              <p:blipFill>
                <a:blip r:embed="rId219"/>
                <a:stretch>
                  <a:fillRect/>
                </a:stretch>
              </p:blipFill>
              <p:spPr>
                <a:xfrm>
                  <a:off x="12211065" y="10390545"/>
                  <a:ext cx="28944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15" name="Ink 214">
                  <a:extLst>
                    <a:ext uri="{FF2B5EF4-FFF2-40B4-BE49-F238E27FC236}">
                      <a16:creationId xmlns:a16="http://schemas.microsoft.com/office/drawing/2014/main" id="{DBD053BC-5AA8-BA94-A842-2323C2A80059}"/>
                    </a:ext>
                  </a:extLst>
                </p14:cNvPr>
                <p14:cNvContentPartPr/>
                <p14:nvPr/>
              </p14:nvContentPartPr>
              <p14:xfrm>
                <a:off x="12599145" y="10538505"/>
                <a:ext cx="24840" cy="98280"/>
              </p14:xfrm>
            </p:contentPart>
          </mc:Choice>
          <mc:Fallback>
            <p:pic>
              <p:nvPicPr>
                <p:cNvPr id="215" name="Ink 214">
                  <a:extLst>
                    <a:ext uri="{FF2B5EF4-FFF2-40B4-BE49-F238E27FC236}">
                      <a16:creationId xmlns:a16="http://schemas.microsoft.com/office/drawing/2014/main" id="{DBD053BC-5AA8-BA94-A842-2323C2A80059}"/>
                    </a:ext>
                  </a:extLst>
                </p:cNvPr>
                <p:cNvPicPr/>
                <p:nvPr/>
              </p:nvPicPr>
              <p:blipFill>
                <a:blip r:embed="rId221"/>
                <a:stretch>
                  <a:fillRect/>
                </a:stretch>
              </p:blipFill>
              <p:spPr>
                <a:xfrm>
                  <a:off x="12583665" y="10523385"/>
                  <a:ext cx="550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16" name="Ink 215">
                  <a:extLst>
                    <a:ext uri="{FF2B5EF4-FFF2-40B4-BE49-F238E27FC236}">
                      <a16:creationId xmlns:a16="http://schemas.microsoft.com/office/drawing/2014/main" id="{77B1852F-693C-1FCB-EAC8-F5D4F713FCC1}"/>
                    </a:ext>
                  </a:extLst>
                </p14:cNvPr>
                <p14:cNvContentPartPr/>
                <p14:nvPr/>
              </p14:nvContentPartPr>
              <p14:xfrm>
                <a:off x="12548025" y="10396305"/>
                <a:ext cx="12600" cy="56160"/>
              </p14:xfrm>
            </p:contentPart>
          </mc:Choice>
          <mc:Fallback>
            <p:pic>
              <p:nvPicPr>
                <p:cNvPr id="216" name="Ink 215">
                  <a:extLst>
                    <a:ext uri="{FF2B5EF4-FFF2-40B4-BE49-F238E27FC236}">
                      <a16:creationId xmlns:a16="http://schemas.microsoft.com/office/drawing/2014/main" id="{77B1852F-693C-1FCB-EAC8-F5D4F713FCC1}"/>
                    </a:ext>
                  </a:extLst>
                </p:cNvPr>
                <p:cNvPicPr/>
                <p:nvPr/>
              </p:nvPicPr>
              <p:blipFill>
                <a:blip r:embed="rId223"/>
                <a:stretch>
                  <a:fillRect/>
                </a:stretch>
              </p:blipFill>
              <p:spPr>
                <a:xfrm>
                  <a:off x="12532545" y="10381185"/>
                  <a:ext cx="4320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17" name="Ink 216">
                  <a:extLst>
                    <a:ext uri="{FF2B5EF4-FFF2-40B4-BE49-F238E27FC236}">
                      <a16:creationId xmlns:a16="http://schemas.microsoft.com/office/drawing/2014/main" id="{E6B6EA33-76C9-1667-B92B-F673B8DC96D4}"/>
                    </a:ext>
                  </a:extLst>
                </p14:cNvPr>
                <p14:cNvContentPartPr/>
                <p14:nvPr/>
              </p14:nvContentPartPr>
              <p14:xfrm>
                <a:off x="12689505" y="10506825"/>
                <a:ext cx="137880" cy="113760"/>
              </p14:xfrm>
            </p:contentPart>
          </mc:Choice>
          <mc:Fallback>
            <p:pic>
              <p:nvPicPr>
                <p:cNvPr id="217" name="Ink 216">
                  <a:extLst>
                    <a:ext uri="{FF2B5EF4-FFF2-40B4-BE49-F238E27FC236}">
                      <a16:creationId xmlns:a16="http://schemas.microsoft.com/office/drawing/2014/main" id="{E6B6EA33-76C9-1667-B92B-F673B8DC96D4}"/>
                    </a:ext>
                  </a:extLst>
                </p:cNvPr>
                <p:cNvPicPr/>
                <p:nvPr/>
              </p:nvPicPr>
              <p:blipFill>
                <a:blip r:embed="rId225"/>
                <a:stretch>
                  <a:fillRect/>
                </a:stretch>
              </p:blipFill>
              <p:spPr>
                <a:xfrm>
                  <a:off x="12674025" y="10491705"/>
                  <a:ext cx="1684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47" name="Ink 246">
                  <a:extLst>
                    <a:ext uri="{FF2B5EF4-FFF2-40B4-BE49-F238E27FC236}">
                      <a16:creationId xmlns:a16="http://schemas.microsoft.com/office/drawing/2014/main" id="{ED638519-8312-9C23-8E52-44D030854504}"/>
                    </a:ext>
                  </a:extLst>
                </p14:cNvPr>
                <p14:cNvContentPartPr/>
                <p14:nvPr/>
              </p14:nvContentPartPr>
              <p14:xfrm>
                <a:off x="11649105" y="9328545"/>
                <a:ext cx="408600" cy="1052640"/>
              </p14:xfrm>
            </p:contentPart>
          </mc:Choice>
          <mc:Fallback>
            <p:pic>
              <p:nvPicPr>
                <p:cNvPr id="247" name="Ink 246">
                  <a:extLst>
                    <a:ext uri="{FF2B5EF4-FFF2-40B4-BE49-F238E27FC236}">
                      <a16:creationId xmlns:a16="http://schemas.microsoft.com/office/drawing/2014/main" id="{ED638519-8312-9C23-8E52-44D030854504}"/>
                    </a:ext>
                  </a:extLst>
                </p:cNvPr>
                <p:cNvPicPr/>
                <p:nvPr/>
              </p:nvPicPr>
              <p:blipFill>
                <a:blip r:embed="rId227"/>
                <a:stretch>
                  <a:fillRect/>
                </a:stretch>
              </p:blipFill>
              <p:spPr>
                <a:xfrm>
                  <a:off x="11633625" y="9313065"/>
                  <a:ext cx="438840" cy="1083240"/>
                </a:xfrm>
                <a:prstGeom prst="rect">
                  <a:avLst/>
                </a:prstGeom>
              </p:spPr>
            </p:pic>
          </mc:Fallback>
        </mc:AlternateContent>
      </p:grpSp>
      <p:grpSp>
        <p:nvGrpSpPr>
          <p:cNvPr id="249" name="Group 248">
            <a:extLst>
              <a:ext uri="{FF2B5EF4-FFF2-40B4-BE49-F238E27FC236}">
                <a16:creationId xmlns:a16="http://schemas.microsoft.com/office/drawing/2014/main" id="{13738190-545B-3329-8C5D-30CD151BE699}"/>
              </a:ext>
            </a:extLst>
          </p:cNvPr>
          <p:cNvGrpSpPr/>
          <p:nvPr/>
        </p:nvGrpSpPr>
        <p:grpSpPr>
          <a:xfrm>
            <a:off x="13425705" y="9492705"/>
            <a:ext cx="2652480" cy="1240560"/>
            <a:chOff x="13425705" y="9492705"/>
            <a:chExt cx="2652480" cy="1240560"/>
          </a:xfrm>
        </p:grpSpPr>
        <mc:AlternateContent xmlns:mc="http://schemas.openxmlformats.org/markup-compatibility/2006">
          <mc:Choice xmlns:p14="http://schemas.microsoft.com/office/powerpoint/2010/main" Requires="p14">
            <p:contentPart p14:bwMode="auto" r:id="rId228">
              <p14:nvContentPartPr>
                <p14:cNvPr id="220" name="Ink 219">
                  <a:extLst>
                    <a:ext uri="{FF2B5EF4-FFF2-40B4-BE49-F238E27FC236}">
                      <a16:creationId xmlns:a16="http://schemas.microsoft.com/office/drawing/2014/main" id="{B3085909-43F5-5419-4A28-506732A4626E}"/>
                    </a:ext>
                  </a:extLst>
                </p14:cNvPr>
                <p14:cNvContentPartPr/>
                <p14:nvPr/>
              </p14:nvContentPartPr>
              <p14:xfrm>
                <a:off x="13425705" y="9520065"/>
                <a:ext cx="788040" cy="197640"/>
              </p14:xfrm>
            </p:contentPart>
          </mc:Choice>
          <mc:Fallback>
            <p:pic>
              <p:nvPicPr>
                <p:cNvPr id="220" name="Ink 219">
                  <a:extLst>
                    <a:ext uri="{FF2B5EF4-FFF2-40B4-BE49-F238E27FC236}">
                      <a16:creationId xmlns:a16="http://schemas.microsoft.com/office/drawing/2014/main" id="{B3085909-43F5-5419-4A28-506732A4626E}"/>
                    </a:ext>
                  </a:extLst>
                </p:cNvPr>
                <p:cNvPicPr/>
                <p:nvPr/>
              </p:nvPicPr>
              <p:blipFill>
                <a:blip r:embed="rId229"/>
                <a:stretch>
                  <a:fillRect/>
                </a:stretch>
              </p:blipFill>
              <p:spPr>
                <a:xfrm>
                  <a:off x="13410585" y="9504945"/>
                  <a:ext cx="8186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21" name="Ink 220">
                  <a:extLst>
                    <a:ext uri="{FF2B5EF4-FFF2-40B4-BE49-F238E27FC236}">
                      <a16:creationId xmlns:a16="http://schemas.microsoft.com/office/drawing/2014/main" id="{24F87019-AA21-04F4-2F70-69072FC13B01}"/>
                    </a:ext>
                  </a:extLst>
                </p14:cNvPr>
                <p14:cNvContentPartPr/>
                <p14:nvPr/>
              </p14:nvContentPartPr>
              <p14:xfrm>
                <a:off x="14260545" y="9618705"/>
                <a:ext cx="198720" cy="137880"/>
              </p14:xfrm>
            </p:contentPart>
          </mc:Choice>
          <mc:Fallback>
            <p:pic>
              <p:nvPicPr>
                <p:cNvPr id="221" name="Ink 220">
                  <a:extLst>
                    <a:ext uri="{FF2B5EF4-FFF2-40B4-BE49-F238E27FC236}">
                      <a16:creationId xmlns:a16="http://schemas.microsoft.com/office/drawing/2014/main" id="{24F87019-AA21-04F4-2F70-69072FC13B01}"/>
                    </a:ext>
                  </a:extLst>
                </p:cNvPr>
                <p:cNvPicPr/>
                <p:nvPr/>
              </p:nvPicPr>
              <p:blipFill>
                <a:blip r:embed="rId231"/>
                <a:stretch>
                  <a:fillRect/>
                </a:stretch>
              </p:blipFill>
              <p:spPr>
                <a:xfrm>
                  <a:off x="14245425" y="9603225"/>
                  <a:ext cx="2293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23" name="Ink 222">
                  <a:extLst>
                    <a:ext uri="{FF2B5EF4-FFF2-40B4-BE49-F238E27FC236}">
                      <a16:creationId xmlns:a16="http://schemas.microsoft.com/office/drawing/2014/main" id="{8AB641FD-B156-2514-C43D-D4D7F5D8DBFB}"/>
                    </a:ext>
                  </a:extLst>
                </p14:cNvPr>
                <p14:cNvContentPartPr/>
                <p14:nvPr/>
              </p14:nvContentPartPr>
              <p14:xfrm>
                <a:off x="13528305" y="9952065"/>
                <a:ext cx="267120" cy="254520"/>
              </p14:xfrm>
            </p:contentPart>
          </mc:Choice>
          <mc:Fallback>
            <p:pic>
              <p:nvPicPr>
                <p:cNvPr id="223" name="Ink 222">
                  <a:extLst>
                    <a:ext uri="{FF2B5EF4-FFF2-40B4-BE49-F238E27FC236}">
                      <a16:creationId xmlns:a16="http://schemas.microsoft.com/office/drawing/2014/main" id="{8AB641FD-B156-2514-C43D-D4D7F5D8DBFB}"/>
                    </a:ext>
                  </a:extLst>
                </p:cNvPr>
                <p:cNvPicPr/>
                <p:nvPr/>
              </p:nvPicPr>
              <p:blipFill>
                <a:blip r:embed="rId233"/>
                <a:stretch>
                  <a:fillRect/>
                </a:stretch>
              </p:blipFill>
              <p:spPr>
                <a:xfrm>
                  <a:off x="13513185" y="9936945"/>
                  <a:ext cx="29772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24" name="Ink 223">
                  <a:extLst>
                    <a:ext uri="{FF2B5EF4-FFF2-40B4-BE49-F238E27FC236}">
                      <a16:creationId xmlns:a16="http://schemas.microsoft.com/office/drawing/2014/main" id="{B62DCB4C-DBE2-A46C-C79C-6A9304393198}"/>
                    </a:ext>
                  </a:extLst>
                </p14:cNvPr>
                <p14:cNvContentPartPr/>
                <p14:nvPr/>
              </p14:nvContentPartPr>
              <p14:xfrm>
                <a:off x="13827825" y="9954585"/>
                <a:ext cx="496800" cy="264600"/>
              </p14:xfrm>
            </p:contentPart>
          </mc:Choice>
          <mc:Fallback>
            <p:pic>
              <p:nvPicPr>
                <p:cNvPr id="224" name="Ink 223">
                  <a:extLst>
                    <a:ext uri="{FF2B5EF4-FFF2-40B4-BE49-F238E27FC236}">
                      <a16:creationId xmlns:a16="http://schemas.microsoft.com/office/drawing/2014/main" id="{B62DCB4C-DBE2-A46C-C79C-6A9304393198}"/>
                    </a:ext>
                  </a:extLst>
                </p:cNvPr>
                <p:cNvPicPr/>
                <p:nvPr/>
              </p:nvPicPr>
              <p:blipFill>
                <a:blip r:embed="rId235"/>
                <a:stretch>
                  <a:fillRect/>
                </a:stretch>
              </p:blipFill>
              <p:spPr>
                <a:xfrm>
                  <a:off x="13812345" y="9939465"/>
                  <a:ext cx="52740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25" name="Ink 224">
                  <a:extLst>
                    <a:ext uri="{FF2B5EF4-FFF2-40B4-BE49-F238E27FC236}">
                      <a16:creationId xmlns:a16="http://schemas.microsoft.com/office/drawing/2014/main" id="{E3C4CC84-0D26-FB73-079D-6BEB53EA614C}"/>
                    </a:ext>
                  </a:extLst>
                </p14:cNvPr>
                <p14:cNvContentPartPr/>
                <p14:nvPr/>
              </p14:nvContentPartPr>
              <p14:xfrm>
                <a:off x="14161545" y="10124145"/>
                <a:ext cx="46080" cy="49680"/>
              </p14:xfrm>
            </p:contentPart>
          </mc:Choice>
          <mc:Fallback>
            <p:pic>
              <p:nvPicPr>
                <p:cNvPr id="225" name="Ink 224">
                  <a:extLst>
                    <a:ext uri="{FF2B5EF4-FFF2-40B4-BE49-F238E27FC236}">
                      <a16:creationId xmlns:a16="http://schemas.microsoft.com/office/drawing/2014/main" id="{E3C4CC84-0D26-FB73-079D-6BEB53EA614C}"/>
                    </a:ext>
                  </a:extLst>
                </p:cNvPr>
                <p:cNvPicPr/>
                <p:nvPr/>
              </p:nvPicPr>
              <p:blipFill>
                <a:blip r:embed="rId237"/>
                <a:stretch>
                  <a:fillRect/>
                </a:stretch>
              </p:blipFill>
              <p:spPr>
                <a:xfrm>
                  <a:off x="14146425" y="10108665"/>
                  <a:ext cx="766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26" name="Ink 225">
                  <a:extLst>
                    <a:ext uri="{FF2B5EF4-FFF2-40B4-BE49-F238E27FC236}">
                      <a16:creationId xmlns:a16="http://schemas.microsoft.com/office/drawing/2014/main" id="{386F9025-B20B-22B4-49B3-4094F17DAA99}"/>
                    </a:ext>
                  </a:extLst>
                </p14:cNvPr>
                <p14:cNvContentPartPr/>
                <p14:nvPr/>
              </p14:nvContentPartPr>
              <p14:xfrm>
                <a:off x="14359905" y="10210905"/>
                <a:ext cx="36720" cy="51120"/>
              </p14:xfrm>
            </p:contentPart>
          </mc:Choice>
          <mc:Fallback>
            <p:pic>
              <p:nvPicPr>
                <p:cNvPr id="226" name="Ink 225">
                  <a:extLst>
                    <a:ext uri="{FF2B5EF4-FFF2-40B4-BE49-F238E27FC236}">
                      <a16:creationId xmlns:a16="http://schemas.microsoft.com/office/drawing/2014/main" id="{386F9025-B20B-22B4-49B3-4094F17DAA99}"/>
                    </a:ext>
                  </a:extLst>
                </p:cNvPr>
                <p:cNvPicPr/>
                <p:nvPr/>
              </p:nvPicPr>
              <p:blipFill>
                <a:blip r:embed="rId239"/>
                <a:stretch>
                  <a:fillRect/>
                </a:stretch>
              </p:blipFill>
              <p:spPr>
                <a:xfrm>
                  <a:off x="14344425" y="10195425"/>
                  <a:ext cx="673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27" name="Ink 226">
                  <a:extLst>
                    <a:ext uri="{FF2B5EF4-FFF2-40B4-BE49-F238E27FC236}">
                      <a16:creationId xmlns:a16="http://schemas.microsoft.com/office/drawing/2014/main" id="{EFC7B6F9-93AF-8666-3B39-AB8C693590D9}"/>
                    </a:ext>
                  </a:extLst>
                </p14:cNvPr>
                <p14:cNvContentPartPr/>
                <p14:nvPr/>
              </p14:nvContentPartPr>
              <p14:xfrm>
                <a:off x="13462065" y="10440945"/>
                <a:ext cx="428760" cy="292320"/>
              </p14:xfrm>
            </p:contentPart>
          </mc:Choice>
          <mc:Fallback>
            <p:pic>
              <p:nvPicPr>
                <p:cNvPr id="227" name="Ink 226">
                  <a:extLst>
                    <a:ext uri="{FF2B5EF4-FFF2-40B4-BE49-F238E27FC236}">
                      <a16:creationId xmlns:a16="http://schemas.microsoft.com/office/drawing/2014/main" id="{EFC7B6F9-93AF-8666-3B39-AB8C693590D9}"/>
                    </a:ext>
                  </a:extLst>
                </p:cNvPr>
                <p:cNvPicPr/>
                <p:nvPr/>
              </p:nvPicPr>
              <p:blipFill>
                <a:blip r:embed="rId241"/>
                <a:stretch>
                  <a:fillRect/>
                </a:stretch>
              </p:blipFill>
              <p:spPr>
                <a:xfrm>
                  <a:off x="13446945" y="10425825"/>
                  <a:ext cx="4593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28" name="Ink 227">
                  <a:extLst>
                    <a:ext uri="{FF2B5EF4-FFF2-40B4-BE49-F238E27FC236}">
                      <a16:creationId xmlns:a16="http://schemas.microsoft.com/office/drawing/2014/main" id="{5205E33D-8024-BF2C-6052-281086D1E0E4}"/>
                    </a:ext>
                  </a:extLst>
                </p14:cNvPr>
                <p14:cNvContentPartPr/>
                <p14:nvPr/>
              </p14:nvContentPartPr>
              <p14:xfrm>
                <a:off x="14065425" y="10456425"/>
                <a:ext cx="77040" cy="173160"/>
              </p14:xfrm>
            </p:contentPart>
          </mc:Choice>
          <mc:Fallback>
            <p:pic>
              <p:nvPicPr>
                <p:cNvPr id="228" name="Ink 227">
                  <a:extLst>
                    <a:ext uri="{FF2B5EF4-FFF2-40B4-BE49-F238E27FC236}">
                      <a16:creationId xmlns:a16="http://schemas.microsoft.com/office/drawing/2014/main" id="{5205E33D-8024-BF2C-6052-281086D1E0E4}"/>
                    </a:ext>
                  </a:extLst>
                </p:cNvPr>
                <p:cNvPicPr/>
                <p:nvPr/>
              </p:nvPicPr>
              <p:blipFill>
                <a:blip r:embed="rId243"/>
                <a:stretch>
                  <a:fillRect/>
                </a:stretch>
              </p:blipFill>
              <p:spPr>
                <a:xfrm>
                  <a:off x="14049945" y="10441305"/>
                  <a:ext cx="1076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29" name="Ink 228">
                  <a:extLst>
                    <a:ext uri="{FF2B5EF4-FFF2-40B4-BE49-F238E27FC236}">
                      <a16:creationId xmlns:a16="http://schemas.microsoft.com/office/drawing/2014/main" id="{31E26B45-1CFE-E199-84CC-E3E57BCC146C}"/>
                    </a:ext>
                  </a:extLst>
                </p14:cNvPr>
                <p14:cNvContentPartPr/>
                <p14:nvPr/>
              </p14:nvContentPartPr>
              <p14:xfrm>
                <a:off x="14016825" y="10558665"/>
                <a:ext cx="73800" cy="45000"/>
              </p14:xfrm>
            </p:contentPart>
          </mc:Choice>
          <mc:Fallback>
            <p:pic>
              <p:nvPicPr>
                <p:cNvPr id="229" name="Ink 228">
                  <a:extLst>
                    <a:ext uri="{FF2B5EF4-FFF2-40B4-BE49-F238E27FC236}">
                      <a16:creationId xmlns:a16="http://schemas.microsoft.com/office/drawing/2014/main" id="{31E26B45-1CFE-E199-84CC-E3E57BCC146C}"/>
                    </a:ext>
                  </a:extLst>
                </p:cNvPr>
                <p:cNvPicPr/>
                <p:nvPr/>
              </p:nvPicPr>
              <p:blipFill>
                <a:blip r:embed="rId245"/>
                <a:stretch>
                  <a:fillRect/>
                </a:stretch>
              </p:blipFill>
              <p:spPr>
                <a:xfrm>
                  <a:off x="14001345" y="10543185"/>
                  <a:ext cx="10440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30" name="Ink 229">
                  <a:extLst>
                    <a:ext uri="{FF2B5EF4-FFF2-40B4-BE49-F238E27FC236}">
                      <a16:creationId xmlns:a16="http://schemas.microsoft.com/office/drawing/2014/main" id="{A7C68132-5F82-9560-DC9A-9B1178FEB6AF}"/>
                    </a:ext>
                  </a:extLst>
                </p14:cNvPr>
                <p14:cNvContentPartPr/>
                <p14:nvPr/>
              </p14:nvContentPartPr>
              <p14:xfrm>
                <a:off x="14197545" y="10595385"/>
                <a:ext cx="70920" cy="78120"/>
              </p14:xfrm>
            </p:contentPart>
          </mc:Choice>
          <mc:Fallback>
            <p:pic>
              <p:nvPicPr>
                <p:cNvPr id="230" name="Ink 229">
                  <a:extLst>
                    <a:ext uri="{FF2B5EF4-FFF2-40B4-BE49-F238E27FC236}">
                      <a16:creationId xmlns:a16="http://schemas.microsoft.com/office/drawing/2014/main" id="{A7C68132-5F82-9560-DC9A-9B1178FEB6AF}"/>
                    </a:ext>
                  </a:extLst>
                </p:cNvPr>
                <p:cNvPicPr/>
                <p:nvPr/>
              </p:nvPicPr>
              <p:blipFill>
                <a:blip r:embed="rId247"/>
                <a:stretch>
                  <a:fillRect/>
                </a:stretch>
              </p:blipFill>
              <p:spPr>
                <a:xfrm>
                  <a:off x="14182425" y="10580265"/>
                  <a:ext cx="1015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31" name="Ink 230">
                  <a:extLst>
                    <a:ext uri="{FF2B5EF4-FFF2-40B4-BE49-F238E27FC236}">
                      <a16:creationId xmlns:a16="http://schemas.microsoft.com/office/drawing/2014/main" id="{4A1815BD-C2E2-26B5-21E7-686244FB53F6}"/>
                    </a:ext>
                  </a:extLst>
                </p14:cNvPr>
                <p14:cNvContentPartPr/>
                <p14:nvPr/>
              </p14:nvContentPartPr>
              <p14:xfrm>
                <a:off x="14984145" y="9923265"/>
                <a:ext cx="127440" cy="297360"/>
              </p14:xfrm>
            </p:contentPart>
          </mc:Choice>
          <mc:Fallback>
            <p:pic>
              <p:nvPicPr>
                <p:cNvPr id="231" name="Ink 230">
                  <a:extLst>
                    <a:ext uri="{FF2B5EF4-FFF2-40B4-BE49-F238E27FC236}">
                      <a16:creationId xmlns:a16="http://schemas.microsoft.com/office/drawing/2014/main" id="{4A1815BD-C2E2-26B5-21E7-686244FB53F6}"/>
                    </a:ext>
                  </a:extLst>
                </p:cNvPr>
                <p:cNvPicPr/>
                <p:nvPr/>
              </p:nvPicPr>
              <p:blipFill>
                <a:blip r:embed="rId249"/>
                <a:stretch>
                  <a:fillRect/>
                </a:stretch>
              </p:blipFill>
              <p:spPr>
                <a:xfrm>
                  <a:off x="14969025" y="9908145"/>
                  <a:ext cx="15768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32" name="Ink 231">
                  <a:extLst>
                    <a:ext uri="{FF2B5EF4-FFF2-40B4-BE49-F238E27FC236}">
                      <a16:creationId xmlns:a16="http://schemas.microsoft.com/office/drawing/2014/main" id="{250FA7BA-7EF1-BA72-25DE-C9E082DDD860}"/>
                    </a:ext>
                  </a:extLst>
                </p14:cNvPr>
                <p14:cNvContentPartPr/>
                <p14:nvPr/>
              </p14:nvContentPartPr>
              <p14:xfrm>
                <a:off x="14996385" y="10029825"/>
                <a:ext cx="317880" cy="243360"/>
              </p14:xfrm>
            </p:contentPart>
          </mc:Choice>
          <mc:Fallback>
            <p:pic>
              <p:nvPicPr>
                <p:cNvPr id="232" name="Ink 231">
                  <a:extLst>
                    <a:ext uri="{FF2B5EF4-FFF2-40B4-BE49-F238E27FC236}">
                      <a16:creationId xmlns:a16="http://schemas.microsoft.com/office/drawing/2014/main" id="{250FA7BA-7EF1-BA72-25DE-C9E082DDD860}"/>
                    </a:ext>
                  </a:extLst>
                </p:cNvPr>
                <p:cNvPicPr/>
                <p:nvPr/>
              </p:nvPicPr>
              <p:blipFill>
                <a:blip r:embed="rId251"/>
                <a:stretch>
                  <a:fillRect/>
                </a:stretch>
              </p:blipFill>
              <p:spPr>
                <a:xfrm>
                  <a:off x="14981265" y="10014705"/>
                  <a:ext cx="34848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33" name="Ink 232">
                  <a:extLst>
                    <a:ext uri="{FF2B5EF4-FFF2-40B4-BE49-F238E27FC236}">
                      <a16:creationId xmlns:a16="http://schemas.microsoft.com/office/drawing/2014/main" id="{57168AE9-48E6-B716-26D2-DDB9C1A990A4}"/>
                    </a:ext>
                  </a:extLst>
                </p14:cNvPr>
                <p14:cNvContentPartPr/>
                <p14:nvPr/>
              </p14:nvContentPartPr>
              <p14:xfrm>
                <a:off x="15223545" y="9994545"/>
                <a:ext cx="331560" cy="240840"/>
              </p14:xfrm>
            </p:contentPart>
          </mc:Choice>
          <mc:Fallback>
            <p:pic>
              <p:nvPicPr>
                <p:cNvPr id="233" name="Ink 232">
                  <a:extLst>
                    <a:ext uri="{FF2B5EF4-FFF2-40B4-BE49-F238E27FC236}">
                      <a16:creationId xmlns:a16="http://schemas.microsoft.com/office/drawing/2014/main" id="{57168AE9-48E6-B716-26D2-DDB9C1A990A4}"/>
                    </a:ext>
                  </a:extLst>
                </p:cNvPr>
                <p:cNvPicPr/>
                <p:nvPr/>
              </p:nvPicPr>
              <p:blipFill>
                <a:blip r:embed="rId253"/>
                <a:stretch>
                  <a:fillRect/>
                </a:stretch>
              </p:blipFill>
              <p:spPr>
                <a:xfrm>
                  <a:off x="15208065" y="9979425"/>
                  <a:ext cx="3621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34" name="Ink 233">
                  <a:extLst>
                    <a:ext uri="{FF2B5EF4-FFF2-40B4-BE49-F238E27FC236}">
                      <a16:creationId xmlns:a16="http://schemas.microsoft.com/office/drawing/2014/main" id="{CDAD3B85-D902-B0E5-B2DF-E5F134DFC27E}"/>
                    </a:ext>
                  </a:extLst>
                </p14:cNvPr>
                <p14:cNvContentPartPr/>
                <p14:nvPr/>
              </p14:nvContentPartPr>
              <p14:xfrm>
                <a:off x="15467265" y="10084545"/>
                <a:ext cx="20880" cy="40680"/>
              </p14:xfrm>
            </p:contentPart>
          </mc:Choice>
          <mc:Fallback>
            <p:pic>
              <p:nvPicPr>
                <p:cNvPr id="234" name="Ink 233">
                  <a:extLst>
                    <a:ext uri="{FF2B5EF4-FFF2-40B4-BE49-F238E27FC236}">
                      <a16:creationId xmlns:a16="http://schemas.microsoft.com/office/drawing/2014/main" id="{CDAD3B85-D902-B0E5-B2DF-E5F134DFC27E}"/>
                    </a:ext>
                  </a:extLst>
                </p:cNvPr>
                <p:cNvPicPr/>
                <p:nvPr/>
              </p:nvPicPr>
              <p:blipFill>
                <a:blip r:embed="rId255"/>
                <a:stretch>
                  <a:fillRect/>
                </a:stretch>
              </p:blipFill>
              <p:spPr>
                <a:xfrm>
                  <a:off x="15452145" y="10069065"/>
                  <a:ext cx="514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35" name="Ink 234">
                  <a:extLst>
                    <a:ext uri="{FF2B5EF4-FFF2-40B4-BE49-F238E27FC236}">
                      <a16:creationId xmlns:a16="http://schemas.microsoft.com/office/drawing/2014/main" id="{FE0DAF8A-6DCE-402F-0819-8ACC60E4E870}"/>
                    </a:ext>
                  </a:extLst>
                </p14:cNvPr>
                <p14:cNvContentPartPr/>
                <p14:nvPr/>
              </p14:nvContentPartPr>
              <p14:xfrm>
                <a:off x="15656985" y="10152225"/>
                <a:ext cx="34560" cy="37080"/>
              </p14:xfrm>
            </p:contentPart>
          </mc:Choice>
          <mc:Fallback>
            <p:pic>
              <p:nvPicPr>
                <p:cNvPr id="235" name="Ink 234">
                  <a:extLst>
                    <a:ext uri="{FF2B5EF4-FFF2-40B4-BE49-F238E27FC236}">
                      <a16:creationId xmlns:a16="http://schemas.microsoft.com/office/drawing/2014/main" id="{FE0DAF8A-6DCE-402F-0819-8ACC60E4E870}"/>
                    </a:ext>
                  </a:extLst>
                </p:cNvPr>
                <p:cNvPicPr/>
                <p:nvPr/>
              </p:nvPicPr>
              <p:blipFill>
                <a:blip r:embed="rId257"/>
                <a:stretch>
                  <a:fillRect/>
                </a:stretch>
              </p:blipFill>
              <p:spPr>
                <a:xfrm>
                  <a:off x="15641865" y="10137105"/>
                  <a:ext cx="651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36" name="Ink 235">
                  <a:extLst>
                    <a:ext uri="{FF2B5EF4-FFF2-40B4-BE49-F238E27FC236}">
                      <a16:creationId xmlns:a16="http://schemas.microsoft.com/office/drawing/2014/main" id="{C7284A84-E3FB-AAE1-8AF2-58676DCA0434}"/>
                    </a:ext>
                  </a:extLst>
                </p14:cNvPr>
                <p14:cNvContentPartPr/>
                <p14:nvPr/>
              </p14:nvContentPartPr>
              <p14:xfrm>
                <a:off x="14996025" y="10457865"/>
                <a:ext cx="252000" cy="30600"/>
              </p14:xfrm>
            </p:contentPart>
          </mc:Choice>
          <mc:Fallback>
            <p:pic>
              <p:nvPicPr>
                <p:cNvPr id="236" name="Ink 235">
                  <a:extLst>
                    <a:ext uri="{FF2B5EF4-FFF2-40B4-BE49-F238E27FC236}">
                      <a16:creationId xmlns:a16="http://schemas.microsoft.com/office/drawing/2014/main" id="{C7284A84-E3FB-AAE1-8AF2-58676DCA0434}"/>
                    </a:ext>
                  </a:extLst>
                </p:cNvPr>
                <p:cNvPicPr/>
                <p:nvPr/>
              </p:nvPicPr>
              <p:blipFill>
                <a:blip r:embed="rId259"/>
                <a:stretch>
                  <a:fillRect/>
                </a:stretch>
              </p:blipFill>
              <p:spPr>
                <a:xfrm>
                  <a:off x="14980905" y="10442745"/>
                  <a:ext cx="2826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37" name="Ink 236">
                  <a:extLst>
                    <a:ext uri="{FF2B5EF4-FFF2-40B4-BE49-F238E27FC236}">
                      <a16:creationId xmlns:a16="http://schemas.microsoft.com/office/drawing/2014/main" id="{A01C90CF-26FF-1BA9-0159-94DE1558B593}"/>
                    </a:ext>
                  </a:extLst>
                </p14:cNvPr>
                <p14:cNvContentPartPr/>
                <p14:nvPr/>
              </p14:nvContentPartPr>
              <p14:xfrm>
                <a:off x="14980905" y="10600065"/>
                <a:ext cx="381960" cy="18360"/>
              </p14:xfrm>
            </p:contentPart>
          </mc:Choice>
          <mc:Fallback>
            <p:pic>
              <p:nvPicPr>
                <p:cNvPr id="237" name="Ink 236">
                  <a:extLst>
                    <a:ext uri="{FF2B5EF4-FFF2-40B4-BE49-F238E27FC236}">
                      <a16:creationId xmlns:a16="http://schemas.microsoft.com/office/drawing/2014/main" id="{A01C90CF-26FF-1BA9-0159-94DE1558B593}"/>
                    </a:ext>
                  </a:extLst>
                </p:cNvPr>
                <p:cNvPicPr/>
                <p:nvPr/>
              </p:nvPicPr>
              <p:blipFill>
                <a:blip r:embed="rId261"/>
                <a:stretch>
                  <a:fillRect/>
                </a:stretch>
              </p:blipFill>
              <p:spPr>
                <a:xfrm>
                  <a:off x="14965785" y="10584945"/>
                  <a:ext cx="4122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42" name="Ink 241">
                  <a:extLst>
                    <a:ext uri="{FF2B5EF4-FFF2-40B4-BE49-F238E27FC236}">
                      <a16:creationId xmlns:a16="http://schemas.microsoft.com/office/drawing/2014/main" id="{8028182A-BD33-295D-7AA9-4A5A7A480589}"/>
                    </a:ext>
                  </a:extLst>
                </p14:cNvPr>
                <p14:cNvContentPartPr/>
                <p14:nvPr/>
              </p14:nvContentPartPr>
              <p14:xfrm>
                <a:off x="14521185" y="10047105"/>
                <a:ext cx="181800" cy="22680"/>
              </p14:xfrm>
            </p:contentPart>
          </mc:Choice>
          <mc:Fallback>
            <p:pic>
              <p:nvPicPr>
                <p:cNvPr id="242" name="Ink 241">
                  <a:extLst>
                    <a:ext uri="{FF2B5EF4-FFF2-40B4-BE49-F238E27FC236}">
                      <a16:creationId xmlns:a16="http://schemas.microsoft.com/office/drawing/2014/main" id="{8028182A-BD33-295D-7AA9-4A5A7A480589}"/>
                    </a:ext>
                  </a:extLst>
                </p:cNvPr>
                <p:cNvPicPr/>
                <p:nvPr/>
              </p:nvPicPr>
              <p:blipFill>
                <a:blip r:embed="rId263"/>
                <a:stretch>
                  <a:fillRect/>
                </a:stretch>
              </p:blipFill>
              <p:spPr>
                <a:xfrm>
                  <a:off x="14506065" y="10031625"/>
                  <a:ext cx="2120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43" name="Ink 242">
                  <a:extLst>
                    <a:ext uri="{FF2B5EF4-FFF2-40B4-BE49-F238E27FC236}">
                      <a16:creationId xmlns:a16="http://schemas.microsoft.com/office/drawing/2014/main" id="{8F170A89-2850-7FFF-10F6-418ECB91E7FE}"/>
                    </a:ext>
                  </a:extLst>
                </p14:cNvPr>
                <p14:cNvContentPartPr/>
                <p14:nvPr/>
              </p14:nvContentPartPr>
              <p14:xfrm>
                <a:off x="14552145" y="10226385"/>
                <a:ext cx="151560" cy="28440"/>
              </p14:xfrm>
            </p:contentPart>
          </mc:Choice>
          <mc:Fallback>
            <p:pic>
              <p:nvPicPr>
                <p:cNvPr id="243" name="Ink 242">
                  <a:extLst>
                    <a:ext uri="{FF2B5EF4-FFF2-40B4-BE49-F238E27FC236}">
                      <a16:creationId xmlns:a16="http://schemas.microsoft.com/office/drawing/2014/main" id="{8F170A89-2850-7FFF-10F6-418ECB91E7FE}"/>
                    </a:ext>
                  </a:extLst>
                </p:cNvPr>
                <p:cNvPicPr/>
                <p:nvPr/>
              </p:nvPicPr>
              <p:blipFill>
                <a:blip r:embed="rId265"/>
                <a:stretch>
                  <a:fillRect/>
                </a:stretch>
              </p:blipFill>
              <p:spPr>
                <a:xfrm>
                  <a:off x="14537025" y="10211265"/>
                  <a:ext cx="1821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44" name="Ink 243">
                  <a:extLst>
                    <a:ext uri="{FF2B5EF4-FFF2-40B4-BE49-F238E27FC236}">
                      <a16:creationId xmlns:a16="http://schemas.microsoft.com/office/drawing/2014/main" id="{FF6FE46B-9985-3B67-94DD-6E789DF69861}"/>
                    </a:ext>
                  </a:extLst>
                </p14:cNvPr>
                <p14:cNvContentPartPr/>
                <p14:nvPr/>
              </p14:nvContentPartPr>
              <p14:xfrm>
                <a:off x="14463945" y="10567305"/>
                <a:ext cx="237600" cy="55440"/>
              </p14:xfrm>
            </p:contentPart>
          </mc:Choice>
          <mc:Fallback>
            <p:pic>
              <p:nvPicPr>
                <p:cNvPr id="244" name="Ink 243">
                  <a:extLst>
                    <a:ext uri="{FF2B5EF4-FFF2-40B4-BE49-F238E27FC236}">
                      <a16:creationId xmlns:a16="http://schemas.microsoft.com/office/drawing/2014/main" id="{FF6FE46B-9985-3B67-94DD-6E789DF69861}"/>
                    </a:ext>
                  </a:extLst>
                </p:cNvPr>
                <p:cNvPicPr/>
                <p:nvPr/>
              </p:nvPicPr>
              <p:blipFill>
                <a:blip r:embed="rId267"/>
                <a:stretch>
                  <a:fillRect/>
                </a:stretch>
              </p:blipFill>
              <p:spPr>
                <a:xfrm>
                  <a:off x="14448465" y="10552185"/>
                  <a:ext cx="26820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45" name="Ink 244">
                  <a:extLst>
                    <a:ext uri="{FF2B5EF4-FFF2-40B4-BE49-F238E27FC236}">
                      <a16:creationId xmlns:a16="http://schemas.microsoft.com/office/drawing/2014/main" id="{B4722468-80DE-B87C-C15A-556CE2C4410C}"/>
                    </a:ext>
                  </a:extLst>
                </p14:cNvPr>
                <p14:cNvContentPartPr/>
                <p14:nvPr/>
              </p14:nvContentPartPr>
              <p14:xfrm>
                <a:off x="15940665" y="10067625"/>
                <a:ext cx="91800" cy="11520"/>
              </p14:xfrm>
            </p:contentPart>
          </mc:Choice>
          <mc:Fallback>
            <p:pic>
              <p:nvPicPr>
                <p:cNvPr id="245" name="Ink 244">
                  <a:extLst>
                    <a:ext uri="{FF2B5EF4-FFF2-40B4-BE49-F238E27FC236}">
                      <a16:creationId xmlns:a16="http://schemas.microsoft.com/office/drawing/2014/main" id="{B4722468-80DE-B87C-C15A-556CE2C4410C}"/>
                    </a:ext>
                  </a:extLst>
                </p:cNvPr>
                <p:cNvPicPr/>
                <p:nvPr/>
              </p:nvPicPr>
              <p:blipFill>
                <a:blip r:embed="rId269"/>
                <a:stretch>
                  <a:fillRect/>
                </a:stretch>
              </p:blipFill>
              <p:spPr>
                <a:xfrm>
                  <a:off x="15925545" y="10052145"/>
                  <a:ext cx="1224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46" name="Ink 245">
                  <a:extLst>
                    <a:ext uri="{FF2B5EF4-FFF2-40B4-BE49-F238E27FC236}">
                      <a16:creationId xmlns:a16="http://schemas.microsoft.com/office/drawing/2014/main" id="{952985B2-AE2E-767B-3584-AAB055CF7203}"/>
                    </a:ext>
                  </a:extLst>
                </p14:cNvPr>
                <p14:cNvContentPartPr/>
                <p14:nvPr/>
              </p14:nvContentPartPr>
              <p14:xfrm>
                <a:off x="15839145" y="10305225"/>
                <a:ext cx="239040" cy="44280"/>
              </p14:xfrm>
            </p:contentPart>
          </mc:Choice>
          <mc:Fallback>
            <p:pic>
              <p:nvPicPr>
                <p:cNvPr id="246" name="Ink 245">
                  <a:extLst>
                    <a:ext uri="{FF2B5EF4-FFF2-40B4-BE49-F238E27FC236}">
                      <a16:creationId xmlns:a16="http://schemas.microsoft.com/office/drawing/2014/main" id="{952985B2-AE2E-767B-3584-AAB055CF7203}"/>
                    </a:ext>
                  </a:extLst>
                </p:cNvPr>
                <p:cNvPicPr/>
                <p:nvPr/>
              </p:nvPicPr>
              <p:blipFill>
                <a:blip r:embed="rId271"/>
                <a:stretch>
                  <a:fillRect/>
                </a:stretch>
              </p:blipFill>
              <p:spPr>
                <a:xfrm>
                  <a:off x="15824025" y="10289745"/>
                  <a:ext cx="2696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48" name="Ink 247">
                  <a:extLst>
                    <a:ext uri="{FF2B5EF4-FFF2-40B4-BE49-F238E27FC236}">
                      <a16:creationId xmlns:a16="http://schemas.microsoft.com/office/drawing/2014/main" id="{B3904559-BB8D-AC76-FFD9-4678EFC6D6DB}"/>
                    </a:ext>
                  </a:extLst>
                </p14:cNvPr>
                <p14:cNvContentPartPr/>
                <p14:nvPr/>
              </p14:nvContentPartPr>
              <p14:xfrm>
                <a:off x="15736545" y="9492705"/>
                <a:ext cx="174240" cy="976680"/>
              </p14:xfrm>
            </p:contentPart>
          </mc:Choice>
          <mc:Fallback>
            <p:pic>
              <p:nvPicPr>
                <p:cNvPr id="248" name="Ink 247">
                  <a:extLst>
                    <a:ext uri="{FF2B5EF4-FFF2-40B4-BE49-F238E27FC236}">
                      <a16:creationId xmlns:a16="http://schemas.microsoft.com/office/drawing/2014/main" id="{B3904559-BB8D-AC76-FFD9-4678EFC6D6DB}"/>
                    </a:ext>
                  </a:extLst>
                </p:cNvPr>
                <p:cNvPicPr/>
                <p:nvPr/>
              </p:nvPicPr>
              <p:blipFill>
                <a:blip r:embed="rId273"/>
                <a:stretch>
                  <a:fillRect/>
                </a:stretch>
              </p:blipFill>
              <p:spPr>
                <a:xfrm>
                  <a:off x="15721425" y="9477585"/>
                  <a:ext cx="204480" cy="1007280"/>
                </a:xfrm>
                <a:prstGeom prst="rect">
                  <a:avLst/>
                </a:prstGeom>
              </p:spPr>
            </p:pic>
          </mc:Fallback>
        </mc:AlternateContent>
      </p:grpSp>
      <p:grpSp>
        <p:nvGrpSpPr>
          <p:cNvPr id="259" name="Group 258">
            <a:extLst>
              <a:ext uri="{FF2B5EF4-FFF2-40B4-BE49-F238E27FC236}">
                <a16:creationId xmlns:a16="http://schemas.microsoft.com/office/drawing/2014/main" id="{85452C1E-D37B-8FB9-18BC-29B46C4A6CE0}"/>
              </a:ext>
            </a:extLst>
          </p:cNvPr>
          <p:cNvGrpSpPr/>
          <p:nvPr/>
        </p:nvGrpSpPr>
        <p:grpSpPr>
          <a:xfrm>
            <a:off x="16780185" y="9988785"/>
            <a:ext cx="410040" cy="169920"/>
            <a:chOff x="16780185" y="9988785"/>
            <a:chExt cx="410040" cy="169920"/>
          </a:xfrm>
        </p:grpSpPr>
        <mc:AlternateContent xmlns:mc="http://schemas.openxmlformats.org/markup-compatibility/2006">
          <mc:Choice xmlns:p14="http://schemas.microsoft.com/office/powerpoint/2010/main" Requires="p14">
            <p:contentPart p14:bwMode="auto" r:id="rId274">
              <p14:nvContentPartPr>
                <p14:cNvPr id="255" name="Ink 254">
                  <a:extLst>
                    <a:ext uri="{FF2B5EF4-FFF2-40B4-BE49-F238E27FC236}">
                      <a16:creationId xmlns:a16="http://schemas.microsoft.com/office/drawing/2014/main" id="{6341977E-4DB7-2F3A-61C8-61CC39BD66CE}"/>
                    </a:ext>
                  </a:extLst>
                </p14:cNvPr>
                <p14:cNvContentPartPr/>
                <p14:nvPr/>
              </p14:nvContentPartPr>
              <p14:xfrm>
                <a:off x="16811865" y="9988785"/>
                <a:ext cx="240120" cy="8280"/>
              </p14:xfrm>
            </p:contentPart>
          </mc:Choice>
          <mc:Fallback>
            <p:pic>
              <p:nvPicPr>
                <p:cNvPr id="255" name="Ink 254">
                  <a:extLst>
                    <a:ext uri="{FF2B5EF4-FFF2-40B4-BE49-F238E27FC236}">
                      <a16:creationId xmlns:a16="http://schemas.microsoft.com/office/drawing/2014/main" id="{6341977E-4DB7-2F3A-61C8-61CC39BD66CE}"/>
                    </a:ext>
                  </a:extLst>
                </p:cNvPr>
                <p:cNvPicPr/>
                <p:nvPr/>
              </p:nvPicPr>
              <p:blipFill>
                <a:blip r:embed="rId275"/>
                <a:stretch>
                  <a:fillRect/>
                </a:stretch>
              </p:blipFill>
              <p:spPr>
                <a:xfrm>
                  <a:off x="16796745" y="9973665"/>
                  <a:ext cx="2707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56" name="Ink 255">
                  <a:extLst>
                    <a:ext uri="{FF2B5EF4-FFF2-40B4-BE49-F238E27FC236}">
                      <a16:creationId xmlns:a16="http://schemas.microsoft.com/office/drawing/2014/main" id="{1C5614AD-C0BA-3860-83CB-F2C196654BD6}"/>
                    </a:ext>
                  </a:extLst>
                </p14:cNvPr>
                <p14:cNvContentPartPr/>
                <p14:nvPr/>
              </p14:nvContentPartPr>
              <p14:xfrm>
                <a:off x="16780185" y="10101825"/>
                <a:ext cx="410040" cy="56880"/>
              </p14:xfrm>
            </p:contentPart>
          </mc:Choice>
          <mc:Fallback>
            <p:pic>
              <p:nvPicPr>
                <p:cNvPr id="256" name="Ink 255">
                  <a:extLst>
                    <a:ext uri="{FF2B5EF4-FFF2-40B4-BE49-F238E27FC236}">
                      <a16:creationId xmlns:a16="http://schemas.microsoft.com/office/drawing/2014/main" id="{1C5614AD-C0BA-3860-83CB-F2C196654BD6}"/>
                    </a:ext>
                  </a:extLst>
                </p:cNvPr>
                <p:cNvPicPr/>
                <p:nvPr/>
              </p:nvPicPr>
              <p:blipFill>
                <a:blip r:embed="rId277"/>
                <a:stretch>
                  <a:fillRect/>
                </a:stretch>
              </p:blipFill>
              <p:spPr>
                <a:xfrm>
                  <a:off x="16764705" y="10086705"/>
                  <a:ext cx="440640" cy="87480"/>
                </a:xfrm>
                <a:prstGeom prst="rect">
                  <a:avLst/>
                </a:prstGeom>
              </p:spPr>
            </p:pic>
          </mc:Fallback>
        </mc:AlternateContent>
      </p:grpSp>
      <p:grpSp>
        <p:nvGrpSpPr>
          <p:cNvPr id="258" name="Group 257">
            <a:extLst>
              <a:ext uri="{FF2B5EF4-FFF2-40B4-BE49-F238E27FC236}">
                <a16:creationId xmlns:a16="http://schemas.microsoft.com/office/drawing/2014/main" id="{77311F0D-93C5-80A9-72A9-443A9C579B56}"/>
              </a:ext>
            </a:extLst>
          </p:cNvPr>
          <p:cNvGrpSpPr/>
          <p:nvPr/>
        </p:nvGrpSpPr>
        <p:grpSpPr>
          <a:xfrm>
            <a:off x="16562385" y="9455985"/>
            <a:ext cx="927000" cy="406800"/>
            <a:chOff x="16562385" y="9455985"/>
            <a:chExt cx="927000" cy="406800"/>
          </a:xfrm>
        </p:grpSpPr>
        <mc:AlternateContent xmlns:mc="http://schemas.openxmlformats.org/markup-compatibility/2006">
          <mc:Choice xmlns:p14="http://schemas.microsoft.com/office/powerpoint/2010/main" Requires="p14">
            <p:contentPart p14:bwMode="auto" r:id="rId278">
              <p14:nvContentPartPr>
                <p14:cNvPr id="251" name="Ink 250">
                  <a:extLst>
                    <a:ext uri="{FF2B5EF4-FFF2-40B4-BE49-F238E27FC236}">
                      <a16:creationId xmlns:a16="http://schemas.microsoft.com/office/drawing/2014/main" id="{A4D613C0-2C49-769E-00E1-F45B898BE1F2}"/>
                    </a:ext>
                  </a:extLst>
                </p14:cNvPr>
                <p14:cNvContentPartPr/>
                <p14:nvPr/>
              </p14:nvContentPartPr>
              <p14:xfrm>
                <a:off x="16562385" y="9455985"/>
                <a:ext cx="178920" cy="266760"/>
              </p14:xfrm>
            </p:contentPart>
          </mc:Choice>
          <mc:Fallback>
            <p:pic>
              <p:nvPicPr>
                <p:cNvPr id="251" name="Ink 250">
                  <a:extLst>
                    <a:ext uri="{FF2B5EF4-FFF2-40B4-BE49-F238E27FC236}">
                      <a16:creationId xmlns:a16="http://schemas.microsoft.com/office/drawing/2014/main" id="{A4D613C0-2C49-769E-00E1-F45B898BE1F2}"/>
                    </a:ext>
                  </a:extLst>
                </p:cNvPr>
                <p:cNvPicPr/>
                <p:nvPr/>
              </p:nvPicPr>
              <p:blipFill>
                <a:blip r:embed="rId279"/>
                <a:stretch>
                  <a:fillRect/>
                </a:stretch>
              </p:blipFill>
              <p:spPr>
                <a:xfrm>
                  <a:off x="16547265" y="9440865"/>
                  <a:ext cx="20952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52" name="Ink 251">
                  <a:extLst>
                    <a:ext uri="{FF2B5EF4-FFF2-40B4-BE49-F238E27FC236}">
                      <a16:creationId xmlns:a16="http://schemas.microsoft.com/office/drawing/2014/main" id="{D7D9F747-D1B7-8657-5129-75B18ACD89EE}"/>
                    </a:ext>
                  </a:extLst>
                </p14:cNvPr>
                <p14:cNvContentPartPr/>
                <p14:nvPr/>
              </p14:nvContentPartPr>
              <p14:xfrm>
                <a:off x="16926705" y="9464985"/>
                <a:ext cx="75240" cy="324720"/>
              </p14:xfrm>
            </p:contentPart>
          </mc:Choice>
          <mc:Fallback>
            <p:pic>
              <p:nvPicPr>
                <p:cNvPr id="252" name="Ink 251">
                  <a:extLst>
                    <a:ext uri="{FF2B5EF4-FFF2-40B4-BE49-F238E27FC236}">
                      <a16:creationId xmlns:a16="http://schemas.microsoft.com/office/drawing/2014/main" id="{D7D9F747-D1B7-8657-5129-75B18ACD89EE}"/>
                    </a:ext>
                  </a:extLst>
                </p:cNvPr>
                <p:cNvPicPr/>
                <p:nvPr/>
              </p:nvPicPr>
              <p:blipFill>
                <a:blip r:embed="rId281"/>
                <a:stretch>
                  <a:fillRect/>
                </a:stretch>
              </p:blipFill>
              <p:spPr>
                <a:xfrm>
                  <a:off x="16911585" y="9449865"/>
                  <a:ext cx="10584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53" name="Ink 252">
                  <a:extLst>
                    <a:ext uri="{FF2B5EF4-FFF2-40B4-BE49-F238E27FC236}">
                      <a16:creationId xmlns:a16="http://schemas.microsoft.com/office/drawing/2014/main" id="{53651F38-6A9A-7977-DF47-A3DD22009A22}"/>
                    </a:ext>
                  </a:extLst>
                </p14:cNvPr>
                <p14:cNvContentPartPr/>
                <p14:nvPr/>
              </p14:nvContentPartPr>
              <p14:xfrm>
                <a:off x="16910865" y="9696465"/>
                <a:ext cx="171000" cy="86760"/>
              </p14:xfrm>
            </p:contentPart>
          </mc:Choice>
          <mc:Fallback>
            <p:pic>
              <p:nvPicPr>
                <p:cNvPr id="253" name="Ink 252">
                  <a:extLst>
                    <a:ext uri="{FF2B5EF4-FFF2-40B4-BE49-F238E27FC236}">
                      <a16:creationId xmlns:a16="http://schemas.microsoft.com/office/drawing/2014/main" id="{53651F38-6A9A-7977-DF47-A3DD22009A22}"/>
                    </a:ext>
                  </a:extLst>
                </p:cNvPr>
                <p:cNvPicPr/>
                <p:nvPr/>
              </p:nvPicPr>
              <p:blipFill>
                <a:blip r:embed="rId283"/>
                <a:stretch>
                  <a:fillRect/>
                </a:stretch>
              </p:blipFill>
              <p:spPr>
                <a:xfrm>
                  <a:off x="16895385" y="9681345"/>
                  <a:ext cx="20160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54" name="Ink 253">
                  <a:extLst>
                    <a:ext uri="{FF2B5EF4-FFF2-40B4-BE49-F238E27FC236}">
                      <a16:creationId xmlns:a16="http://schemas.microsoft.com/office/drawing/2014/main" id="{2E7B0CBD-415A-AEDD-9E0F-A3C565EF89B4}"/>
                    </a:ext>
                  </a:extLst>
                </p14:cNvPr>
                <p14:cNvContentPartPr/>
                <p14:nvPr/>
              </p14:nvContentPartPr>
              <p14:xfrm>
                <a:off x="17152065" y="9596745"/>
                <a:ext cx="205200" cy="266040"/>
              </p14:xfrm>
            </p:contentPart>
          </mc:Choice>
          <mc:Fallback>
            <p:pic>
              <p:nvPicPr>
                <p:cNvPr id="254" name="Ink 253">
                  <a:extLst>
                    <a:ext uri="{FF2B5EF4-FFF2-40B4-BE49-F238E27FC236}">
                      <a16:creationId xmlns:a16="http://schemas.microsoft.com/office/drawing/2014/main" id="{2E7B0CBD-415A-AEDD-9E0F-A3C565EF89B4}"/>
                    </a:ext>
                  </a:extLst>
                </p:cNvPr>
                <p:cNvPicPr/>
                <p:nvPr/>
              </p:nvPicPr>
              <p:blipFill>
                <a:blip r:embed="rId285"/>
                <a:stretch>
                  <a:fillRect/>
                </a:stretch>
              </p:blipFill>
              <p:spPr>
                <a:xfrm>
                  <a:off x="17136945" y="9581265"/>
                  <a:ext cx="23580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57" name="Ink 256">
                  <a:extLst>
                    <a:ext uri="{FF2B5EF4-FFF2-40B4-BE49-F238E27FC236}">
                      <a16:creationId xmlns:a16="http://schemas.microsoft.com/office/drawing/2014/main" id="{41A3589D-7816-2A2B-9552-5A1CC3FF3974}"/>
                    </a:ext>
                  </a:extLst>
                </p14:cNvPr>
                <p14:cNvContentPartPr/>
                <p14:nvPr/>
              </p14:nvContentPartPr>
              <p14:xfrm>
                <a:off x="17487585" y="9628785"/>
                <a:ext cx="1800" cy="20160"/>
              </p14:xfrm>
            </p:contentPart>
          </mc:Choice>
          <mc:Fallback>
            <p:pic>
              <p:nvPicPr>
                <p:cNvPr id="257" name="Ink 256">
                  <a:extLst>
                    <a:ext uri="{FF2B5EF4-FFF2-40B4-BE49-F238E27FC236}">
                      <a16:creationId xmlns:a16="http://schemas.microsoft.com/office/drawing/2014/main" id="{41A3589D-7816-2A2B-9552-5A1CC3FF3974}"/>
                    </a:ext>
                  </a:extLst>
                </p:cNvPr>
                <p:cNvPicPr/>
                <p:nvPr/>
              </p:nvPicPr>
              <p:blipFill>
                <a:blip r:embed="rId287"/>
                <a:stretch>
                  <a:fillRect/>
                </a:stretch>
              </p:blipFill>
              <p:spPr>
                <a:xfrm>
                  <a:off x="17472465" y="9613665"/>
                  <a:ext cx="32400" cy="50400"/>
                </a:xfrm>
                <a:prstGeom prst="rect">
                  <a:avLst/>
                </a:prstGeom>
              </p:spPr>
            </p:pic>
          </mc:Fallback>
        </mc:AlternateContent>
      </p:grpSp>
      <p:grpSp>
        <p:nvGrpSpPr>
          <p:cNvPr id="265" name="Group 264">
            <a:extLst>
              <a:ext uri="{FF2B5EF4-FFF2-40B4-BE49-F238E27FC236}">
                <a16:creationId xmlns:a16="http://schemas.microsoft.com/office/drawing/2014/main" id="{C35CB09A-9C3E-A29C-2866-12F330947708}"/>
              </a:ext>
            </a:extLst>
          </p:cNvPr>
          <p:cNvGrpSpPr/>
          <p:nvPr/>
        </p:nvGrpSpPr>
        <p:grpSpPr>
          <a:xfrm>
            <a:off x="11504745" y="2966985"/>
            <a:ext cx="7729560" cy="1741680"/>
            <a:chOff x="11504745" y="2966985"/>
            <a:chExt cx="7729560" cy="1741680"/>
          </a:xfrm>
        </p:grpSpPr>
        <mc:AlternateContent xmlns:mc="http://schemas.openxmlformats.org/markup-compatibility/2006">
          <mc:Choice xmlns:p14="http://schemas.microsoft.com/office/powerpoint/2010/main" Requires="p14">
            <p:contentPart p14:bwMode="auto" r:id="rId288">
              <p14:nvContentPartPr>
                <p14:cNvPr id="82" name="Ink 81">
                  <a:extLst>
                    <a:ext uri="{FF2B5EF4-FFF2-40B4-BE49-F238E27FC236}">
                      <a16:creationId xmlns:a16="http://schemas.microsoft.com/office/drawing/2014/main" id="{9B5405C4-AAAA-8003-F6A9-DE04F868846E}"/>
                    </a:ext>
                  </a:extLst>
                </p14:cNvPr>
                <p14:cNvContentPartPr/>
                <p14:nvPr/>
              </p14:nvContentPartPr>
              <p14:xfrm>
                <a:off x="11784465" y="3235185"/>
                <a:ext cx="33840" cy="332640"/>
              </p14:xfrm>
            </p:contentPart>
          </mc:Choice>
          <mc:Fallback>
            <p:pic>
              <p:nvPicPr>
                <p:cNvPr id="82" name="Ink 81">
                  <a:extLst>
                    <a:ext uri="{FF2B5EF4-FFF2-40B4-BE49-F238E27FC236}">
                      <a16:creationId xmlns:a16="http://schemas.microsoft.com/office/drawing/2014/main" id="{9B5405C4-AAAA-8003-F6A9-DE04F868846E}"/>
                    </a:ext>
                  </a:extLst>
                </p:cNvPr>
                <p:cNvPicPr/>
                <p:nvPr/>
              </p:nvPicPr>
              <p:blipFill>
                <a:blip r:embed="rId289"/>
                <a:stretch>
                  <a:fillRect/>
                </a:stretch>
              </p:blipFill>
              <p:spPr>
                <a:xfrm>
                  <a:off x="11769345" y="3220065"/>
                  <a:ext cx="6444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83" name="Ink 82">
                  <a:extLst>
                    <a:ext uri="{FF2B5EF4-FFF2-40B4-BE49-F238E27FC236}">
                      <a16:creationId xmlns:a16="http://schemas.microsoft.com/office/drawing/2014/main" id="{476D62F5-C62C-05E6-D30C-CCDDB9378034}"/>
                    </a:ext>
                  </a:extLst>
                </p14:cNvPr>
                <p14:cNvContentPartPr/>
                <p14:nvPr/>
              </p14:nvContentPartPr>
              <p14:xfrm>
                <a:off x="11847465" y="3702465"/>
                <a:ext cx="44280" cy="88920"/>
              </p14:xfrm>
            </p:contentPart>
          </mc:Choice>
          <mc:Fallback>
            <p:pic>
              <p:nvPicPr>
                <p:cNvPr id="83" name="Ink 82">
                  <a:extLst>
                    <a:ext uri="{FF2B5EF4-FFF2-40B4-BE49-F238E27FC236}">
                      <a16:creationId xmlns:a16="http://schemas.microsoft.com/office/drawing/2014/main" id="{476D62F5-C62C-05E6-D30C-CCDDB9378034}"/>
                    </a:ext>
                  </a:extLst>
                </p:cNvPr>
                <p:cNvPicPr/>
                <p:nvPr/>
              </p:nvPicPr>
              <p:blipFill>
                <a:blip r:embed="rId291"/>
                <a:stretch>
                  <a:fillRect/>
                </a:stretch>
              </p:blipFill>
              <p:spPr>
                <a:xfrm>
                  <a:off x="11832345" y="3687345"/>
                  <a:ext cx="748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84" name="Ink 83">
                  <a:extLst>
                    <a:ext uri="{FF2B5EF4-FFF2-40B4-BE49-F238E27FC236}">
                      <a16:creationId xmlns:a16="http://schemas.microsoft.com/office/drawing/2014/main" id="{F40C7B14-4471-C668-3EC0-F58273D611AE}"/>
                    </a:ext>
                  </a:extLst>
                </p14:cNvPr>
                <p14:cNvContentPartPr/>
                <p14:nvPr/>
              </p14:nvContentPartPr>
              <p14:xfrm>
                <a:off x="12070305" y="3242025"/>
                <a:ext cx="271080" cy="361080"/>
              </p14:xfrm>
            </p:contentPart>
          </mc:Choice>
          <mc:Fallback>
            <p:pic>
              <p:nvPicPr>
                <p:cNvPr id="84" name="Ink 83">
                  <a:extLst>
                    <a:ext uri="{FF2B5EF4-FFF2-40B4-BE49-F238E27FC236}">
                      <a16:creationId xmlns:a16="http://schemas.microsoft.com/office/drawing/2014/main" id="{F40C7B14-4471-C668-3EC0-F58273D611AE}"/>
                    </a:ext>
                  </a:extLst>
                </p:cNvPr>
                <p:cNvPicPr/>
                <p:nvPr/>
              </p:nvPicPr>
              <p:blipFill>
                <a:blip r:embed="rId293"/>
                <a:stretch>
                  <a:fillRect/>
                </a:stretch>
              </p:blipFill>
              <p:spPr>
                <a:xfrm>
                  <a:off x="12055185" y="3226545"/>
                  <a:ext cx="30168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85" name="Ink 84">
                  <a:extLst>
                    <a:ext uri="{FF2B5EF4-FFF2-40B4-BE49-F238E27FC236}">
                      <a16:creationId xmlns:a16="http://schemas.microsoft.com/office/drawing/2014/main" id="{108C759A-FE0E-16AF-F295-EA1D37E7B38B}"/>
                    </a:ext>
                  </a:extLst>
                </p14:cNvPr>
                <p14:cNvContentPartPr/>
                <p14:nvPr/>
              </p14:nvContentPartPr>
              <p14:xfrm>
                <a:off x="12425625" y="3380265"/>
                <a:ext cx="19440" cy="221040"/>
              </p14:xfrm>
            </p:contentPart>
          </mc:Choice>
          <mc:Fallback>
            <p:pic>
              <p:nvPicPr>
                <p:cNvPr id="85" name="Ink 84">
                  <a:extLst>
                    <a:ext uri="{FF2B5EF4-FFF2-40B4-BE49-F238E27FC236}">
                      <a16:creationId xmlns:a16="http://schemas.microsoft.com/office/drawing/2014/main" id="{108C759A-FE0E-16AF-F295-EA1D37E7B38B}"/>
                    </a:ext>
                  </a:extLst>
                </p:cNvPr>
                <p:cNvPicPr/>
                <p:nvPr/>
              </p:nvPicPr>
              <p:blipFill>
                <a:blip r:embed="rId295"/>
                <a:stretch>
                  <a:fillRect/>
                </a:stretch>
              </p:blipFill>
              <p:spPr>
                <a:xfrm>
                  <a:off x="12410145" y="3365145"/>
                  <a:ext cx="5004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86" name="Ink 85">
                  <a:extLst>
                    <a:ext uri="{FF2B5EF4-FFF2-40B4-BE49-F238E27FC236}">
                      <a16:creationId xmlns:a16="http://schemas.microsoft.com/office/drawing/2014/main" id="{4AA8AEE7-904B-0C19-5D5A-D2FDA38AE87A}"/>
                    </a:ext>
                  </a:extLst>
                </p14:cNvPr>
                <p14:cNvContentPartPr/>
                <p14:nvPr/>
              </p14:nvContentPartPr>
              <p14:xfrm>
                <a:off x="12452265" y="3220065"/>
                <a:ext cx="8280" cy="68760"/>
              </p14:xfrm>
            </p:contentPart>
          </mc:Choice>
          <mc:Fallback>
            <p:pic>
              <p:nvPicPr>
                <p:cNvPr id="86" name="Ink 85">
                  <a:extLst>
                    <a:ext uri="{FF2B5EF4-FFF2-40B4-BE49-F238E27FC236}">
                      <a16:creationId xmlns:a16="http://schemas.microsoft.com/office/drawing/2014/main" id="{4AA8AEE7-904B-0C19-5D5A-D2FDA38AE87A}"/>
                    </a:ext>
                  </a:extLst>
                </p:cNvPr>
                <p:cNvPicPr/>
                <p:nvPr/>
              </p:nvPicPr>
              <p:blipFill>
                <a:blip r:embed="rId297"/>
                <a:stretch>
                  <a:fillRect/>
                </a:stretch>
              </p:blipFill>
              <p:spPr>
                <a:xfrm>
                  <a:off x="12436785" y="3204945"/>
                  <a:ext cx="388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87" name="Ink 86">
                  <a:extLst>
                    <a:ext uri="{FF2B5EF4-FFF2-40B4-BE49-F238E27FC236}">
                      <a16:creationId xmlns:a16="http://schemas.microsoft.com/office/drawing/2014/main" id="{D9B4B1F3-617C-F8C9-87A5-1BBB8F7D017B}"/>
                    </a:ext>
                  </a:extLst>
                </p14:cNvPr>
                <p14:cNvContentPartPr/>
                <p14:nvPr/>
              </p14:nvContentPartPr>
              <p14:xfrm>
                <a:off x="12625785" y="3275145"/>
                <a:ext cx="212760" cy="336240"/>
              </p14:xfrm>
            </p:contentPart>
          </mc:Choice>
          <mc:Fallback>
            <p:pic>
              <p:nvPicPr>
                <p:cNvPr id="87" name="Ink 86">
                  <a:extLst>
                    <a:ext uri="{FF2B5EF4-FFF2-40B4-BE49-F238E27FC236}">
                      <a16:creationId xmlns:a16="http://schemas.microsoft.com/office/drawing/2014/main" id="{D9B4B1F3-617C-F8C9-87A5-1BBB8F7D017B}"/>
                    </a:ext>
                  </a:extLst>
                </p:cNvPr>
                <p:cNvPicPr/>
                <p:nvPr/>
              </p:nvPicPr>
              <p:blipFill>
                <a:blip r:embed="rId299"/>
                <a:stretch>
                  <a:fillRect/>
                </a:stretch>
              </p:blipFill>
              <p:spPr>
                <a:xfrm>
                  <a:off x="12610305" y="3259665"/>
                  <a:ext cx="24336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88" name="Ink 87">
                  <a:extLst>
                    <a:ext uri="{FF2B5EF4-FFF2-40B4-BE49-F238E27FC236}">
                      <a16:creationId xmlns:a16="http://schemas.microsoft.com/office/drawing/2014/main" id="{3D5DCBB2-D21F-7B50-994B-8360B49D8865}"/>
                    </a:ext>
                  </a:extLst>
                </p14:cNvPr>
                <p14:cNvContentPartPr/>
                <p14:nvPr/>
              </p14:nvContentPartPr>
              <p14:xfrm>
                <a:off x="12998025" y="3323025"/>
                <a:ext cx="226080" cy="348480"/>
              </p14:xfrm>
            </p:contentPart>
          </mc:Choice>
          <mc:Fallback>
            <p:pic>
              <p:nvPicPr>
                <p:cNvPr id="88" name="Ink 87">
                  <a:extLst>
                    <a:ext uri="{FF2B5EF4-FFF2-40B4-BE49-F238E27FC236}">
                      <a16:creationId xmlns:a16="http://schemas.microsoft.com/office/drawing/2014/main" id="{3D5DCBB2-D21F-7B50-994B-8360B49D8865}"/>
                    </a:ext>
                  </a:extLst>
                </p:cNvPr>
                <p:cNvPicPr/>
                <p:nvPr/>
              </p:nvPicPr>
              <p:blipFill>
                <a:blip r:embed="rId301"/>
                <a:stretch>
                  <a:fillRect/>
                </a:stretch>
              </p:blipFill>
              <p:spPr>
                <a:xfrm>
                  <a:off x="12982905" y="3307905"/>
                  <a:ext cx="25668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89" name="Ink 88">
                  <a:extLst>
                    <a:ext uri="{FF2B5EF4-FFF2-40B4-BE49-F238E27FC236}">
                      <a16:creationId xmlns:a16="http://schemas.microsoft.com/office/drawing/2014/main" id="{A461695E-4C1E-CC55-CE92-B573FECD21C2}"/>
                    </a:ext>
                  </a:extLst>
                </p14:cNvPr>
                <p14:cNvContentPartPr/>
                <p14:nvPr/>
              </p14:nvContentPartPr>
              <p14:xfrm>
                <a:off x="13031865" y="3491145"/>
                <a:ext cx="630720" cy="217800"/>
              </p14:xfrm>
            </p:contentPart>
          </mc:Choice>
          <mc:Fallback>
            <p:pic>
              <p:nvPicPr>
                <p:cNvPr id="89" name="Ink 88">
                  <a:extLst>
                    <a:ext uri="{FF2B5EF4-FFF2-40B4-BE49-F238E27FC236}">
                      <a16:creationId xmlns:a16="http://schemas.microsoft.com/office/drawing/2014/main" id="{A461695E-4C1E-CC55-CE92-B573FECD21C2}"/>
                    </a:ext>
                  </a:extLst>
                </p:cNvPr>
                <p:cNvPicPr/>
                <p:nvPr/>
              </p:nvPicPr>
              <p:blipFill>
                <a:blip r:embed="rId303"/>
                <a:stretch>
                  <a:fillRect/>
                </a:stretch>
              </p:blipFill>
              <p:spPr>
                <a:xfrm>
                  <a:off x="13016745" y="3476025"/>
                  <a:ext cx="6613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90" name="Ink 89">
                  <a:extLst>
                    <a:ext uri="{FF2B5EF4-FFF2-40B4-BE49-F238E27FC236}">
                      <a16:creationId xmlns:a16="http://schemas.microsoft.com/office/drawing/2014/main" id="{5233FC48-0A8D-4C2C-D860-C50F1B1DEE3A}"/>
                    </a:ext>
                  </a:extLst>
                </p14:cNvPr>
                <p14:cNvContentPartPr/>
                <p14:nvPr/>
              </p14:nvContentPartPr>
              <p14:xfrm>
                <a:off x="13803705" y="3409785"/>
                <a:ext cx="89280" cy="280080"/>
              </p14:xfrm>
            </p:contentPart>
          </mc:Choice>
          <mc:Fallback>
            <p:pic>
              <p:nvPicPr>
                <p:cNvPr id="90" name="Ink 89">
                  <a:extLst>
                    <a:ext uri="{FF2B5EF4-FFF2-40B4-BE49-F238E27FC236}">
                      <a16:creationId xmlns:a16="http://schemas.microsoft.com/office/drawing/2014/main" id="{5233FC48-0A8D-4C2C-D860-C50F1B1DEE3A}"/>
                    </a:ext>
                  </a:extLst>
                </p:cNvPr>
                <p:cNvPicPr/>
                <p:nvPr/>
              </p:nvPicPr>
              <p:blipFill>
                <a:blip r:embed="rId305"/>
                <a:stretch>
                  <a:fillRect/>
                </a:stretch>
              </p:blipFill>
              <p:spPr>
                <a:xfrm>
                  <a:off x="13788585" y="3394665"/>
                  <a:ext cx="11988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91" name="Ink 90">
                  <a:extLst>
                    <a:ext uri="{FF2B5EF4-FFF2-40B4-BE49-F238E27FC236}">
                      <a16:creationId xmlns:a16="http://schemas.microsoft.com/office/drawing/2014/main" id="{20BE82D6-9AE0-5A6A-18CB-CFE90F4E1B77}"/>
                    </a:ext>
                  </a:extLst>
                </p14:cNvPr>
                <p14:cNvContentPartPr/>
                <p14:nvPr/>
              </p14:nvContentPartPr>
              <p14:xfrm>
                <a:off x="13756905" y="3382065"/>
                <a:ext cx="799560" cy="319320"/>
              </p14:xfrm>
            </p:contentPart>
          </mc:Choice>
          <mc:Fallback>
            <p:pic>
              <p:nvPicPr>
                <p:cNvPr id="91" name="Ink 90">
                  <a:extLst>
                    <a:ext uri="{FF2B5EF4-FFF2-40B4-BE49-F238E27FC236}">
                      <a16:creationId xmlns:a16="http://schemas.microsoft.com/office/drawing/2014/main" id="{20BE82D6-9AE0-5A6A-18CB-CFE90F4E1B77}"/>
                    </a:ext>
                  </a:extLst>
                </p:cNvPr>
                <p:cNvPicPr/>
                <p:nvPr/>
              </p:nvPicPr>
              <p:blipFill>
                <a:blip r:embed="rId307"/>
                <a:stretch>
                  <a:fillRect/>
                </a:stretch>
              </p:blipFill>
              <p:spPr>
                <a:xfrm>
                  <a:off x="13741785" y="3366585"/>
                  <a:ext cx="82980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92" name="Ink 91">
                  <a:extLst>
                    <a:ext uri="{FF2B5EF4-FFF2-40B4-BE49-F238E27FC236}">
                      <a16:creationId xmlns:a16="http://schemas.microsoft.com/office/drawing/2014/main" id="{864D4CDA-B2E7-AB37-B118-0EA65432F4CF}"/>
                    </a:ext>
                  </a:extLst>
                </p14:cNvPr>
                <p14:cNvContentPartPr/>
                <p14:nvPr/>
              </p14:nvContentPartPr>
              <p14:xfrm>
                <a:off x="14555025" y="3309705"/>
                <a:ext cx="169200" cy="528120"/>
              </p14:xfrm>
            </p:contentPart>
          </mc:Choice>
          <mc:Fallback>
            <p:pic>
              <p:nvPicPr>
                <p:cNvPr id="92" name="Ink 91">
                  <a:extLst>
                    <a:ext uri="{FF2B5EF4-FFF2-40B4-BE49-F238E27FC236}">
                      <a16:creationId xmlns:a16="http://schemas.microsoft.com/office/drawing/2014/main" id="{864D4CDA-B2E7-AB37-B118-0EA65432F4CF}"/>
                    </a:ext>
                  </a:extLst>
                </p:cNvPr>
                <p:cNvPicPr/>
                <p:nvPr/>
              </p:nvPicPr>
              <p:blipFill>
                <a:blip r:embed="rId309"/>
                <a:stretch>
                  <a:fillRect/>
                </a:stretch>
              </p:blipFill>
              <p:spPr>
                <a:xfrm>
                  <a:off x="14539905" y="3294585"/>
                  <a:ext cx="199440" cy="5587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93" name="Ink 92">
                  <a:extLst>
                    <a:ext uri="{FF2B5EF4-FFF2-40B4-BE49-F238E27FC236}">
                      <a16:creationId xmlns:a16="http://schemas.microsoft.com/office/drawing/2014/main" id="{E5F04A50-024B-CD3E-A875-13411E516965}"/>
                    </a:ext>
                  </a:extLst>
                </p14:cNvPr>
                <p14:cNvContentPartPr/>
                <p14:nvPr/>
              </p14:nvContentPartPr>
              <p14:xfrm>
                <a:off x="14475825" y="3419865"/>
                <a:ext cx="204840" cy="362520"/>
              </p14:xfrm>
            </p:contentPart>
          </mc:Choice>
          <mc:Fallback>
            <p:pic>
              <p:nvPicPr>
                <p:cNvPr id="93" name="Ink 92">
                  <a:extLst>
                    <a:ext uri="{FF2B5EF4-FFF2-40B4-BE49-F238E27FC236}">
                      <a16:creationId xmlns:a16="http://schemas.microsoft.com/office/drawing/2014/main" id="{E5F04A50-024B-CD3E-A875-13411E516965}"/>
                    </a:ext>
                  </a:extLst>
                </p:cNvPr>
                <p:cNvPicPr/>
                <p:nvPr/>
              </p:nvPicPr>
              <p:blipFill>
                <a:blip r:embed="rId311"/>
                <a:stretch>
                  <a:fillRect/>
                </a:stretch>
              </p:blipFill>
              <p:spPr>
                <a:xfrm>
                  <a:off x="14460705" y="3404385"/>
                  <a:ext cx="23544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95" name="Ink 94">
                  <a:extLst>
                    <a:ext uri="{FF2B5EF4-FFF2-40B4-BE49-F238E27FC236}">
                      <a16:creationId xmlns:a16="http://schemas.microsoft.com/office/drawing/2014/main" id="{D676FAB8-1570-C2E1-DAE6-D62A8B89291B}"/>
                    </a:ext>
                  </a:extLst>
                </p14:cNvPr>
                <p14:cNvContentPartPr/>
                <p14:nvPr/>
              </p14:nvContentPartPr>
              <p14:xfrm>
                <a:off x="15113745" y="3371985"/>
                <a:ext cx="18000" cy="23040"/>
              </p14:xfrm>
            </p:contentPart>
          </mc:Choice>
          <mc:Fallback>
            <p:pic>
              <p:nvPicPr>
                <p:cNvPr id="95" name="Ink 94">
                  <a:extLst>
                    <a:ext uri="{FF2B5EF4-FFF2-40B4-BE49-F238E27FC236}">
                      <a16:creationId xmlns:a16="http://schemas.microsoft.com/office/drawing/2014/main" id="{D676FAB8-1570-C2E1-DAE6-D62A8B89291B}"/>
                    </a:ext>
                  </a:extLst>
                </p:cNvPr>
                <p:cNvPicPr/>
                <p:nvPr/>
              </p:nvPicPr>
              <p:blipFill>
                <a:blip r:embed="rId313"/>
                <a:stretch>
                  <a:fillRect/>
                </a:stretch>
              </p:blipFill>
              <p:spPr>
                <a:xfrm>
                  <a:off x="15098265" y="3356505"/>
                  <a:ext cx="482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96" name="Ink 95">
                  <a:extLst>
                    <a:ext uri="{FF2B5EF4-FFF2-40B4-BE49-F238E27FC236}">
                      <a16:creationId xmlns:a16="http://schemas.microsoft.com/office/drawing/2014/main" id="{FC3F9AB9-6C80-7A5D-D6EA-3A7775A0671B}"/>
                    </a:ext>
                  </a:extLst>
                </p14:cNvPr>
                <p14:cNvContentPartPr/>
                <p14:nvPr/>
              </p14:nvContentPartPr>
              <p14:xfrm>
                <a:off x="15073425" y="3400065"/>
                <a:ext cx="257760" cy="387360"/>
              </p14:xfrm>
            </p:contentPart>
          </mc:Choice>
          <mc:Fallback>
            <p:pic>
              <p:nvPicPr>
                <p:cNvPr id="96" name="Ink 95">
                  <a:extLst>
                    <a:ext uri="{FF2B5EF4-FFF2-40B4-BE49-F238E27FC236}">
                      <a16:creationId xmlns:a16="http://schemas.microsoft.com/office/drawing/2014/main" id="{FC3F9AB9-6C80-7A5D-D6EA-3A7775A0671B}"/>
                    </a:ext>
                  </a:extLst>
                </p:cNvPr>
                <p:cNvPicPr/>
                <p:nvPr/>
              </p:nvPicPr>
              <p:blipFill>
                <a:blip r:embed="rId315"/>
                <a:stretch>
                  <a:fillRect/>
                </a:stretch>
              </p:blipFill>
              <p:spPr>
                <a:xfrm>
                  <a:off x="15058305" y="3384945"/>
                  <a:ext cx="28800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97" name="Ink 96">
                  <a:extLst>
                    <a:ext uri="{FF2B5EF4-FFF2-40B4-BE49-F238E27FC236}">
                      <a16:creationId xmlns:a16="http://schemas.microsoft.com/office/drawing/2014/main" id="{2D364980-7A86-3F45-731F-8BE92AFBC31D}"/>
                    </a:ext>
                  </a:extLst>
                </p14:cNvPr>
                <p14:cNvContentPartPr/>
                <p14:nvPr/>
              </p14:nvContentPartPr>
              <p14:xfrm>
                <a:off x="15342345" y="3431385"/>
                <a:ext cx="69480" cy="381600"/>
              </p14:xfrm>
            </p:contentPart>
          </mc:Choice>
          <mc:Fallback>
            <p:pic>
              <p:nvPicPr>
                <p:cNvPr id="97" name="Ink 96">
                  <a:extLst>
                    <a:ext uri="{FF2B5EF4-FFF2-40B4-BE49-F238E27FC236}">
                      <a16:creationId xmlns:a16="http://schemas.microsoft.com/office/drawing/2014/main" id="{2D364980-7A86-3F45-731F-8BE92AFBC31D}"/>
                    </a:ext>
                  </a:extLst>
                </p:cNvPr>
                <p:cNvPicPr/>
                <p:nvPr/>
              </p:nvPicPr>
              <p:blipFill>
                <a:blip r:embed="rId317"/>
                <a:stretch>
                  <a:fillRect/>
                </a:stretch>
              </p:blipFill>
              <p:spPr>
                <a:xfrm>
                  <a:off x="15327225" y="3416265"/>
                  <a:ext cx="100080" cy="4122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98" name="Ink 97">
                  <a:extLst>
                    <a:ext uri="{FF2B5EF4-FFF2-40B4-BE49-F238E27FC236}">
                      <a16:creationId xmlns:a16="http://schemas.microsoft.com/office/drawing/2014/main" id="{BF02AD84-29F1-04C8-F99C-BC6283251C32}"/>
                    </a:ext>
                  </a:extLst>
                </p14:cNvPr>
                <p14:cNvContentPartPr/>
                <p14:nvPr/>
              </p14:nvContentPartPr>
              <p14:xfrm>
                <a:off x="15536745" y="3582945"/>
                <a:ext cx="121680" cy="222480"/>
              </p14:xfrm>
            </p:contentPart>
          </mc:Choice>
          <mc:Fallback>
            <p:pic>
              <p:nvPicPr>
                <p:cNvPr id="98" name="Ink 97">
                  <a:extLst>
                    <a:ext uri="{FF2B5EF4-FFF2-40B4-BE49-F238E27FC236}">
                      <a16:creationId xmlns:a16="http://schemas.microsoft.com/office/drawing/2014/main" id="{BF02AD84-29F1-04C8-F99C-BC6283251C32}"/>
                    </a:ext>
                  </a:extLst>
                </p:cNvPr>
                <p:cNvPicPr/>
                <p:nvPr/>
              </p:nvPicPr>
              <p:blipFill>
                <a:blip r:embed="rId319"/>
                <a:stretch>
                  <a:fillRect/>
                </a:stretch>
              </p:blipFill>
              <p:spPr>
                <a:xfrm>
                  <a:off x="15521625" y="3567825"/>
                  <a:ext cx="15228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99" name="Ink 98">
                  <a:extLst>
                    <a:ext uri="{FF2B5EF4-FFF2-40B4-BE49-F238E27FC236}">
                      <a16:creationId xmlns:a16="http://schemas.microsoft.com/office/drawing/2014/main" id="{1332BEF4-0C9B-EC5B-73E1-5074EF240425}"/>
                    </a:ext>
                  </a:extLst>
                </p14:cNvPr>
                <p14:cNvContentPartPr/>
                <p14:nvPr/>
              </p14:nvContentPartPr>
              <p14:xfrm>
                <a:off x="15800265" y="3504825"/>
                <a:ext cx="59040" cy="322560"/>
              </p14:xfrm>
            </p:contentPart>
          </mc:Choice>
          <mc:Fallback>
            <p:pic>
              <p:nvPicPr>
                <p:cNvPr id="99" name="Ink 98">
                  <a:extLst>
                    <a:ext uri="{FF2B5EF4-FFF2-40B4-BE49-F238E27FC236}">
                      <a16:creationId xmlns:a16="http://schemas.microsoft.com/office/drawing/2014/main" id="{1332BEF4-0C9B-EC5B-73E1-5074EF240425}"/>
                    </a:ext>
                  </a:extLst>
                </p:cNvPr>
                <p:cNvPicPr/>
                <p:nvPr/>
              </p:nvPicPr>
              <p:blipFill>
                <a:blip r:embed="rId321"/>
                <a:stretch>
                  <a:fillRect/>
                </a:stretch>
              </p:blipFill>
              <p:spPr>
                <a:xfrm>
                  <a:off x="15785145" y="3489705"/>
                  <a:ext cx="8928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00" name="Ink 99">
                  <a:extLst>
                    <a:ext uri="{FF2B5EF4-FFF2-40B4-BE49-F238E27FC236}">
                      <a16:creationId xmlns:a16="http://schemas.microsoft.com/office/drawing/2014/main" id="{8472945F-8D5C-BB69-13CE-D8AE2D85F0E8}"/>
                    </a:ext>
                  </a:extLst>
                </p14:cNvPr>
                <p14:cNvContentPartPr/>
                <p14:nvPr/>
              </p14:nvContentPartPr>
              <p14:xfrm>
                <a:off x="15770025" y="3694905"/>
                <a:ext cx="273600" cy="73080"/>
              </p14:xfrm>
            </p:contentPart>
          </mc:Choice>
          <mc:Fallback>
            <p:pic>
              <p:nvPicPr>
                <p:cNvPr id="100" name="Ink 99">
                  <a:extLst>
                    <a:ext uri="{FF2B5EF4-FFF2-40B4-BE49-F238E27FC236}">
                      <a16:creationId xmlns:a16="http://schemas.microsoft.com/office/drawing/2014/main" id="{8472945F-8D5C-BB69-13CE-D8AE2D85F0E8}"/>
                    </a:ext>
                  </a:extLst>
                </p:cNvPr>
                <p:cNvPicPr/>
                <p:nvPr/>
              </p:nvPicPr>
              <p:blipFill>
                <a:blip r:embed="rId323"/>
                <a:stretch>
                  <a:fillRect/>
                </a:stretch>
              </p:blipFill>
              <p:spPr>
                <a:xfrm>
                  <a:off x="15754905" y="3679785"/>
                  <a:ext cx="3038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01" name="Ink 100">
                  <a:extLst>
                    <a:ext uri="{FF2B5EF4-FFF2-40B4-BE49-F238E27FC236}">
                      <a16:creationId xmlns:a16="http://schemas.microsoft.com/office/drawing/2014/main" id="{6FAAEF7E-D8DA-96A8-AFDE-A38CE8E795C7}"/>
                    </a:ext>
                  </a:extLst>
                </p14:cNvPr>
                <p14:cNvContentPartPr/>
                <p14:nvPr/>
              </p14:nvContentPartPr>
              <p14:xfrm>
                <a:off x="16112385" y="3572505"/>
                <a:ext cx="29520" cy="341640"/>
              </p14:xfrm>
            </p:contentPart>
          </mc:Choice>
          <mc:Fallback>
            <p:pic>
              <p:nvPicPr>
                <p:cNvPr id="101" name="Ink 100">
                  <a:extLst>
                    <a:ext uri="{FF2B5EF4-FFF2-40B4-BE49-F238E27FC236}">
                      <a16:creationId xmlns:a16="http://schemas.microsoft.com/office/drawing/2014/main" id="{6FAAEF7E-D8DA-96A8-AFDE-A38CE8E795C7}"/>
                    </a:ext>
                  </a:extLst>
                </p:cNvPr>
                <p:cNvPicPr/>
                <p:nvPr/>
              </p:nvPicPr>
              <p:blipFill>
                <a:blip r:embed="rId325"/>
                <a:stretch>
                  <a:fillRect/>
                </a:stretch>
              </p:blipFill>
              <p:spPr>
                <a:xfrm>
                  <a:off x="16097265" y="3557385"/>
                  <a:ext cx="6012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02" name="Ink 101">
                  <a:extLst>
                    <a:ext uri="{FF2B5EF4-FFF2-40B4-BE49-F238E27FC236}">
                      <a16:creationId xmlns:a16="http://schemas.microsoft.com/office/drawing/2014/main" id="{5B1A6C8F-C66A-1F7A-6C18-7833A0AC5FAB}"/>
                    </a:ext>
                  </a:extLst>
                </p14:cNvPr>
                <p14:cNvContentPartPr/>
                <p14:nvPr/>
              </p14:nvContentPartPr>
              <p14:xfrm>
                <a:off x="16211385" y="3750345"/>
                <a:ext cx="197640" cy="435960"/>
              </p14:xfrm>
            </p:contentPart>
          </mc:Choice>
          <mc:Fallback>
            <p:pic>
              <p:nvPicPr>
                <p:cNvPr id="102" name="Ink 101">
                  <a:extLst>
                    <a:ext uri="{FF2B5EF4-FFF2-40B4-BE49-F238E27FC236}">
                      <a16:creationId xmlns:a16="http://schemas.microsoft.com/office/drawing/2014/main" id="{5B1A6C8F-C66A-1F7A-6C18-7833A0AC5FAB}"/>
                    </a:ext>
                  </a:extLst>
                </p:cNvPr>
                <p:cNvPicPr/>
                <p:nvPr/>
              </p:nvPicPr>
              <p:blipFill>
                <a:blip r:embed="rId327"/>
                <a:stretch>
                  <a:fillRect/>
                </a:stretch>
              </p:blipFill>
              <p:spPr>
                <a:xfrm>
                  <a:off x="16196265" y="3735225"/>
                  <a:ext cx="228240" cy="4662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03" name="Ink 102">
                  <a:extLst>
                    <a:ext uri="{FF2B5EF4-FFF2-40B4-BE49-F238E27FC236}">
                      <a16:creationId xmlns:a16="http://schemas.microsoft.com/office/drawing/2014/main" id="{B7D0B766-A2BA-0316-DD0A-B90B1C56C8D6}"/>
                    </a:ext>
                  </a:extLst>
                </p14:cNvPr>
                <p14:cNvContentPartPr/>
                <p14:nvPr/>
              </p14:nvContentPartPr>
              <p14:xfrm>
                <a:off x="15213825" y="4138785"/>
                <a:ext cx="379080" cy="6480"/>
              </p14:xfrm>
            </p:contentPart>
          </mc:Choice>
          <mc:Fallback>
            <p:pic>
              <p:nvPicPr>
                <p:cNvPr id="103" name="Ink 102">
                  <a:extLst>
                    <a:ext uri="{FF2B5EF4-FFF2-40B4-BE49-F238E27FC236}">
                      <a16:creationId xmlns:a16="http://schemas.microsoft.com/office/drawing/2014/main" id="{B7D0B766-A2BA-0316-DD0A-B90B1C56C8D6}"/>
                    </a:ext>
                  </a:extLst>
                </p:cNvPr>
                <p:cNvPicPr/>
                <p:nvPr/>
              </p:nvPicPr>
              <p:blipFill>
                <a:blip r:embed="rId329"/>
                <a:stretch>
                  <a:fillRect/>
                </a:stretch>
              </p:blipFill>
              <p:spPr>
                <a:xfrm>
                  <a:off x="15198345" y="4123305"/>
                  <a:ext cx="4093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04" name="Ink 103">
                  <a:extLst>
                    <a:ext uri="{FF2B5EF4-FFF2-40B4-BE49-F238E27FC236}">
                      <a16:creationId xmlns:a16="http://schemas.microsoft.com/office/drawing/2014/main" id="{C4E0AA7A-7CC9-CF0E-6B6A-F162059546DC}"/>
                    </a:ext>
                  </a:extLst>
                </p14:cNvPr>
                <p14:cNvContentPartPr/>
                <p14:nvPr/>
              </p14:nvContentPartPr>
              <p14:xfrm>
                <a:off x="15308505" y="4289625"/>
                <a:ext cx="380520" cy="45720"/>
              </p14:xfrm>
            </p:contentPart>
          </mc:Choice>
          <mc:Fallback>
            <p:pic>
              <p:nvPicPr>
                <p:cNvPr id="104" name="Ink 103">
                  <a:extLst>
                    <a:ext uri="{FF2B5EF4-FFF2-40B4-BE49-F238E27FC236}">
                      <a16:creationId xmlns:a16="http://schemas.microsoft.com/office/drawing/2014/main" id="{C4E0AA7A-7CC9-CF0E-6B6A-F162059546DC}"/>
                    </a:ext>
                  </a:extLst>
                </p:cNvPr>
                <p:cNvPicPr/>
                <p:nvPr/>
              </p:nvPicPr>
              <p:blipFill>
                <a:blip r:embed="rId331"/>
                <a:stretch>
                  <a:fillRect/>
                </a:stretch>
              </p:blipFill>
              <p:spPr>
                <a:xfrm>
                  <a:off x="15293025" y="4274145"/>
                  <a:ext cx="41112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07" name="Ink 106">
                  <a:extLst>
                    <a:ext uri="{FF2B5EF4-FFF2-40B4-BE49-F238E27FC236}">
                      <a16:creationId xmlns:a16="http://schemas.microsoft.com/office/drawing/2014/main" id="{99DC7D9B-1FD3-D7CC-12BC-92882BD5C6E6}"/>
                    </a:ext>
                  </a:extLst>
                </p14:cNvPr>
                <p14:cNvContentPartPr/>
                <p14:nvPr/>
              </p14:nvContentPartPr>
              <p14:xfrm>
                <a:off x="15115905" y="4154625"/>
                <a:ext cx="763920" cy="59040"/>
              </p14:xfrm>
            </p:contentPart>
          </mc:Choice>
          <mc:Fallback>
            <p:pic>
              <p:nvPicPr>
                <p:cNvPr id="107" name="Ink 106">
                  <a:extLst>
                    <a:ext uri="{FF2B5EF4-FFF2-40B4-BE49-F238E27FC236}">
                      <a16:creationId xmlns:a16="http://schemas.microsoft.com/office/drawing/2014/main" id="{99DC7D9B-1FD3-D7CC-12BC-92882BD5C6E6}"/>
                    </a:ext>
                  </a:extLst>
                </p:cNvPr>
                <p:cNvPicPr/>
                <p:nvPr/>
              </p:nvPicPr>
              <p:blipFill>
                <a:blip r:embed="rId333"/>
                <a:stretch>
                  <a:fillRect/>
                </a:stretch>
              </p:blipFill>
              <p:spPr>
                <a:xfrm>
                  <a:off x="15100785" y="4139505"/>
                  <a:ext cx="7945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08" name="Ink 107">
                  <a:extLst>
                    <a:ext uri="{FF2B5EF4-FFF2-40B4-BE49-F238E27FC236}">
                      <a16:creationId xmlns:a16="http://schemas.microsoft.com/office/drawing/2014/main" id="{DCA6BB6D-7C60-7A56-E2B4-A6972F9FA818}"/>
                    </a:ext>
                  </a:extLst>
                </p14:cNvPr>
                <p14:cNvContentPartPr/>
                <p14:nvPr/>
              </p14:nvContentPartPr>
              <p14:xfrm>
                <a:off x="15298785" y="4294665"/>
                <a:ext cx="677160" cy="128880"/>
              </p14:xfrm>
            </p:contentPart>
          </mc:Choice>
          <mc:Fallback>
            <p:pic>
              <p:nvPicPr>
                <p:cNvPr id="108" name="Ink 107">
                  <a:extLst>
                    <a:ext uri="{FF2B5EF4-FFF2-40B4-BE49-F238E27FC236}">
                      <a16:creationId xmlns:a16="http://schemas.microsoft.com/office/drawing/2014/main" id="{DCA6BB6D-7C60-7A56-E2B4-A6972F9FA818}"/>
                    </a:ext>
                  </a:extLst>
                </p:cNvPr>
                <p:cNvPicPr/>
                <p:nvPr/>
              </p:nvPicPr>
              <p:blipFill>
                <a:blip r:embed="rId335"/>
                <a:stretch>
                  <a:fillRect/>
                </a:stretch>
              </p:blipFill>
              <p:spPr>
                <a:xfrm>
                  <a:off x="15283305" y="4279185"/>
                  <a:ext cx="7074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10" name="Ink 109">
                  <a:extLst>
                    <a:ext uri="{FF2B5EF4-FFF2-40B4-BE49-F238E27FC236}">
                      <a16:creationId xmlns:a16="http://schemas.microsoft.com/office/drawing/2014/main" id="{FE357D0D-A68A-0CB4-38C6-6D82D5E1BAA6}"/>
                    </a:ext>
                  </a:extLst>
                </p14:cNvPr>
                <p14:cNvContentPartPr/>
                <p14:nvPr/>
              </p14:nvContentPartPr>
              <p14:xfrm>
                <a:off x="16619985" y="3990465"/>
                <a:ext cx="242640" cy="7920"/>
              </p14:xfrm>
            </p:contentPart>
          </mc:Choice>
          <mc:Fallback>
            <p:pic>
              <p:nvPicPr>
                <p:cNvPr id="110" name="Ink 109">
                  <a:extLst>
                    <a:ext uri="{FF2B5EF4-FFF2-40B4-BE49-F238E27FC236}">
                      <a16:creationId xmlns:a16="http://schemas.microsoft.com/office/drawing/2014/main" id="{FE357D0D-A68A-0CB4-38C6-6D82D5E1BAA6}"/>
                    </a:ext>
                  </a:extLst>
                </p:cNvPr>
                <p:cNvPicPr/>
                <p:nvPr/>
              </p:nvPicPr>
              <p:blipFill>
                <a:blip r:embed="rId337"/>
                <a:stretch>
                  <a:fillRect/>
                </a:stretch>
              </p:blipFill>
              <p:spPr>
                <a:xfrm>
                  <a:off x="16604865" y="3975345"/>
                  <a:ext cx="2728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11" name="Ink 110">
                  <a:extLst>
                    <a:ext uri="{FF2B5EF4-FFF2-40B4-BE49-F238E27FC236}">
                      <a16:creationId xmlns:a16="http://schemas.microsoft.com/office/drawing/2014/main" id="{C25D31B1-D390-33CF-6114-9CB3AE3B440B}"/>
                    </a:ext>
                  </a:extLst>
                </p14:cNvPr>
                <p14:cNvContentPartPr/>
                <p14:nvPr/>
              </p14:nvContentPartPr>
              <p14:xfrm>
                <a:off x="17206785" y="3780945"/>
                <a:ext cx="271440" cy="291960"/>
              </p14:xfrm>
            </p:contentPart>
          </mc:Choice>
          <mc:Fallback>
            <p:pic>
              <p:nvPicPr>
                <p:cNvPr id="111" name="Ink 110">
                  <a:extLst>
                    <a:ext uri="{FF2B5EF4-FFF2-40B4-BE49-F238E27FC236}">
                      <a16:creationId xmlns:a16="http://schemas.microsoft.com/office/drawing/2014/main" id="{C25D31B1-D390-33CF-6114-9CB3AE3B440B}"/>
                    </a:ext>
                  </a:extLst>
                </p:cNvPr>
                <p:cNvPicPr/>
                <p:nvPr/>
              </p:nvPicPr>
              <p:blipFill>
                <a:blip r:embed="rId339"/>
                <a:stretch>
                  <a:fillRect/>
                </a:stretch>
              </p:blipFill>
              <p:spPr>
                <a:xfrm>
                  <a:off x="17191665" y="3765465"/>
                  <a:ext cx="3020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12" name="Ink 111">
                  <a:extLst>
                    <a:ext uri="{FF2B5EF4-FFF2-40B4-BE49-F238E27FC236}">
                      <a16:creationId xmlns:a16="http://schemas.microsoft.com/office/drawing/2014/main" id="{0EF04F80-E40F-DEEB-0E69-3FED27EA6FC8}"/>
                    </a:ext>
                  </a:extLst>
                </p14:cNvPr>
                <p14:cNvContentPartPr/>
                <p14:nvPr/>
              </p14:nvContentPartPr>
              <p14:xfrm>
                <a:off x="17383185" y="3847905"/>
                <a:ext cx="199440" cy="83160"/>
              </p14:xfrm>
            </p:contentPart>
          </mc:Choice>
          <mc:Fallback>
            <p:pic>
              <p:nvPicPr>
                <p:cNvPr id="112" name="Ink 111">
                  <a:extLst>
                    <a:ext uri="{FF2B5EF4-FFF2-40B4-BE49-F238E27FC236}">
                      <a16:creationId xmlns:a16="http://schemas.microsoft.com/office/drawing/2014/main" id="{0EF04F80-E40F-DEEB-0E69-3FED27EA6FC8}"/>
                    </a:ext>
                  </a:extLst>
                </p:cNvPr>
                <p:cNvPicPr/>
                <p:nvPr/>
              </p:nvPicPr>
              <p:blipFill>
                <a:blip r:embed="rId341"/>
                <a:stretch>
                  <a:fillRect/>
                </a:stretch>
              </p:blipFill>
              <p:spPr>
                <a:xfrm>
                  <a:off x="17368065" y="3832425"/>
                  <a:ext cx="2300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13" name="Ink 112">
                  <a:extLst>
                    <a:ext uri="{FF2B5EF4-FFF2-40B4-BE49-F238E27FC236}">
                      <a16:creationId xmlns:a16="http://schemas.microsoft.com/office/drawing/2014/main" id="{63497BAD-2A64-F5E3-FD39-0840921FB287}"/>
                    </a:ext>
                  </a:extLst>
                </p14:cNvPr>
                <p14:cNvContentPartPr/>
                <p14:nvPr/>
              </p14:nvContentPartPr>
              <p14:xfrm>
                <a:off x="17669385" y="3770865"/>
                <a:ext cx="153720" cy="222120"/>
              </p14:xfrm>
            </p:contentPart>
          </mc:Choice>
          <mc:Fallback>
            <p:pic>
              <p:nvPicPr>
                <p:cNvPr id="113" name="Ink 112">
                  <a:extLst>
                    <a:ext uri="{FF2B5EF4-FFF2-40B4-BE49-F238E27FC236}">
                      <a16:creationId xmlns:a16="http://schemas.microsoft.com/office/drawing/2014/main" id="{63497BAD-2A64-F5E3-FD39-0840921FB287}"/>
                    </a:ext>
                  </a:extLst>
                </p:cNvPr>
                <p:cNvPicPr/>
                <p:nvPr/>
              </p:nvPicPr>
              <p:blipFill>
                <a:blip r:embed="rId343"/>
                <a:stretch>
                  <a:fillRect/>
                </a:stretch>
              </p:blipFill>
              <p:spPr>
                <a:xfrm>
                  <a:off x="17653905" y="3755745"/>
                  <a:ext cx="18432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14" name="Ink 113">
                  <a:extLst>
                    <a:ext uri="{FF2B5EF4-FFF2-40B4-BE49-F238E27FC236}">
                      <a16:creationId xmlns:a16="http://schemas.microsoft.com/office/drawing/2014/main" id="{1B321061-23B2-64CA-ED80-EF19D0F23126}"/>
                    </a:ext>
                  </a:extLst>
                </p14:cNvPr>
                <p14:cNvContentPartPr/>
                <p14:nvPr/>
              </p14:nvContentPartPr>
              <p14:xfrm>
                <a:off x="17919225" y="3835665"/>
                <a:ext cx="167040" cy="237600"/>
              </p14:xfrm>
            </p:contentPart>
          </mc:Choice>
          <mc:Fallback>
            <p:pic>
              <p:nvPicPr>
                <p:cNvPr id="114" name="Ink 113">
                  <a:extLst>
                    <a:ext uri="{FF2B5EF4-FFF2-40B4-BE49-F238E27FC236}">
                      <a16:creationId xmlns:a16="http://schemas.microsoft.com/office/drawing/2014/main" id="{1B321061-23B2-64CA-ED80-EF19D0F23126}"/>
                    </a:ext>
                  </a:extLst>
                </p:cNvPr>
                <p:cNvPicPr/>
                <p:nvPr/>
              </p:nvPicPr>
              <p:blipFill>
                <a:blip r:embed="rId345"/>
                <a:stretch>
                  <a:fillRect/>
                </a:stretch>
              </p:blipFill>
              <p:spPr>
                <a:xfrm>
                  <a:off x="17904105" y="3820545"/>
                  <a:ext cx="1976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15" name="Ink 114">
                  <a:extLst>
                    <a:ext uri="{FF2B5EF4-FFF2-40B4-BE49-F238E27FC236}">
                      <a16:creationId xmlns:a16="http://schemas.microsoft.com/office/drawing/2014/main" id="{D895DCA0-A7B4-EDA8-FA17-E1B5EFC3E05B}"/>
                    </a:ext>
                  </a:extLst>
                </p14:cNvPr>
                <p14:cNvContentPartPr/>
                <p14:nvPr/>
              </p14:nvContentPartPr>
              <p14:xfrm>
                <a:off x="17413785" y="3842865"/>
                <a:ext cx="25200" cy="208080"/>
              </p14:xfrm>
            </p:contentPart>
          </mc:Choice>
          <mc:Fallback>
            <p:pic>
              <p:nvPicPr>
                <p:cNvPr id="115" name="Ink 114">
                  <a:extLst>
                    <a:ext uri="{FF2B5EF4-FFF2-40B4-BE49-F238E27FC236}">
                      <a16:creationId xmlns:a16="http://schemas.microsoft.com/office/drawing/2014/main" id="{D895DCA0-A7B4-EDA8-FA17-E1B5EFC3E05B}"/>
                    </a:ext>
                  </a:extLst>
                </p:cNvPr>
                <p:cNvPicPr/>
                <p:nvPr/>
              </p:nvPicPr>
              <p:blipFill>
                <a:blip r:embed="rId347"/>
                <a:stretch>
                  <a:fillRect/>
                </a:stretch>
              </p:blipFill>
              <p:spPr>
                <a:xfrm>
                  <a:off x="17398665" y="3827385"/>
                  <a:ext cx="5580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16" name="Ink 115">
                  <a:extLst>
                    <a:ext uri="{FF2B5EF4-FFF2-40B4-BE49-F238E27FC236}">
                      <a16:creationId xmlns:a16="http://schemas.microsoft.com/office/drawing/2014/main" id="{6675230B-FB95-08E3-86AA-C8AF9433FC10}"/>
                    </a:ext>
                  </a:extLst>
                </p14:cNvPr>
                <p14:cNvContentPartPr/>
                <p14:nvPr/>
              </p14:nvContentPartPr>
              <p14:xfrm>
                <a:off x="17281665" y="3924585"/>
                <a:ext cx="235440" cy="28080"/>
              </p14:xfrm>
            </p:contentPart>
          </mc:Choice>
          <mc:Fallback>
            <p:pic>
              <p:nvPicPr>
                <p:cNvPr id="116" name="Ink 115">
                  <a:extLst>
                    <a:ext uri="{FF2B5EF4-FFF2-40B4-BE49-F238E27FC236}">
                      <a16:creationId xmlns:a16="http://schemas.microsoft.com/office/drawing/2014/main" id="{6675230B-FB95-08E3-86AA-C8AF9433FC10}"/>
                    </a:ext>
                  </a:extLst>
                </p:cNvPr>
                <p:cNvPicPr/>
                <p:nvPr/>
              </p:nvPicPr>
              <p:blipFill>
                <a:blip r:embed="rId349"/>
                <a:stretch>
                  <a:fillRect/>
                </a:stretch>
              </p:blipFill>
              <p:spPr>
                <a:xfrm>
                  <a:off x="17266545" y="3909105"/>
                  <a:ext cx="2660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118" name="Ink 117">
                  <a:extLst>
                    <a:ext uri="{FF2B5EF4-FFF2-40B4-BE49-F238E27FC236}">
                      <a16:creationId xmlns:a16="http://schemas.microsoft.com/office/drawing/2014/main" id="{18D49DE4-94F5-6BCF-0322-8B5261A23627}"/>
                    </a:ext>
                  </a:extLst>
                </p14:cNvPr>
                <p14:cNvContentPartPr/>
                <p14:nvPr/>
              </p14:nvContentPartPr>
              <p14:xfrm>
                <a:off x="17604945" y="3783465"/>
                <a:ext cx="215280" cy="264240"/>
              </p14:xfrm>
            </p:contentPart>
          </mc:Choice>
          <mc:Fallback>
            <p:pic>
              <p:nvPicPr>
                <p:cNvPr id="118" name="Ink 117">
                  <a:extLst>
                    <a:ext uri="{FF2B5EF4-FFF2-40B4-BE49-F238E27FC236}">
                      <a16:creationId xmlns:a16="http://schemas.microsoft.com/office/drawing/2014/main" id="{18D49DE4-94F5-6BCF-0322-8B5261A23627}"/>
                    </a:ext>
                  </a:extLst>
                </p:cNvPr>
                <p:cNvPicPr/>
                <p:nvPr/>
              </p:nvPicPr>
              <p:blipFill>
                <a:blip r:embed="rId351"/>
                <a:stretch>
                  <a:fillRect/>
                </a:stretch>
              </p:blipFill>
              <p:spPr>
                <a:xfrm>
                  <a:off x="17589465" y="3767985"/>
                  <a:ext cx="24588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119" name="Ink 118">
                  <a:extLst>
                    <a:ext uri="{FF2B5EF4-FFF2-40B4-BE49-F238E27FC236}">
                      <a16:creationId xmlns:a16="http://schemas.microsoft.com/office/drawing/2014/main" id="{1DDA8B45-EEDF-E825-4EB7-B6ED5B9A86FD}"/>
                    </a:ext>
                  </a:extLst>
                </p14:cNvPr>
                <p14:cNvContentPartPr/>
                <p14:nvPr/>
              </p14:nvContentPartPr>
              <p14:xfrm>
                <a:off x="18113265" y="3967065"/>
                <a:ext cx="492480" cy="248760"/>
              </p14:xfrm>
            </p:contentPart>
          </mc:Choice>
          <mc:Fallback>
            <p:pic>
              <p:nvPicPr>
                <p:cNvPr id="119" name="Ink 118">
                  <a:extLst>
                    <a:ext uri="{FF2B5EF4-FFF2-40B4-BE49-F238E27FC236}">
                      <a16:creationId xmlns:a16="http://schemas.microsoft.com/office/drawing/2014/main" id="{1DDA8B45-EEDF-E825-4EB7-B6ED5B9A86FD}"/>
                    </a:ext>
                  </a:extLst>
                </p:cNvPr>
                <p:cNvPicPr/>
                <p:nvPr/>
              </p:nvPicPr>
              <p:blipFill>
                <a:blip r:embed="rId353"/>
                <a:stretch>
                  <a:fillRect/>
                </a:stretch>
              </p:blipFill>
              <p:spPr>
                <a:xfrm>
                  <a:off x="18098145" y="3951585"/>
                  <a:ext cx="52308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120" name="Ink 119">
                  <a:extLst>
                    <a:ext uri="{FF2B5EF4-FFF2-40B4-BE49-F238E27FC236}">
                      <a16:creationId xmlns:a16="http://schemas.microsoft.com/office/drawing/2014/main" id="{0B0E10A2-1BA6-544B-379A-F3A8414D045B}"/>
                    </a:ext>
                  </a:extLst>
                </p14:cNvPr>
                <p14:cNvContentPartPr/>
                <p14:nvPr/>
              </p14:nvContentPartPr>
              <p14:xfrm>
                <a:off x="18737865" y="4068225"/>
                <a:ext cx="496440" cy="325080"/>
              </p14:xfrm>
            </p:contentPart>
          </mc:Choice>
          <mc:Fallback>
            <p:pic>
              <p:nvPicPr>
                <p:cNvPr id="120" name="Ink 119">
                  <a:extLst>
                    <a:ext uri="{FF2B5EF4-FFF2-40B4-BE49-F238E27FC236}">
                      <a16:creationId xmlns:a16="http://schemas.microsoft.com/office/drawing/2014/main" id="{0B0E10A2-1BA6-544B-379A-F3A8414D045B}"/>
                    </a:ext>
                  </a:extLst>
                </p:cNvPr>
                <p:cNvPicPr/>
                <p:nvPr/>
              </p:nvPicPr>
              <p:blipFill>
                <a:blip r:embed="rId355"/>
                <a:stretch>
                  <a:fillRect/>
                </a:stretch>
              </p:blipFill>
              <p:spPr>
                <a:xfrm>
                  <a:off x="18722745" y="4052745"/>
                  <a:ext cx="52704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121" name="Ink 120">
                  <a:extLst>
                    <a:ext uri="{FF2B5EF4-FFF2-40B4-BE49-F238E27FC236}">
                      <a16:creationId xmlns:a16="http://schemas.microsoft.com/office/drawing/2014/main" id="{B8A23263-9300-C9C6-3545-CD74F571D3C8}"/>
                    </a:ext>
                  </a:extLst>
                </p14:cNvPr>
                <p14:cNvContentPartPr/>
                <p14:nvPr/>
              </p14:nvContentPartPr>
              <p14:xfrm>
                <a:off x="17380305" y="4374945"/>
                <a:ext cx="987840" cy="133920"/>
              </p14:xfrm>
            </p:contentPart>
          </mc:Choice>
          <mc:Fallback>
            <p:pic>
              <p:nvPicPr>
                <p:cNvPr id="121" name="Ink 120">
                  <a:extLst>
                    <a:ext uri="{FF2B5EF4-FFF2-40B4-BE49-F238E27FC236}">
                      <a16:creationId xmlns:a16="http://schemas.microsoft.com/office/drawing/2014/main" id="{B8A23263-9300-C9C6-3545-CD74F571D3C8}"/>
                    </a:ext>
                  </a:extLst>
                </p:cNvPr>
                <p:cNvPicPr/>
                <p:nvPr/>
              </p:nvPicPr>
              <p:blipFill>
                <a:blip r:embed="rId357"/>
                <a:stretch>
                  <a:fillRect/>
                </a:stretch>
              </p:blipFill>
              <p:spPr>
                <a:xfrm>
                  <a:off x="17365185" y="4359465"/>
                  <a:ext cx="101844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122" name="Ink 121">
                  <a:extLst>
                    <a:ext uri="{FF2B5EF4-FFF2-40B4-BE49-F238E27FC236}">
                      <a16:creationId xmlns:a16="http://schemas.microsoft.com/office/drawing/2014/main" id="{802CEE55-9EA3-5133-DE81-917E14C66880}"/>
                    </a:ext>
                  </a:extLst>
                </p14:cNvPr>
                <p14:cNvContentPartPr/>
                <p14:nvPr/>
              </p14:nvContentPartPr>
              <p14:xfrm>
                <a:off x="17582625" y="4613625"/>
                <a:ext cx="749880" cy="95040"/>
              </p14:xfrm>
            </p:contentPart>
          </mc:Choice>
          <mc:Fallback>
            <p:pic>
              <p:nvPicPr>
                <p:cNvPr id="122" name="Ink 121">
                  <a:extLst>
                    <a:ext uri="{FF2B5EF4-FFF2-40B4-BE49-F238E27FC236}">
                      <a16:creationId xmlns:a16="http://schemas.microsoft.com/office/drawing/2014/main" id="{802CEE55-9EA3-5133-DE81-917E14C66880}"/>
                    </a:ext>
                  </a:extLst>
                </p:cNvPr>
                <p:cNvPicPr/>
                <p:nvPr/>
              </p:nvPicPr>
              <p:blipFill>
                <a:blip r:embed="rId359"/>
                <a:stretch>
                  <a:fillRect/>
                </a:stretch>
              </p:blipFill>
              <p:spPr>
                <a:xfrm>
                  <a:off x="17567505" y="4598505"/>
                  <a:ext cx="78048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60" name="Ink 259">
                  <a:extLst>
                    <a:ext uri="{FF2B5EF4-FFF2-40B4-BE49-F238E27FC236}">
                      <a16:creationId xmlns:a16="http://schemas.microsoft.com/office/drawing/2014/main" id="{913D8006-D0BC-961B-7EA1-CA10E230FE0A}"/>
                    </a:ext>
                  </a:extLst>
                </p14:cNvPr>
                <p14:cNvContentPartPr/>
                <p14:nvPr/>
              </p14:nvContentPartPr>
              <p14:xfrm>
                <a:off x="11504745" y="3177225"/>
                <a:ext cx="59760" cy="834480"/>
              </p14:xfrm>
            </p:contentPart>
          </mc:Choice>
          <mc:Fallback>
            <p:pic>
              <p:nvPicPr>
                <p:cNvPr id="260" name="Ink 259">
                  <a:extLst>
                    <a:ext uri="{FF2B5EF4-FFF2-40B4-BE49-F238E27FC236}">
                      <a16:creationId xmlns:a16="http://schemas.microsoft.com/office/drawing/2014/main" id="{913D8006-D0BC-961B-7EA1-CA10E230FE0A}"/>
                    </a:ext>
                  </a:extLst>
                </p:cNvPr>
                <p:cNvPicPr/>
                <p:nvPr/>
              </p:nvPicPr>
              <p:blipFill>
                <a:blip r:embed="rId361"/>
                <a:stretch>
                  <a:fillRect/>
                </a:stretch>
              </p:blipFill>
              <p:spPr>
                <a:xfrm>
                  <a:off x="11489625" y="3161745"/>
                  <a:ext cx="90360" cy="8647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61" name="Ink 260">
                  <a:extLst>
                    <a:ext uri="{FF2B5EF4-FFF2-40B4-BE49-F238E27FC236}">
                      <a16:creationId xmlns:a16="http://schemas.microsoft.com/office/drawing/2014/main" id="{CD3D3BD0-606F-535D-B024-2CFABD110932}"/>
                    </a:ext>
                  </a:extLst>
                </p14:cNvPr>
                <p14:cNvContentPartPr/>
                <p14:nvPr/>
              </p14:nvContentPartPr>
              <p14:xfrm>
                <a:off x="11564505" y="2966985"/>
                <a:ext cx="4982760" cy="1389600"/>
              </p14:xfrm>
            </p:contentPart>
          </mc:Choice>
          <mc:Fallback>
            <p:pic>
              <p:nvPicPr>
                <p:cNvPr id="261" name="Ink 260">
                  <a:extLst>
                    <a:ext uri="{FF2B5EF4-FFF2-40B4-BE49-F238E27FC236}">
                      <a16:creationId xmlns:a16="http://schemas.microsoft.com/office/drawing/2014/main" id="{CD3D3BD0-606F-535D-B024-2CFABD110932}"/>
                    </a:ext>
                  </a:extLst>
                </p:cNvPr>
                <p:cNvPicPr/>
                <p:nvPr/>
              </p:nvPicPr>
              <p:blipFill>
                <a:blip r:embed="rId363"/>
                <a:stretch>
                  <a:fillRect/>
                </a:stretch>
              </p:blipFill>
              <p:spPr>
                <a:xfrm>
                  <a:off x="11549025" y="2951505"/>
                  <a:ext cx="5013360" cy="14202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63" name="Ink 262">
                  <a:extLst>
                    <a:ext uri="{FF2B5EF4-FFF2-40B4-BE49-F238E27FC236}">
                      <a16:creationId xmlns:a16="http://schemas.microsoft.com/office/drawing/2014/main" id="{34BC345C-D846-4601-6662-7058DB23E058}"/>
                    </a:ext>
                  </a:extLst>
                </p14:cNvPr>
                <p14:cNvContentPartPr/>
                <p14:nvPr/>
              </p14:nvContentPartPr>
              <p14:xfrm>
                <a:off x="11626065" y="4066065"/>
                <a:ext cx="4569120" cy="346320"/>
              </p14:xfrm>
            </p:contentPart>
          </mc:Choice>
          <mc:Fallback>
            <p:pic>
              <p:nvPicPr>
                <p:cNvPr id="263" name="Ink 262">
                  <a:extLst>
                    <a:ext uri="{FF2B5EF4-FFF2-40B4-BE49-F238E27FC236}">
                      <a16:creationId xmlns:a16="http://schemas.microsoft.com/office/drawing/2014/main" id="{34BC345C-D846-4601-6662-7058DB23E058}"/>
                    </a:ext>
                  </a:extLst>
                </p:cNvPr>
                <p:cNvPicPr/>
                <p:nvPr/>
              </p:nvPicPr>
              <p:blipFill>
                <a:blip r:embed="rId365"/>
                <a:stretch>
                  <a:fillRect/>
                </a:stretch>
              </p:blipFill>
              <p:spPr>
                <a:xfrm>
                  <a:off x="11610945" y="4050945"/>
                  <a:ext cx="459972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64" name="Ink 263">
                  <a:extLst>
                    <a:ext uri="{FF2B5EF4-FFF2-40B4-BE49-F238E27FC236}">
                      <a16:creationId xmlns:a16="http://schemas.microsoft.com/office/drawing/2014/main" id="{371782A2-0464-144F-3822-90D488244823}"/>
                    </a:ext>
                  </a:extLst>
                </p14:cNvPr>
                <p14:cNvContentPartPr/>
                <p14:nvPr/>
              </p14:nvContentPartPr>
              <p14:xfrm>
                <a:off x="15601185" y="4426065"/>
                <a:ext cx="759960" cy="54720"/>
              </p14:xfrm>
            </p:contentPart>
          </mc:Choice>
          <mc:Fallback>
            <p:pic>
              <p:nvPicPr>
                <p:cNvPr id="264" name="Ink 263">
                  <a:extLst>
                    <a:ext uri="{FF2B5EF4-FFF2-40B4-BE49-F238E27FC236}">
                      <a16:creationId xmlns:a16="http://schemas.microsoft.com/office/drawing/2014/main" id="{371782A2-0464-144F-3822-90D488244823}"/>
                    </a:ext>
                  </a:extLst>
                </p:cNvPr>
                <p:cNvPicPr/>
                <p:nvPr/>
              </p:nvPicPr>
              <p:blipFill>
                <a:blip r:embed="rId367"/>
                <a:stretch>
                  <a:fillRect/>
                </a:stretch>
              </p:blipFill>
              <p:spPr>
                <a:xfrm>
                  <a:off x="15585705" y="4410945"/>
                  <a:ext cx="790560" cy="85320"/>
                </a:xfrm>
                <a:prstGeom prst="rect">
                  <a:avLst/>
                </a:prstGeom>
              </p:spPr>
            </p:pic>
          </mc:Fallback>
        </mc:AlternateContent>
      </p:grpSp>
      <p:grpSp>
        <p:nvGrpSpPr>
          <p:cNvPr id="268" name="Group 267">
            <a:extLst>
              <a:ext uri="{FF2B5EF4-FFF2-40B4-BE49-F238E27FC236}">
                <a16:creationId xmlns:a16="http://schemas.microsoft.com/office/drawing/2014/main" id="{34EEC176-0A8E-B476-80CE-277A48208170}"/>
              </a:ext>
            </a:extLst>
          </p:cNvPr>
          <p:cNvGrpSpPr/>
          <p:nvPr/>
        </p:nvGrpSpPr>
        <p:grpSpPr>
          <a:xfrm>
            <a:off x="5339745" y="319905"/>
            <a:ext cx="8429760" cy="1881360"/>
            <a:chOff x="5339745" y="319905"/>
            <a:chExt cx="8429760" cy="1881360"/>
          </a:xfrm>
        </p:grpSpPr>
        <mc:AlternateContent xmlns:mc="http://schemas.openxmlformats.org/markup-compatibility/2006">
          <mc:Choice xmlns:p14="http://schemas.microsoft.com/office/powerpoint/2010/main" Requires="p14">
            <p:contentPart p14:bwMode="auto" r:id="rId368">
              <p14:nvContentPartPr>
                <p14:cNvPr id="34" name="Ink 33">
                  <a:extLst>
                    <a:ext uri="{FF2B5EF4-FFF2-40B4-BE49-F238E27FC236}">
                      <a16:creationId xmlns:a16="http://schemas.microsoft.com/office/drawing/2014/main" id="{142F9839-8AD3-676A-7A35-C2D6887EB1C1}"/>
                    </a:ext>
                  </a:extLst>
                </p14:cNvPr>
                <p14:cNvContentPartPr/>
                <p14:nvPr/>
              </p14:nvContentPartPr>
              <p14:xfrm>
                <a:off x="11555505" y="610425"/>
                <a:ext cx="261360" cy="453960"/>
              </p14:xfrm>
            </p:contentPart>
          </mc:Choice>
          <mc:Fallback>
            <p:pic>
              <p:nvPicPr>
                <p:cNvPr id="34" name="Ink 33">
                  <a:extLst>
                    <a:ext uri="{FF2B5EF4-FFF2-40B4-BE49-F238E27FC236}">
                      <a16:creationId xmlns:a16="http://schemas.microsoft.com/office/drawing/2014/main" id="{142F9839-8AD3-676A-7A35-C2D6887EB1C1}"/>
                    </a:ext>
                  </a:extLst>
                </p:cNvPr>
                <p:cNvPicPr/>
                <p:nvPr/>
              </p:nvPicPr>
              <p:blipFill>
                <a:blip r:embed="rId369"/>
                <a:stretch>
                  <a:fillRect/>
                </a:stretch>
              </p:blipFill>
              <p:spPr>
                <a:xfrm>
                  <a:off x="11540385" y="594945"/>
                  <a:ext cx="291600" cy="4845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35" name="Ink 34">
                  <a:extLst>
                    <a:ext uri="{FF2B5EF4-FFF2-40B4-BE49-F238E27FC236}">
                      <a16:creationId xmlns:a16="http://schemas.microsoft.com/office/drawing/2014/main" id="{58FBCC50-14BD-CD09-EA68-582DE261A76F}"/>
                    </a:ext>
                  </a:extLst>
                </p14:cNvPr>
                <p14:cNvContentPartPr/>
                <p14:nvPr/>
              </p14:nvContentPartPr>
              <p14:xfrm>
                <a:off x="11746305" y="790425"/>
                <a:ext cx="523800" cy="326880"/>
              </p14:xfrm>
            </p:contentPart>
          </mc:Choice>
          <mc:Fallback>
            <p:pic>
              <p:nvPicPr>
                <p:cNvPr id="35" name="Ink 34">
                  <a:extLst>
                    <a:ext uri="{FF2B5EF4-FFF2-40B4-BE49-F238E27FC236}">
                      <a16:creationId xmlns:a16="http://schemas.microsoft.com/office/drawing/2014/main" id="{58FBCC50-14BD-CD09-EA68-582DE261A76F}"/>
                    </a:ext>
                  </a:extLst>
                </p:cNvPr>
                <p:cNvPicPr/>
                <p:nvPr/>
              </p:nvPicPr>
              <p:blipFill>
                <a:blip r:embed="rId371"/>
                <a:stretch>
                  <a:fillRect/>
                </a:stretch>
              </p:blipFill>
              <p:spPr>
                <a:xfrm>
                  <a:off x="11731185" y="774945"/>
                  <a:ext cx="55404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36" name="Ink 35">
                  <a:extLst>
                    <a:ext uri="{FF2B5EF4-FFF2-40B4-BE49-F238E27FC236}">
                      <a16:creationId xmlns:a16="http://schemas.microsoft.com/office/drawing/2014/main" id="{C7386F95-E21C-7743-8C62-19347E7FDA25}"/>
                    </a:ext>
                  </a:extLst>
                </p14:cNvPr>
                <p14:cNvContentPartPr/>
                <p14:nvPr/>
              </p14:nvContentPartPr>
              <p14:xfrm>
                <a:off x="12326625" y="819585"/>
                <a:ext cx="459000" cy="320760"/>
              </p14:xfrm>
            </p:contentPart>
          </mc:Choice>
          <mc:Fallback>
            <p:pic>
              <p:nvPicPr>
                <p:cNvPr id="36" name="Ink 35">
                  <a:extLst>
                    <a:ext uri="{FF2B5EF4-FFF2-40B4-BE49-F238E27FC236}">
                      <a16:creationId xmlns:a16="http://schemas.microsoft.com/office/drawing/2014/main" id="{C7386F95-E21C-7743-8C62-19347E7FDA25}"/>
                    </a:ext>
                  </a:extLst>
                </p:cNvPr>
                <p:cNvPicPr/>
                <p:nvPr/>
              </p:nvPicPr>
              <p:blipFill>
                <a:blip r:embed="rId373"/>
                <a:stretch>
                  <a:fillRect/>
                </a:stretch>
              </p:blipFill>
              <p:spPr>
                <a:xfrm>
                  <a:off x="12311505" y="804465"/>
                  <a:ext cx="48924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37" name="Ink 36">
                  <a:extLst>
                    <a:ext uri="{FF2B5EF4-FFF2-40B4-BE49-F238E27FC236}">
                      <a16:creationId xmlns:a16="http://schemas.microsoft.com/office/drawing/2014/main" id="{01BAEA11-C651-3764-90B9-7FE356DCE271}"/>
                    </a:ext>
                  </a:extLst>
                </p14:cNvPr>
                <p14:cNvContentPartPr/>
                <p14:nvPr/>
              </p14:nvContentPartPr>
              <p14:xfrm>
                <a:off x="11695905" y="1382265"/>
                <a:ext cx="226440" cy="287280"/>
              </p14:xfrm>
            </p:contentPart>
          </mc:Choice>
          <mc:Fallback>
            <p:pic>
              <p:nvPicPr>
                <p:cNvPr id="37" name="Ink 36">
                  <a:extLst>
                    <a:ext uri="{FF2B5EF4-FFF2-40B4-BE49-F238E27FC236}">
                      <a16:creationId xmlns:a16="http://schemas.microsoft.com/office/drawing/2014/main" id="{01BAEA11-C651-3764-90B9-7FE356DCE271}"/>
                    </a:ext>
                  </a:extLst>
                </p:cNvPr>
                <p:cNvPicPr/>
                <p:nvPr/>
              </p:nvPicPr>
              <p:blipFill>
                <a:blip r:embed="rId375"/>
                <a:stretch>
                  <a:fillRect/>
                </a:stretch>
              </p:blipFill>
              <p:spPr>
                <a:xfrm>
                  <a:off x="11680785" y="1366785"/>
                  <a:ext cx="25704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38" name="Ink 37">
                  <a:extLst>
                    <a:ext uri="{FF2B5EF4-FFF2-40B4-BE49-F238E27FC236}">
                      <a16:creationId xmlns:a16="http://schemas.microsoft.com/office/drawing/2014/main" id="{ECADED16-CF93-A784-24FF-38F96DA08C85}"/>
                    </a:ext>
                  </a:extLst>
                </p14:cNvPr>
                <p14:cNvContentPartPr/>
                <p14:nvPr/>
              </p14:nvContentPartPr>
              <p14:xfrm>
                <a:off x="11976345" y="1429065"/>
                <a:ext cx="187920" cy="259920"/>
              </p14:xfrm>
            </p:contentPart>
          </mc:Choice>
          <mc:Fallback>
            <p:pic>
              <p:nvPicPr>
                <p:cNvPr id="38" name="Ink 37">
                  <a:extLst>
                    <a:ext uri="{FF2B5EF4-FFF2-40B4-BE49-F238E27FC236}">
                      <a16:creationId xmlns:a16="http://schemas.microsoft.com/office/drawing/2014/main" id="{ECADED16-CF93-A784-24FF-38F96DA08C85}"/>
                    </a:ext>
                  </a:extLst>
                </p:cNvPr>
                <p:cNvPicPr/>
                <p:nvPr/>
              </p:nvPicPr>
              <p:blipFill>
                <a:blip r:embed="rId377"/>
                <a:stretch>
                  <a:fillRect/>
                </a:stretch>
              </p:blipFill>
              <p:spPr>
                <a:xfrm>
                  <a:off x="11961225" y="1413585"/>
                  <a:ext cx="21852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39" name="Ink 38">
                  <a:extLst>
                    <a:ext uri="{FF2B5EF4-FFF2-40B4-BE49-F238E27FC236}">
                      <a16:creationId xmlns:a16="http://schemas.microsoft.com/office/drawing/2014/main" id="{C11CEF73-0691-0D01-8BFD-4E7BA00C1134}"/>
                    </a:ext>
                  </a:extLst>
                </p14:cNvPr>
                <p14:cNvContentPartPr/>
                <p14:nvPr/>
              </p14:nvContentPartPr>
              <p14:xfrm>
                <a:off x="12312945" y="1536705"/>
                <a:ext cx="341280" cy="217080"/>
              </p14:xfrm>
            </p:contentPart>
          </mc:Choice>
          <mc:Fallback>
            <p:pic>
              <p:nvPicPr>
                <p:cNvPr id="39" name="Ink 38">
                  <a:extLst>
                    <a:ext uri="{FF2B5EF4-FFF2-40B4-BE49-F238E27FC236}">
                      <a16:creationId xmlns:a16="http://schemas.microsoft.com/office/drawing/2014/main" id="{C11CEF73-0691-0D01-8BFD-4E7BA00C1134}"/>
                    </a:ext>
                  </a:extLst>
                </p:cNvPr>
                <p:cNvPicPr/>
                <p:nvPr/>
              </p:nvPicPr>
              <p:blipFill>
                <a:blip r:embed="rId379"/>
                <a:stretch>
                  <a:fillRect/>
                </a:stretch>
              </p:blipFill>
              <p:spPr>
                <a:xfrm>
                  <a:off x="12297465" y="1521225"/>
                  <a:ext cx="37188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40" name="Ink 39">
                  <a:extLst>
                    <a:ext uri="{FF2B5EF4-FFF2-40B4-BE49-F238E27FC236}">
                      <a16:creationId xmlns:a16="http://schemas.microsoft.com/office/drawing/2014/main" id="{33676454-812F-9359-7B95-66C40A57CEAB}"/>
                    </a:ext>
                  </a:extLst>
                </p14:cNvPr>
                <p14:cNvContentPartPr/>
                <p14:nvPr/>
              </p14:nvContentPartPr>
              <p14:xfrm>
                <a:off x="12769425" y="1529505"/>
                <a:ext cx="178560" cy="270000"/>
              </p14:xfrm>
            </p:contentPart>
          </mc:Choice>
          <mc:Fallback>
            <p:pic>
              <p:nvPicPr>
                <p:cNvPr id="40" name="Ink 39">
                  <a:extLst>
                    <a:ext uri="{FF2B5EF4-FFF2-40B4-BE49-F238E27FC236}">
                      <a16:creationId xmlns:a16="http://schemas.microsoft.com/office/drawing/2014/main" id="{33676454-812F-9359-7B95-66C40A57CEAB}"/>
                    </a:ext>
                  </a:extLst>
                </p:cNvPr>
                <p:cNvPicPr/>
                <p:nvPr/>
              </p:nvPicPr>
              <p:blipFill>
                <a:blip r:embed="rId381"/>
                <a:stretch>
                  <a:fillRect/>
                </a:stretch>
              </p:blipFill>
              <p:spPr>
                <a:xfrm>
                  <a:off x="12754305" y="1514385"/>
                  <a:ext cx="20916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41" name="Ink 40">
                  <a:extLst>
                    <a:ext uri="{FF2B5EF4-FFF2-40B4-BE49-F238E27FC236}">
                      <a16:creationId xmlns:a16="http://schemas.microsoft.com/office/drawing/2014/main" id="{36789501-FC4E-51FB-95CE-1D543FF87EA4}"/>
                    </a:ext>
                  </a:extLst>
                </p14:cNvPr>
                <p14:cNvContentPartPr/>
                <p14:nvPr/>
              </p14:nvContentPartPr>
              <p14:xfrm>
                <a:off x="13006665" y="1612665"/>
                <a:ext cx="184680" cy="229680"/>
              </p14:xfrm>
            </p:contentPart>
          </mc:Choice>
          <mc:Fallback>
            <p:pic>
              <p:nvPicPr>
                <p:cNvPr id="41" name="Ink 40">
                  <a:extLst>
                    <a:ext uri="{FF2B5EF4-FFF2-40B4-BE49-F238E27FC236}">
                      <a16:creationId xmlns:a16="http://schemas.microsoft.com/office/drawing/2014/main" id="{36789501-FC4E-51FB-95CE-1D543FF87EA4}"/>
                    </a:ext>
                  </a:extLst>
                </p:cNvPr>
                <p:cNvPicPr/>
                <p:nvPr/>
              </p:nvPicPr>
              <p:blipFill>
                <a:blip r:embed="rId383"/>
                <a:stretch>
                  <a:fillRect/>
                </a:stretch>
              </p:blipFill>
              <p:spPr>
                <a:xfrm>
                  <a:off x="12991545" y="1597185"/>
                  <a:ext cx="21492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42" name="Ink 41">
                  <a:extLst>
                    <a:ext uri="{FF2B5EF4-FFF2-40B4-BE49-F238E27FC236}">
                      <a16:creationId xmlns:a16="http://schemas.microsoft.com/office/drawing/2014/main" id="{38153F75-4768-24D4-726D-F1DF6691CD3F}"/>
                    </a:ext>
                  </a:extLst>
                </p14:cNvPr>
                <p14:cNvContentPartPr/>
                <p14:nvPr/>
              </p14:nvContentPartPr>
              <p14:xfrm>
                <a:off x="11052225" y="596025"/>
                <a:ext cx="254520" cy="967320"/>
              </p14:xfrm>
            </p:contentPart>
          </mc:Choice>
          <mc:Fallback>
            <p:pic>
              <p:nvPicPr>
                <p:cNvPr id="42" name="Ink 41">
                  <a:extLst>
                    <a:ext uri="{FF2B5EF4-FFF2-40B4-BE49-F238E27FC236}">
                      <a16:creationId xmlns:a16="http://schemas.microsoft.com/office/drawing/2014/main" id="{38153F75-4768-24D4-726D-F1DF6691CD3F}"/>
                    </a:ext>
                  </a:extLst>
                </p:cNvPr>
                <p:cNvPicPr/>
                <p:nvPr/>
              </p:nvPicPr>
              <p:blipFill>
                <a:blip r:embed="rId385"/>
                <a:stretch>
                  <a:fillRect/>
                </a:stretch>
              </p:blipFill>
              <p:spPr>
                <a:xfrm>
                  <a:off x="11037105" y="580905"/>
                  <a:ext cx="284760" cy="9979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43" name="Ink 42">
                  <a:extLst>
                    <a:ext uri="{FF2B5EF4-FFF2-40B4-BE49-F238E27FC236}">
                      <a16:creationId xmlns:a16="http://schemas.microsoft.com/office/drawing/2014/main" id="{6881B668-5709-388F-9AA1-869517A15868}"/>
                    </a:ext>
                  </a:extLst>
                </p14:cNvPr>
                <p14:cNvContentPartPr/>
                <p14:nvPr/>
              </p14:nvContentPartPr>
              <p14:xfrm>
                <a:off x="13244985" y="941985"/>
                <a:ext cx="211680" cy="1053000"/>
              </p14:xfrm>
            </p:contentPart>
          </mc:Choice>
          <mc:Fallback>
            <p:pic>
              <p:nvPicPr>
                <p:cNvPr id="43" name="Ink 42">
                  <a:extLst>
                    <a:ext uri="{FF2B5EF4-FFF2-40B4-BE49-F238E27FC236}">
                      <a16:creationId xmlns:a16="http://schemas.microsoft.com/office/drawing/2014/main" id="{6881B668-5709-388F-9AA1-869517A15868}"/>
                    </a:ext>
                  </a:extLst>
                </p:cNvPr>
                <p:cNvPicPr/>
                <p:nvPr/>
              </p:nvPicPr>
              <p:blipFill>
                <a:blip r:embed="rId387"/>
                <a:stretch>
                  <a:fillRect/>
                </a:stretch>
              </p:blipFill>
              <p:spPr>
                <a:xfrm>
                  <a:off x="13229865" y="926505"/>
                  <a:ext cx="241920" cy="10836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44" name="Ink 43">
                  <a:extLst>
                    <a:ext uri="{FF2B5EF4-FFF2-40B4-BE49-F238E27FC236}">
                      <a16:creationId xmlns:a16="http://schemas.microsoft.com/office/drawing/2014/main" id="{264688E6-F0B3-66F6-A68E-BBAAC18A7FFD}"/>
                    </a:ext>
                  </a:extLst>
                </p14:cNvPr>
                <p14:cNvContentPartPr/>
                <p14:nvPr/>
              </p14:nvContentPartPr>
              <p14:xfrm>
                <a:off x="13605705" y="1540305"/>
                <a:ext cx="163800" cy="15840"/>
              </p14:xfrm>
            </p:contentPart>
          </mc:Choice>
          <mc:Fallback>
            <p:pic>
              <p:nvPicPr>
                <p:cNvPr id="44" name="Ink 43">
                  <a:extLst>
                    <a:ext uri="{FF2B5EF4-FFF2-40B4-BE49-F238E27FC236}">
                      <a16:creationId xmlns:a16="http://schemas.microsoft.com/office/drawing/2014/main" id="{264688E6-F0B3-66F6-A68E-BBAAC18A7FFD}"/>
                    </a:ext>
                  </a:extLst>
                </p:cNvPr>
                <p:cNvPicPr/>
                <p:nvPr/>
              </p:nvPicPr>
              <p:blipFill>
                <a:blip r:embed="rId389"/>
                <a:stretch>
                  <a:fillRect/>
                </a:stretch>
              </p:blipFill>
              <p:spPr>
                <a:xfrm>
                  <a:off x="13590225" y="1525185"/>
                  <a:ext cx="1940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63" name="Ink 62">
                  <a:extLst>
                    <a:ext uri="{FF2B5EF4-FFF2-40B4-BE49-F238E27FC236}">
                      <a16:creationId xmlns:a16="http://schemas.microsoft.com/office/drawing/2014/main" id="{7C024F45-BB7D-B66A-A48C-1680421D389A}"/>
                    </a:ext>
                  </a:extLst>
                </p14:cNvPr>
                <p14:cNvContentPartPr/>
                <p14:nvPr/>
              </p14:nvContentPartPr>
              <p14:xfrm>
                <a:off x="10682145" y="1007865"/>
                <a:ext cx="324000" cy="29520"/>
              </p14:xfrm>
            </p:contentPart>
          </mc:Choice>
          <mc:Fallback>
            <p:pic>
              <p:nvPicPr>
                <p:cNvPr id="63" name="Ink 62">
                  <a:extLst>
                    <a:ext uri="{FF2B5EF4-FFF2-40B4-BE49-F238E27FC236}">
                      <a16:creationId xmlns:a16="http://schemas.microsoft.com/office/drawing/2014/main" id="{7C024F45-BB7D-B66A-A48C-1680421D389A}"/>
                    </a:ext>
                  </a:extLst>
                </p:cNvPr>
                <p:cNvPicPr/>
                <p:nvPr/>
              </p:nvPicPr>
              <p:blipFill>
                <a:blip r:embed="rId391"/>
                <a:stretch>
                  <a:fillRect/>
                </a:stretch>
              </p:blipFill>
              <p:spPr>
                <a:xfrm>
                  <a:off x="10667025" y="992745"/>
                  <a:ext cx="3546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64" name="Ink 63">
                  <a:extLst>
                    <a:ext uri="{FF2B5EF4-FFF2-40B4-BE49-F238E27FC236}">
                      <a16:creationId xmlns:a16="http://schemas.microsoft.com/office/drawing/2014/main" id="{2AEBBBD2-C5ED-FFE2-AE37-BA2CB2C0839E}"/>
                    </a:ext>
                  </a:extLst>
                </p14:cNvPr>
                <p14:cNvContentPartPr/>
                <p14:nvPr/>
              </p14:nvContentPartPr>
              <p14:xfrm>
                <a:off x="10593585" y="865305"/>
                <a:ext cx="198720" cy="424440"/>
              </p14:xfrm>
            </p:contentPart>
          </mc:Choice>
          <mc:Fallback>
            <p:pic>
              <p:nvPicPr>
                <p:cNvPr id="64" name="Ink 63">
                  <a:extLst>
                    <a:ext uri="{FF2B5EF4-FFF2-40B4-BE49-F238E27FC236}">
                      <a16:creationId xmlns:a16="http://schemas.microsoft.com/office/drawing/2014/main" id="{2AEBBBD2-C5ED-FFE2-AE37-BA2CB2C0839E}"/>
                    </a:ext>
                  </a:extLst>
                </p:cNvPr>
                <p:cNvPicPr/>
                <p:nvPr/>
              </p:nvPicPr>
              <p:blipFill>
                <a:blip r:embed="rId393"/>
                <a:stretch>
                  <a:fillRect/>
                </a:stretch>
              </p:blipFill>
              <p:spPr>
                <a:xfrm>
                  <a:off x="10578105" y="850185"/>
                  <a:ext cx="228960" cy="45504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79" name="Ink 78">
                  <a:extLst>
                    <a:ext uri="{FF2B5EF4-FFF2-40B4-BE49-F238E27FC236}">
                      <a16:creationId xmlns:a16="http://schemas.microsoft.com/office/drawing/2014/main" id="{45C3256B-BA2C-1D58-F713-A73C2B83EC5B}"/>
                    </a:ext>
                  </a:extLst>
                </p14:cNvPr>
                <p14:cNvContentPartPr/>
                <p14:nvPr/>
              </p14:nvContentPartPr>
              <p14:xfrm>
                <a:off x="11684745" y="1161225"/>
                <a:ext cx="776880" cy="174240"/>
              </p14:xfrm>
            </p:contentPart>
          </mc:Choice>
          <mc:Fallback>
            <p:pic>
              <p:nvPicPr>
                <p:cNvPr id="79" name="Ink 78">
                  <a:extLst>
                    <a:ext uri="{FF2B5EF4-FFF2-40B4-BE49-F238E27FC236}">
                      <a16:creationId xmlns:a16="http://schemas.microsoft.com/office/drawing/2014/main" id="{45C3256B-BA2C-1D58-F713-A73C2B83EC5B}"/>
                    </a:ext>
                  </a:extLst>
                </p:cNvPr>
                <p:cNvPicPr/>
                <p:nvPr/>
              </p:nvPicPr>
              <p:blipFill>
                <a:blip r:embed="rId395"/>
                <a:stretch>
                  <a:fillRect/>
                </a:stretch>
              </p:blipFill>
              <p:spPr>
                <a:xfrm>
                  <a:off x="11669265" y="1146105"/>
                  <a:ext cx="8074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80" name="Ink 79">
                  <a:extLst>
                    <a:ext uri="{FF2B5EF4-FFF2-40B4-BE49-F238E27FC236}">
                      <a16:creationId xmlns:a16="http://schemas.microsoft.com/office/drawing/2014/main" id="{54D38C82-7725-C858-8E12-B52A2DF403B8}"/>
                    </a:ext>
                  </a:extLst>
                </p14:cNvPr>
                <p14:cNvContentPartPr/>
                <p14:nvPr/>
              </p14:nvContentPartPr>
              <p14:xfrm>
                <a:off x="11754945" y="1761705"/>
                <a:ext cx="700560" cy="75600"/>
              </p14:xfrm>
            </p:contentPart>
          </mc:Choice>
          <mc:Fallback>
            <p:pic>
              <p:nvPicPr>
                <p:cNvPr id="80" name="Ink 79">
                  <a:extLst>
                    <a:ext uri="{FF2B5EF4-FFF2-40B4-BE49-F238E27FC236}">
                      <a16:creationId xmlns:a16="http://schemas.microsoft.com/office/drawing/2014/main" id="{54D38C82-7725-C858-8E12-B52A2DF403B8}"/>
                    </a:ext>
                  </a:extLst>
                </p:cNvPr>
                <p:cNvPicPr/>
                <p:nvPr/>
              </p:nvPicPr>
              <p:blipFill>
                <a:blip r:embed="rId397"/>
                <a:stretch>
                  <a:fillRect/>
                </a:stretch>
              </p:blipFill>
              <p:spPr>
                <a:xfrm>
                  <a:off x="11739465" y="1746585"/>
                  <a:ext cx="7311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131" name="Ink 130">
                  <a:extLst>
                    <a:ext uri="{FF2B5EF4-FFF2-40B4-BE49-F238E27FC236}">
                      <a16:creationId xmlns:a16="http://schemas.microsoft.com/office/drawing/2014/main" id="{4BFB0906-CB4D-B7EB-3C7A-B06897E09A51}"/>
                    </a:ext>
                  </a:extLst>
                </p14:cNvPr>
                <p14:cNvContentPartPr/>
                <p14:nvPr/>
              </p14:nvContentPartPr>
              <p14:xfrm>
                <a:off x="6919065" y="319905"/>
                <a:ext cx="550800" cy="357840"/>
              </p14:xfrm>
            </p:contentPart>
          </mc:Choice>
          <mc:Fallback>
            <p:pic>
              <p:nvPicPr>
                <p:cNvPr id="131" name="Ink 130">
                  <a:extLst>
                    <a:ext uri="{FF2B5EF4-FFF2-40B4-BE49-F238E27FC236}">
                      <a16:creationId xmlns:a16="http://schemas.microsoft.com/office/drawing/2014/main" id="{4BFB0906-CB4D-B7EB-3C7A-B06897E09A51}"/>
                    </a:ext>
                  </a:extLst>
                </p:cNvPr>
                <p:cNvPicPr/>
                <p:nvPr/>
              </p:nvPicPr>
              <p:blipFill>
                <a:blip r:embed="rId399"/>
                <a:stretch>
                  <a:fillRect/>
                </a:stretch>
              </p:blipFill>
              <p:spPr>
                <a:xfrm>
                  <a:off x="6903945" y="304425"/>
                  <a:ext cx="58104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132" name="Ink 131">
                  <a:extLst>
                    <a:ext uri="{FF2B5EF4-FFF2-40B4-BE49-F238E27FC236}">
                      <a16:creationId xmlns:a16="http://schemas.microsoft.com/office/drawing/2014/main" id="{8EF1157E-3A73-754C-1239-DB8FEC8567E3}"/>
                    </a:ext>
                  </a:extLst>
                </p14:cNvPr>
                <p14:cNvContentPartPr/>
                <p14:nvPr/>
              </p14:nvContentPartPr>
              <p14:xfrm>
                <a:off x="7091145" y="618345"/>
                <a:ext cx="374400" cy="27000"/>
              </p14:xfrm>
            </p:contentPart>
          </mc:Choice>
          <mc:Fallback>
            <p:pic>
              <p:nvPicPr>
                <p:cNvPr id="132" name="Ink 131">
                  <a:extLst>
                    <a:ext uri="{FF2B5EF4-FFF2-40B4-BE49-F238E27FC236}">
                      <a16:creationId xmlns:a16="http://schemas.microsoft.com/office/drawing/2014/main" id="{8EF1157E-3A73-754C-1239-DB8FEC8567E3}"/>
                    </a:ext>
                  </a:extLst>
                </p:cNvPr>
                <p:cNvPicPr/>
                <p:nvPr/>
              </p:nvPicPr>
              <p:blipFill>
                <a:blip r:embed="rId401"/>
                <a:stretch>
                  <a:fillRect/>
                </a:stretch>
              </p:blipFill>
              <p:spPr>
                <a:xfrm>
                  <a:off x="7076025" y="602865"/>
                  <a:ext cx="40500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133" name="Ink 132">
                  <a:extLst>
                    <a:ext uri="{FF2B5EF4-FFF2-40B4-BE49-F238E27FC236}">
                      <a16:creationId xmlns:a16="http://schemas.microsoft.com/office/drawing/2014/main" id="{F06E4AF7-0D27-52A7-037B-036E870586CD}"/>
                    </a:ext>
                  </a:extLst>
                </p14:cNvPr>
                <p14:cNvContentPartPr/>
                <p14:nvPr/>
              </p14:nvContentPartPr>
              <p14:xfrm>
                <a:off x="7026705" y="584505"/>
                <a:ext cx="87840" cy="8280"/>
              </p14:xfrm>
            </p:contentPart>
          </mc:Choice>
          <mc:Fallback>
            <p:pic>
              <p:nvPicPr>
                <p:cNvPr id="133" name="Ink 132">
                  <a:extLst>
                    <a:ext uri="{FF2B5EF4-FFF2-40B4-BE49-F238E27FC236}">
                      <a16:creationId xmlns:a16="http://schemas.microsoft.com/office/drawing/2014/main" id="{F06E4AF7-0D27-52A7-037B-036E870586CD}"/>
                    </a:ext>
                  </a:extLst>
                </p:cNvPr>
                <p:cNvPicPr/>
                <p:nvPr/>
              </p:nvPicPr>
              <p:blipFill>
                <a:blip r:embed="rId403"/>
                <a:stretch>
                  <a:fillRect/>
                </a:stretch>
              </p:blipFill>
              <p:spPr>
                <a:xfrm>
                  <a:off x="7011225" y="569025"/>
                  <a:ext cx="1184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138" name="Ink 137">
                  <a:extLst>
                    <a:ext uri="{FF2B5EF4-FFF2-40B4-BE49-F238E27FC236}">
                      <a16:creationId xmlns:a16="http://schemas.microsoft.com/office/drawing/2014/main" id="{82FE5D11-93C3-CD31-96D1-947B39E301C1}"/>
                    </a:ext>
                  </a:extLst>
                </p14:cNvPr>
                <p14:cNvContentPartPr/>
                <p14:nvPr/>
              </p14:nvContentPartPr>
              <p14:xfrm>
                <a:off x="5358825" y="1154745"/>
                <a:ext cx="131400" cy="127080"/>
              </p14:xfrm>
            </p:contentPart>
          </mc:Choice>
          <mc:Fallback>
            <p:pic>
              <p:nvPicPr>
                <p:cNvPr id="138" name="Ink 137">
                  <a:extLst>
                    <a:ext uri="{FF2B5EF4-FFF2-40B4-BE49-F238E27FC236}">
                      <a16:creationId xmlns:a16="http://schemas.microsoft.com/office/drawing/2014/main" id="{82FE5D11-93C3-CD31-96D1-947B39E301C1}"/>
                    </a:ext>
                  </a:extLst>
                </p:cNvPr>
                <p:cNvPicPr/>
                <p:nvPr/>
              </p:nvPicPr>
              <p:blipFill>
                <a:blip r:embed="rId405"/>
                <a:stretch>
                  <a:fillRect/>
                </a:stretch>
              </p:blipFill>
              <p:spPr>
                <a:xfrm>
                  <a:off x="5343345" y="1139265"/>
                  <a:ext cx="16200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139" name="Ink 138">
                  <a:extLst>
                    <a:ext uri="{FF2B5EF4-FFF2-40B4-BE49-F238E27FC236}">
                      <a16:creationId xmlns:a16="http://schemas.microsoft.com/office/drawing/2014/main" id="{DC1F59D8-9789-CFA8-8B3F-336C07BF0728}"/>
                    </a:ext>
                  </a:extLst>
                </p14:cNvPr>
                <p14:cNvContentPartPr/>
                <p14:nvPr/>
              </p14:nvContentPartPr>
              <p14:xfrm>
                <a:off x="5339745" y="1171305"/>
                <a:ext cx="163080" cy="304560"/>
              </p14:xfrm>
            </p:contentPart>
          </mc:Choice>
          <mc:Fallback>
            <p:pic>
              <p:nvPicPr>
                <p:cNvPr id="139" name="Ink 138">
                  <a:extLst>
                    <a:ext uri="{FF2B5EF4-FFF2-40B4-BE49-F238E27FC236}">
                      <a16:creationId xmlns:a16="http://schemas.microsoft.com/office/drawing/2014/main" id="{DC1F59D8-9789-CFA8-8B3F-336C07BF0728}"/>
                    </a:ext>
                  </a:extLst>
                </p:cNvPr>
                <p:cNvPicPr/>
                <p:nvPr/>
              </p:nvPicPr>
              <p:blipFill>
                <a:blip r:embed="rId407"/>
                <a:stretch>
                  <a:fillRect/>
                </a:stretch>
              </p:blipFill>
              <p:spPr>
                <a:xfrm>
                  <a:off x="5324625" y="1155825"/>
                  <a:ext cx="19368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140" name="Ink 139">
                  <a:extLst>
                    <a:ext uri="{FF2B5EF4-FFF2-40B4-BE49-F238E27FC236}">
                      <a16:creationId xmlns:a16="http://schemas.microsoft.com/office/drawing/2014/main" id="{72EA561F-0653-74ED-81C4-80D7AFC63BDD}"/>
                    </a:ext>
                  </a:extLst>
                </p14:cNvPr>
                <p14:cNvContentPartPr/>
                <p14:nvPr/>
              </p14:nvContentPartPr>
              <p14:xfrm>
                <a:off x="5625225" y="1146825"/>
                <a:ext cx="959760" cy="382680"/>
              </p14:xfrm>
            </p:contentPart>
          </mc:Choice>
          <mc:Fallback>
            <p:pic>
              <p:nvPicPr>
                <p:cNvPr id="140" name="Ink 139">
                  <a:extLst>
                    <a:ext uri="{FF2B5EF4-FFF2-40B4-BE49-F238E27FC236}">
                      <a16:creationId xmlns:a16="http://schemas.microsoft.com/office/drawing/2014/main" id="{72EA561F-0653-74ED-81C4-80D7AFC63BDD}"/>
                    </a:ext>
                  </a:extLst>
                </p:cNvPr>
                <p:cNvPicPr/>
                <p:nvPr/>
              </p:nvPicPr>
              <p:blipFill>
                <a:blip r:embed="rId409"/>
                <a:stretch>
                  <a:fillRect/>
                </a:stretch>
              </p:blipFill>
              <p:spPr>
                <a:xfrm>
                  <a:off x="5609745" y="1131705"/>
                  <a:ext cx="99000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141" name="Ink 140">
                  <a:extLst>
                    <a:ext uri="{FF2B5EF4-FFF2-40B4-BE49-F238E27FC236}">
                      <a16:creationId xmlns:a16="http://schemas.microsoft.com/office/drawing/2014/main" id="{DCBB5E5A-0240-8B2D-AEFC-2F23C28460F2}"/>
                    </a:ext>
                  </a:extLst>
                </p14:cNvPr>
                <p14:cNvContentPartPr/>
                <p14:nvPr/>
              </p14:nvContentPartPr>
              <p14:xfrm>
                <a:off x="6530625" y="1358505"/>
                <a:ext cx="208440" cy="132480"/>
              </p14:xfrm>
            </p:contentPart>
          </mc:Choice>
          <mc:Fallback>
            <p:pic>
              <p:nvPicPr>
                <p:cNvPr id="141" name="Ink 140">
                  <a:extLst>
                    <a:ext uri="{FF2B5EF4-FFF2-40B4-BE49-F238E27FC236}">
                      <a16:creationId xmlns:a16="http://schemas.microsoft.com/office/drawing/2014/main" id="{DCBB5E5A-0240-8B2D-AEFC-2F23C28460F2}"/>
                    </a:ext>
                  </a:extLst>
                </p:cNvPr>
                <p:cNvPicPr/>
                <p:nvPr/>
              </p:nvPicPr>
              <p:blipFill>
                <a:blip r:embed="rId411"/>
                <a:stretch>
                  <a:fillRect/>
                </a:stretch>
              </p:blipFill>
              <p:spPr>
                <a:xfrm>
                  <a:off x="6515505" y="1343025"/>
                  <a:ext cx="2390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142" name="Ink 141">
                  <a:extLst>
                    <a:ext uri="{FF2B5EF4-FFF2-40B4-BE49-F238E27FC236}">
                      <a16:creationId xmlns:a16="http://schemas.microsoft.com/office/drawing/2014/main" id="{84A58CB3-6869-7CB0-D8A3-34AA09E56711}"/>
                    </a:ext>
                  </a:extLst>
                </p14:cNvPr>
                <p14:cNvContentPartPr/>
                <p14:nvPr/>
              </p14:nvContentPartPr>
              <p14:xfrm>
                <a:off x="7029585" y="1448865"/>
                <a:ext cx="248400" cy="4680"/>
              </p14:xfrm>
            </p:contentPart>
          </mc:Choice>
          <mc:Fallback>
            <p:pic>
              <p:nvPicPr>
                <p:cNvPr id="142" name="Ink 141">
                  <a:extLst>
                    <a:ext uri="{FF2B5EF4-FFF2-40B4-BE49-F238E27FC236}">
                      <a16:creationId xmlns:a16="http://schemas.microsoft.com/office/drawing/2014/main" id="{84A58CB3-6869-7CB0-D8A3-34AA09E56711}"/>
                    </a:ext>
                  </a:extLst>
                </p:cNvPr>
                <p:cNvPicPr/>
                <p:nvPr/>
              </p:nvPicPr>
              <p:blipFill>
                <a:blip r:embed="rId413"/>
                <a:stretch>
                  <a:fillRect/>
                </a:stretch>
              </p:blipFill>
              <p:spPr>
                <a:xfrm>
                  <a:off x="7014105" y="1433745"/>
                  <a:ext cx="2786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143" name="Ink 142">
                  <a:extLst>
                    <a:ext uri="{FF2B5EF4-FFF2-40B4-BE49-F238E27FC236}">
                      <a16:creationId xmlns:a16="http://schemas.microsoft.com/office/drawing/2014/main" id="{24E6D08A-C2E5-D6EA-A3E6-07BCCE09156D}"/>
                    </a:ext>
                  </a:extLst>
                </p14:cNvPr>
                <p14:cNvContentPartPr/>
                <p14:nvPr/>
              </p14:nvContentPartPr>
              <p14:xfrm>
                <a:off x="7581465" y="1490625"/>
                <a:ext cx="265320" cy="15840"/>
              </p14:xfrm>
            </p:contentPart>
          </mc:Choice>
          <mc:Fallback>
            <p:pic>
              <p:nvPicPr>
                <p:cNvPr id="143" name="Ink 142">
                  <a:extLst>
                    <a:ext uri="{FF2B5EF4-FFF2-40B4-BE49-F238E27FC236}">
                      <a16:creationId xmlns:a16="http://schemas.microsoft.com/office/drawing/2014/main" id="{24E6D08A-C2E5-D6EA-A3E6-07BCCE09156D}"/>
                    </a:ext>
                  </a:extLst>
                </p:cNvPr>
                <p:cNvPicPr/>
                <p:nvPr/>
              </p:nvPicPr>
              <p:blipFill>
                <a:blip r:embed="rId415"/>
                <a:stretch>
                  <a:fillRect/>
                </a:stretch>
              </p:blipFill>
              <p:spPr>
                <a:xfrm>
                  <a:off x="7566345" y="1475145"/>
                  <a:ext cx="29556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145" name="Ink 144">
                  <a:extLst>
                    <a:ext uri="{FF2B5EF4-FFF2-40B4-BE49-F238E27FC236}">
                      <a16:creationId xmlns:a16="http://schemas.microsoft.com/office/drawing/2014/main" id="{669366C7-B430-4EEA-0FA8-2139EFB44209}"/>
                    </a:ext>
                  </a:extLst>
                </p14:cNvPr>
                <p14:cNvContentPartPr/>
                <p14:nvPr/>
              </p14:nvContentPartPr>
              <p14:xfrm>
                <a:off x="7782345" y="1715625"/>
                <a:ext cx="245880" cy="398160"/>
              </p14:xfrm>
            </p:contentPart>
          </mc:Choice>
          <mc:Fallback>
            <p:pic>
              <p:nvPicPr>
                <p:cNvPr id="145" name="Ink 144">
                  <a:extLst>
                    <a:ext uri="{FF2B5EF4-FFF2-40B4-BE49-F238E27FC236}">
                      <a16:creationId xmlns:a16="http://schemas.microsoft.com/office/drawing/2014/main" id="{669366C7-B430-4EEA-0FA8-2139EFB44209}"/>
                    </a:ext>
                  </a:extLst>
                </p:cNvPr>
                <p:cNvPicPr/>
                <p:nvPr/>
              </p:nvPicPr>
              <p:blipFill>
                <a:blip r:embed="rId417"/>
                <a:stretch>
                  <a:fillRect/>
                </a:stretch>
              </p:blipFill>
              <p:spPr>
                <a:xfrm>
                  <a:off x="7767225" y="1700505"/>
                  <a:ext cx="27612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146" name="Ink 145">
                  <a:extLst>
                    <a:ext uri="{FF2B5EF4-FFF2-40B4-BE49-F238E27FC236}">
                      <a16:creationId xmlns:a16="http://schemas.microsoft.com/office/drawing/2014/main" id="{DC0357ED-A206-80A6-D2AA-494C79A74D26}"/>
                    </a:ext>
                  </a:extLst>
                </p14:cNvPr>
                <p14:cNvContentPartPr/>
                <p14:nvPr/>
              </p14:nvContentPartPr>
              <p14:xfrm>
                <a:off x="7776225" y="1902825"/>
                <a:ext cx="633240" cy="183600"/>
              </p14:xfrm>
            </p:contentPart>
          </mc:Choice>
          <mc:Fallback>
            <p:pic>
              <p:nvPicPr>
                <p:cNvPr id="146" name="Ink 145">
                  <a:extLst>
                    <a:ext uri="{FF2B5EF4-FFF2-40B4-BE49-F238E27FC236}">
                      <a16:creationId xmlns:a16="http://schemas.microsoft.com/office/drawing/2014/main" id="{DC0357ED-A206-80A6-D2AA-494C79A74D26}"/>
                    </a:ext>
                  </a:extLst>
                </p:cNvPr>
                <p:cNvPicPr/>
                <p:nvPr/>
              </p:nvPicPr>
              <p:blipFill>
                <a:blip r:embed="rId419"/>
                <a:stretch>
                  <a:fillRect/>
                </a:stretch>
              </p:blipFill>
              <p:spPr>
                <a:xfrm>
                  <a:off x="7761105" y="1887705"/>
                  <a:ext cx="6638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147" name="Ink 146">
                  <a:extLst>
                    <a:ext uri="{FF2B5EF4-FFF2-40B4-BE49-F238E27FC236}">
                      <a16:creationId xmlns:a16="http://schemas.microsoft.com/office/drawing/2014/main" id="{0789DB1A-054E-524F-6BCC-B0772EE94D5B}"/>
                    </a:ext>
                  </a:extLst>
                </p14:cNvPr>
                <p14:cNvContentPartPr/>
                <p14:nvPr/>
              </p14:nvContentPartPr>
              <p14:xfrm>
                <a:off x="8418465" y="1919745"/>
                <a:ext cx="471600" cy="139320"/>
              </p14:xfrm>
            </p:contentPart>
          </mc:Choice>
          <mc:Fallback>
            <p:pic>
              <p:nvPicPr>
                <p:cNvPr id="147" name="Ink 146">
                  <a:extLst>
                    <a:ext uri="{FF2B5EF4-FFF2-40B4-BE49-F238E27FC236}">
                      <a16:creationId xmlns:a16="http://schemas.microsoft.com/office/drawing/2014/main" id="{0789DB1A-054E-524F-6BCC-B0772EE94D5B}"/>
                    </a:ext>
                  </a:extLst>
                </p:cNvPr>
                <p:cNvPicPr/>
                <p:nvPr/>
              </p:nvPicPr>
              <p:blipFill>
                <a:blip r:embed="rId421"/>
                <a:stretch>
                  <a:fillRect/>
                </a:stretch>
              </p:blipFill>
              <p:spPr>
                <a:xfrm>
                  <a:off x="8403345" y="1904265"/>
                  <a:ext cx="5018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148" name="Ink 147">
                  <a:extLst>
                    <a:ext uri="{FF2B5EF4-FFF2-40B4-BE49-F238E27FC236}">
                      <a16:creationId xmlns:a16="http://schemas.microsoft.com/office/drawing/2014/main" id="{B2667D01-6A71-68FF-E100-B5313298F00B}"/>
                    </a:ext>
                  </a:extLst>
                </p14:cNvPr>
                <p14:cNvContentPartPr/>
                <p14:nvPr/>
              </p14:nvContentPartPr>
              <p14:xfrm>
                <a:off x="9107145" y="1818945"/>
                <a:ext cx="593640" cy="315360"/>
              </p14:xfrm>
            </p:contentPart>
          </mc:Choice>
          <mc:Fallback>
            <p:pic>
              <p:nvPicPr>
                <p:cNvPr id="148" name="Ink 147">
                  <a:extLst>
                    <a:ext uri="{FF2B5EF4-FFF2-40B4-BE49-F238E27FC236}">
                      <a16:creationId xmlns:a16="http://schemas.microsoft.com/office/drawing/2014/main" id="{B2667D01-6A71-68FF-E100-B5313298F00B}"/>
                    </a:ext>
                  </a:extLst>
                </p:cNvPr>
                <p:cNvPicPr/>
                <p:nvPr/>
              </p:nvPicPr>
              <p:blipFill>
                <a:blip r:embed="rId423"/>
                <a:stretch>
                  <a:fillRect/>
                </a:stretch>
              </p:blipFill>
              <p:spPr>
                <a:xfrm>
                  <a:off x="9092025" y="1803825"/>
                  <a:ext cx="62424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149" name="Ink 148">
                  <a:extLst>
                    <a:ext uri="{FF2B5EF4-FFF2-40B4-BE49-F238E27FC236}">
                      <a16:creationId xmlns:a16="http://schemas.microsoft.com/office/drawing/2014/main" id="{0CE97CA9-9792-19C8-8E38-0EEF5CB3C32F}"/>
                    </a:ext>
                  </a:extLst>
                </p14:cNvPr>
                <p14:cNvContentPartPr/>
                <p14:nvPr/>
              </p14:nvContentPartPr>
              <p14:xfrm>
                <a:off x="9786105" y="1838385"/>
                <a:ext cx="195480" cy="242640"/>
              </p14:xfrm>
            </p:contentPart>
          </mc:Choice>
          <mc:Fallback>
            <p:pic>
              <p:nvPicPr>
                <p:cNvPr id="149" name="Ink 148">
                  <a:extLst>
                    <a:ext uri="{FF2B5EF4-FFF2-40B4-BE49-F238E27FC236}">
                      <a16:creationId xmlns:a16="http://schemas.microsoft.com/office/drawing/2014/main" id="{0CE97CA9-9792-19C8-8E38-0EEF5CB3C32F}"/>
                    </a:ext>
                  </a:extLst>
                </p:cNvPr>
                <p:cNvPicPr/>
                <p:nvPr/>
              </p:nvPicPr>
              <p:blipFill>
                <a:blip r:embed="rId425"/>
                <a:stretch>
                  <a:fillRect/>
                </a:stretch>
              </p:blipFill>
              <p:spPr>
                <a:xfrm>
                  <a:off x="9770985" y="1823265"/>
                  <a:ext cx="22572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150" name="Ink 149">
                  <a:extLst>
                    <a:ext uri="{FF2B5EF4-FFF2-40B4-BE49-F238E27FC236}">
                      <a16:creationId xmlns:a16="http://schemas.microsoft.com/office/drawing/2014/main" id="{4762B483-F778-86E7-3D33-6A123D9B6318}"/>
                    </a:ext>
                  </a:extLst>
                </p14:cNvPr>
                <p14:cNvContentPartPr/>
                <p14:nvPr/>
              </p14:nvContentPartPr>
              <p14:xfrm>
                <a:off x="9885105" y="1976265"/>
                <a:ext cx="301680" cy="95760"/>
              </p14:xfrm>
            </p:contentPart>
          </mc:Choice>
          <mc:Fallback>
            <p:pic>
              <p:nvPicPr>
                <p:cNvPr id="150" name="Ink 149">
                  <a:extLst>
                    <a:ext uri="{FF2B5EF4-FFF2-40B4-BE49-F238E27FC236}">
                      <a16:creationId xmlns:a16="http://schemas.microsoft.com/office/drawing/2014/main" id="{4762B483-F778-86E7-3D33-6A123D9B6318}"/>
                    </a:ext>
                  </a:extLst>
                </p:cNvPr>
                <p:cNvPicPr/>
                <p:nvPr/>
              </p:nvPicPr>
              <p:blipFill>
                <a:blip r:embed="rId427"/>
                <a:stretch>
                  <a:fillRect/>
                </a:stretch>
              </p:blipFill>
              <p:spPr>
                <a:xfrm>
                  <a:off x="9869985" y="1960785"/>
                  <a:ext cx="3322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151" name="Ink 150">
                  <a:extLst>
                    <a:ext uri="{FF2B5EF4-FFF2-40B4-BE49-F238E27FC236}">
                      <a16:creationId xmlns:a16="http://schemas.microsoft.com/office/drawing/2014/main" id="{CB3EBF81-9A2C-1DC8-59D4-41317892A065}"/>
                    </a:ext>
                  </a:extLst>
                </p14:cNvPr>
                <p14:cNvContentPartPr/>
                <p14:nvPr/>
              </p14:nvContentPartPr>
              <p14:xfrm>
                <a:off x="10234665" y="1942425"/>
                <a:ext cx="506520" cy="162360"/>
              </p14:xfrm>
            </p:contentPart>
          </mc:Choice>
          <mc:Fallback>
            <p:pic>
              <p:nvPicPr>
                <p:cNvPr id="151" name="Ink 150">
                  <a:extLst>
                    <a:ext uri="{FF2B5EF4-FFF2-40B4-BE49-F238E27FC236}">
                      <a16:creationId xmlns:a16="http://schemas.microsoft.com/office/drawing/2014/main" id="{CB3EBF81-9A2C-1DC8-59D4-41317892A065}"/>
                    </a:ext>
                  </a:extLst>
                </p:cNvPr>
                <p:cNvPicPr/>
                <p:nvPr/>
              </p:nvPicPr>
              <p:blipFill>
                <a:blip r:embed="rId429"/>
                <a:stretch>
                  <a:fillRect/>
                </a:stretch>
              </p:blipFill>
              <p:spPr>
                <a:xfrm>
                  <a:off x="10219545" y="1926945"/>
                  <a:ext cx="5367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152" name="Ink 151">
                  <a:extLst>
                    <a:ext uri="{FF2B5EF4-FFF2-40B4-BE49-F238E27FC236}">
                      <a16:creationId xmlns:a16="http://schemas.microsoft.com/office/drawing/2014/main" id="{ECD8C4FB-388F-4D3F-03B0-51CCC89A8147}"/>
                    </a:ext>
                  </a:extLst>
                </p14:cNvPr>
                <p14:cNvContentPartPr/>
                <p14:nvPr/>
              </p14:nvContentPartPr>
              <p14:xfrm>
                <a:off x="10730745" y="2013705"/>
                <a:ext cx="218520" cy="49320"/>
              </p14:xfrm>
            </p:contentPart>
          </mc:Choice>
          <mc:Fallback>
            <p:pic>
              <p:nvPicPr>
                <p:cNvPr id="152" name="Ink 151">
                  <a:extLst>
                    <a:ext uri="{FF2B5EF4-FFF2-40B4-BE49-F238E27FC236}">
                      <a16:creationId xmlns:a16="http://schemas.microsoft.com/office/drawing/2014/main" id="{ECD8C4FB-388F-4D3F-03B0-51CCC89A8147}"/>
                    </a:ext>
                  </a:extLst>
                </p:cNvPr>
                <p:cNvPicPr/>
                <p:nvPr/>
              </p:nvPicPr>
              <p:blipFill>
                <a:blip r:embed="rId431"/>
                <a:stretch>
                  <a:fillRect/>
                </a:stretch>
              </p:blipFill>
              <p:spPr>
                <a:xfrm>
                  <a:off x="10715625" y="1998225"/>
                  <a:ext cx="24912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66" name="Ink 265">
                  <a:extLst>
                    <a:ext uri="{FF2B5EF4-FFF2-40B4-BE49-F238E27FC236}">
                      <a16:creationId xmlns:a16="http://schemas.microsoft.com/office/drawing/2014/main" id="{B7395FFF-E0EA-FE03-16A3-6492FD122C1A}"/>
                    </a:ext>
                  </a:extLst>
                </p14:cNvPr>
                <p14:cNvContentPartPr/>
                <p14:nvPr/>
              </p14:nvContentPartPr>
              <p14:xfrm>
                <a:off x="11156265" y="476865"/>
                <a:ext cx="1212840" cy="1724400"/>
              </p14:xfrm>
            </p:contentPart>
          </mc:Choice>
          <mc:Fallback>
            <p:pic>
              <p:nvPicPr>
                <p:cNvPr id="266" name="Ink 265">
                  <a:extLst>
                    <a:ext uri="{FF2B5EF4-FFF2-40B4-BE49-F238E27FC236}">
                      <a16:creationId xmlns:a16="http://schemas.microsoft.com/office/drawing/2014/main" id="{B7395FFF-E0EA-FE03-16A3-6492FD122C1A}"/>
                    </a:ext>
                  </a:extLst>
                </p:cNvPr>
                <p:cNvPicPr/>
                <p:nvPr/>
              </p:nvPicPr>
              <p:blipFill>
                <a:blip r:embed="rId433"/>
                <a:stretch>
                  <a:fillRect/>
                </a:stretch>
              </p:blipFill>
              <p:spPr>
                <a:xfrm>
                  <a:off x="11141145" y="461385"/>
                  <a:ext cx="1243440" cy="175500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67" name="Ink 266">
                  <a:extLst>
                    <a:ext uri="{FF2B5EF4-FFF2-40B4-BE49-F238E27FC236}">
                      <a16:creationId xmlns:a16="http://schemas.microsoft.com/office/drawing/2014/main" id="{410653D0-B6B2-DB68-F42C-765E64B77C53}"/>
                    </a:ext>
                  </a:extLst>
                </p14:cNvPr>
                <p14:cNvContentPartPr/>
                <p14:nvPr/>
              </p14:nvContentPartPr>
              <p14:xfrm>
                <a:off x="12031065" y="649305"/>
                <a:ext cx="1489320" cy="1335960"/>
              </p14:xfrm>
            </p:contentPart>
          </mc:Choice>
          <mc:Fallback>
            <p:pic>
              <p:nvPicPr>
                <p:cNvPr id="267" name="Ink 266">
                  <a:extLst>
                    <a:ext uri="{FF2B5EF4-FFF2-40B4-BE49-F238E27FC236}">
                      <a16:creationId xmlns:a16="http://schemas.microsoft.com/office/drawing/2014/main" id="{410653D0-B6B2-DB68-F42C-765E64B77C53}"/>
                    </a:ext>
                  </a:extLst>
                </p:cNvPr>
                <p:cNvPicPr/>
                <p:nvPr/>
              </p:nvPicPr>
              <p:blipFill>
                <a:blip r:embed="rId435"/>
                <a:stretch>
                  <a:fillRect/>
                </a:stretch>
              </p:blipFill>
              <p:spPr>
                <a:xfrm>
                  <a:off x="12015945" y="633825"/>
                  <a:ext cx="1519920" cy="1366560"/>
                </a:xfrm>
                <a:prstGeom prst="rect">
                  <a:avLst/>
                </a:prstGeom>
              </p:spPr>
            </p:pic>
          </mc:Fallback>
        </mc:AlternateContent>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BF07CD3C-FB97-49AF-28B9-B3C75F231B08}"/>
              </a:ext>
            </a:extLst>
          </p:cNvPr>
          <p:cNvGrpSpPr/>
          <p:nvPr/>
        </p:nvGrpSpPr>
        <p:grpSpPr>
          <a:xfrm>
            <a:off x="1292265" y="627705"/>
            <a:ext cx="4279320" cy="482760"/>
            <a:chOff x="1292265" y="627705"/>
            <a:chExt cx="4279320" cy="4827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8ADFC85-451F-CDFC-D53C-B35E9F77AF4B}"/>
                    </a:ext>
                  </a:extLst>
                </p14:cNvPr>
                <p14:cNvContentPartPr/>
                <p14:nvPr/>
              </p14:nvContentPartPr>
              <p14:xfrm>
                <a:off x="1292265" y="628785"/>
                <a:ext cx="780840" cy="401760"/>
              </p14:xfrm>
            </p:contentPart>
          </mc:Choice>
          <mc:Fallback>
            <p:pic>
              <p:nvPicPr>
                <p:cNvPr id="2" name="Ink 1">
                  <a:extLst>
                    <a:ext uri="{FF2B5EF4-FFF2-40B4-BE49-F238E27FC236}">
                      <a16:creationId xmlns:a16="http://schemas.microsoft.com/office/drawing/2014/main" id="{78ADFC85-451F-CDFC-D53C-B35E9F77AF4B}"/>
                    </a:ext>
                  </a:extLst>
                </p:cNvPr>
                <p:cNvPicPr/>
                <p:nvPr/>
              </p:nvPicPr>
              <p:blipFill>
                <a:blip r:embed="rId3"/>
                <a:stretch>
                  <a:fillRect/>
                </a:stretch>
              </p:blipFill>
              <p:spPr>
                <a:xfrm>
                  <a:off x="1277145" y="613305"/>
                  <a:ext cx="81144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41F7760-2113-7739-D500-97A3F2D2E437}"/>
                    </a:ext>
                  </a:extLst>
                </p14:cNvPr>
                <p14:cNvContentPartPr/>
                <p14:nvPr/>
              </p14:nvContentPartPr>
              <p14:xfrm>
                <a:off x="2227905" y="646785"/>
                <a:ext cx="127440" cy="303480"/>
              </p14:xfrm>
            </p:contentPart>
          </mc:Choice>
          <mc:Fallback>
            <p:pic>
              <p:nvPicPr>
                <p:cNvPr id="3" name="Ink 2">
                  <a:extLst>
                    <a:ext uri="{FF2B5EF4-FFF2-40B4-BE49-F238E27FC236}">
                      <a16:creationId xmlns:a16="http://schemas.microsoft.com/office/drawing/2014/main" id="{241F7760-2113-7739-D500-97A3F2D2E437}"/>
                    </a:ext>
                  </a:extLst>
                </p:cNvPr>
                <p:cNvPicPr/>
                <p:nvPr/>
              </p:nvPicPr>
              <p:blipFill>
                <a:blip r:embed="rId5"/>
                <a:stretch>
                  <a:fillRect/>
                </a:stretch>
              </p:blipFill>
              <p:spPr>
                <a:xfrm>
                  <a:off x="2212425" y="631665"/>
                  <a:ext cx="15804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ECB5CC08-D961-9575-FFC1-9B21C4D29B52}"/>
                    </a:ext>
                  </a:extLst>
                </p14:cNvPr>
                <p14:cNvContentPartPr/>
                <p14:nvPr/>
              </p14:nvContentPartPr>
              <p14:xfrm>
                <a:off x="2166345" y="747945"/>
                <a:ext cx="493200" cy="205560"/>
              </p14:xfrm>
            </p:contentPart>
          </mc:Choice>
          <mc:Fallback>
            <p:pic>
              <p:nvPicPr>
                <p:cNvPr id="4" name="Ink 3">
                  <a:extLst>
                    <a:ext uri="{FF2B5EF4-FFF2-40B4-BE49-F238E27FC236}">
                      <a16:creationId xmlns:a16="http://schemas.microsoft.com/office/drawing/2014/main" id="{ECB5CC08-D961-9575-FFC1-9B21C4D29B52}"/>
                    </a:ext>
                  </a:extLst>
                </p:cNvPr>
                <p:cNvPicPr/>
                <p:nvPr/>
              </p:nvPicPr>
              <p:blipFill>
                <a:blip r:embed="rId7"/>
                <a:stretch>
                  <a:fillRect/>
                </a:stretch>
              </p:blipFill>
              <p:spPr>
                <a:xfrm>
                  <a:off x="2151225" y="732465"/>
                  <a:ext cx="52380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1037BD74-069A-6FE5-8126-7051C13E7165}"/>
                    </a:ext>
                  </a:extLst>
                </p14:cNvPr>
                <p14:cNvContentPartPr/>
                <p14:nvPr/>
              </p14:nvContentPartPr>
              <p14:xfrm>
                <a:off x="2608425" y="746145"/>
                <a:ext cx="911160" cy="217800"/>
              </p14:xfrm>
            </p:contentPart>
          </mc:Choice>
          <mc:Fallback>
            <p:pic>
              <p:nvPicPr>
                <p:cNvPr id="5" name="Ink 4">
                  <a:extLst>
                    <a:ext uri="{FF2B5EF4-FFF2-40B4-BE49-F238E27FC236}">
                      <a16:creationId xmlns:a16="http://schemas.microsoft.com/office/drawing/2014/main" id="{1037BD74-069A-6FE5-8126-7051C13E7165}"/>
                    </a:ext>
                  </a:extLst>
                </p:cNvPr>
                <p:cNvPicPr/>
                <p:nvPr/>
              </p:nvPicPr>
              <p:blipFill>
                <a:blip r:embed="rId9"/>
                <a:stretch>
                  <a:fillRect/>
                </a:stretch>
              </p:blipFill>
              <p:spPr>
                <a:xfrm>
                  <a:off x="2592945" y="731025"/>
                  <a:ext cx="94176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4D007547-8729-507B-011D-C7043FB8B9A9}"/>
                    </a:ext>
                  </a:extLst>
                </p14:cNvPr>
                <p14:cNvContentPartPr/>
                <p14:nvPr/>
              </p14:nvContentPartPr>
              <p14:xfrm>
                <a:off x="3836025" y="627705"/>
                <a:ext cx="47880" cy="482760"/>
              </p14:xfrm>
            </p:contentPart>
          </mc:Choice>
          <mc:Fallback>
            <p:pic>
              <p:nvPicPr>
                <p:cNvPr id="6" name="Ink 5">
                  <a:extLst>
                    <a:ext uri="{FF2B5EF4-FFF2-40B4-BE49-F238E27FC236}">
                      <a16:creationId xmlns:a16="http://schemas.microsoft.com/office/drawing/2014/main" id="{4D007547-8729-507B-011D-C7043FB8B9A9}"/>
                    </a:ext>
                  </a:extLst>
                </p:cNvPr>
                <p:cNvPicPr/>
                <p:nvPr/>
              </p:nvPicPr>
              <p:blipFill>
                <a:blip r:embed="rId11"/>
                <a:stretch>
                  <a:fillRect/>
                </a:stretch>
              </p:blipFill>
              <p:spPr>
                <a:xfrm>
                  <a:off x="3820905" y="612585"/>
                  <a:ext cx="78480" cy="513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04326F1A-A7D3-3F7F-5361-0C85BBAB3C26}"/>
                    </a:ext>
                  </a:extLst>
                </p14:cNvPr>
                <p14:cNvContentPartPr/>
                <p14:nvPr/>
              </p14:nvContentPartPr>
              <p14:xfrm>
                <a:off x="3738105" y="703665"/>
                <a:ext cx="605520" cy="376920"/>
              </p14:xfrm>
            </p:contentPart>
          </mc:Choice>
          <mc:Fallback>
            <p:pic>
              <p:nvPicPr>
                <p:cNvPr id="7" name="Ink 6">
                  <a:extLst>
                    <a:ext uri="{FF2B5EF4-FFF2-40B4-BE49-F238E27FC236}">
                      <a16:creationId xmlns:a16="http://schemas.microsoft.com/office/drawing/2014/main" id="{04326F1A-A7D3-3F7F-5361-0C85BBAB3C26}"/>
                    </a:ext>
                  </a:extLst>
                </p:cNvPr>
                <p:cNvPicPr/>
                <p:nvPr/>
              </p:nvPicPr>
              <p:blipFill>
                <a:blip r:embed="rId13"/>
                <a:stretch>
                  <a:fillRect/>
                </a:stretch>
              </p:blipFill>
              <p:spPr>
                <a:xfrm>
                  <a:off x="3722985" y="688185"/>
                  <a:ext cx="63612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EC50872F-0F9D-3795-D5D4-D21A11E7414E}"/>
                    </a:ext>
                  </a:extLst>
                </p14:cNvPr>
                <p14:cNvContentPartPr/>
                <p14:nvPr/>
              </p14:nvContentPartPr>
              <p14:xfrm>
                <a:off x="4580505" y="869265"/>
                <a:ext cx="24840" cy="91800"/>
              </p14:xfrm>
            </p:contentPart>
          </mc:Choice>
          <mc:Fallback>
            <p:pic>
              <p:nvPicPr>
                <p:cNvPr id="8" name="Ink 7">
                  <a:extLst>
                    <a:ext uri="{FF2B5EF4-FFF2-40B4-BE49-F238E27FC236}">
                      <a16:creationId xmlns:a16="http://schemas.microsoft.com/office/drawing/2014/main" id="{EC50872F-0F9D-3795-D5D4-D21A11E7414E}"/>
                    </a:ext>
                  </a:extLst>
                </p:cNvPr>
                <p:cNvPicPr/>
                <p:nvPr/>
              </p:nvPicPr>
              <p:blipFill>
                <a:blip r:embed="rId15"/>
                <a:stretch>
                  <a:fillRect/>
                </a:stretch>
              </p:blipFill>
              <p:spPr>
                <a:xfrm>
                  <a:off x="4565385" y="854145"/>
                  <a:ext cx="554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2E90DD80-21E1-903F-80F5-BCC3845DC9D0}"/>
                    </a:ext>
                  </a:extLst>
                </p14:cNvPr>
                <p14:cNvContentPartPr/>
                <p14:nvPr/>
              </p14:nvContentPartPr>
              <p14:xfrm>
                <a:off x="4228785" y="1014345"/>
                <a:ext cx="24480" cy="19440"/>
              </p14:xfrm>
            </p:contentPart>
          </mc:Choice>
          <mc:Fallback>
            <p:pic>
              <p:nvPicPr>
                <p:cNvPr id="9" name="Ink 8">
                  <a:extLst>
                    <a:ext uri="{FF2B5EF4-FFF2-40B4-BE49-F238E27FC236}">
                      <a16:creationId xmlns:a16="http://schemas.microsoft.com/office/drawing/2014/main" id="{2E90DD80-21E1-903F-80F5-BCC3845DC9D0}"/>
                    </a:ext>
                  </a:extLst>
                </p:cNvPr>
                <p:cNvPicPr/>
                <p:nvPr/>
              </p:nvPicPr>
              <p:blipFill>
                <a:blip r:embed="rId17"/>
                <a:stretch>
                  <a:fillRect/>
                </a:stretch>
              </p:blipFill>
              <p:spPr>
                <a:xfrm>
                  <a:off x="4213665" y="998865"/>
                  <a:ext cx="550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64DFBE87-FEEA-7FD5-1053-156BD7F8336F}"/>
                    </a:ext>
                  </a:extLst>
                </p14:cNvPr>
                <p14:cNvContentPartPr/>
                <p14:nvPr/>
              </p14:nvContentPartPr>
              <p14:xfrm>
                <a:off x="4379265" y="887625"/>
                <a:ext cx="150840" cy="182160"/>
              </p14:xfrm>
            </p:contentPart>
          </mc:Choice>
          <mc:Fallback>
            <p:pic>
              <p:nvPicPr>
                <p:cNvPr id="10" name="Ink 9">
                  <a:extLst>
                    <a:ext uri="{FF2B5EF4-FFF2-40B4-BE49-F238E27FC236}">
                      <a16:creationId xmlns:a16="http://schemas.microsoft.com/office/drawing/2014/main" id="{64DFBE87-FEEA-7FD5-1053-156BD7F8336F}"/>
                    </a:ext>
                  </a:extLst>
                </p:cNvPr>
                <p:cNvPicPr/>
                <p:nvPr/>
              </p:nvPicPr>
              <p:blipFill>
                <a:blip r:embed="rId19"/>
                <a:stretch>
                  <a:fillRect/>
                </a:stretch>
              </p:blipFill>
              <p:spPr>
                <a:xfrm>
                  <a:off x="4364145" y="872505"/>
                  <a:ext cx="1814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0DDB6866-60A5-4D61-F067-C1B7D379382A}"/>
                    </a:ext>
                  </a:extLst>
                </p14:cNvPr>
                <p14:cNvContentPartPr/>
                <p14:nvPr/>
              </p14:nvContentPartPr>
              <p14:xfrm>
                <a:off x="4620465" y="751905"/>
                <a:ext cx="12600" cy="292320"/>
              </p14:xfrm>
            </p:contentPart>
          </mc:Choice>
          <mc:Fallback>
            <p:pic>
              <p:nvPicPr>
                <p:cNvPr id="11" name="Ink 10">
                  <a:extLst>
                    <a:ext uri="{FF2B5EF4-FFF2-40B4-BE49-F238E27FC236}">
                      <a16:creationId xmlns:a16="http://schemas.microsoft.com/office/drawing/2014/main" id="{0DDB6866-60A5-4D61-F067-C1B7D379382A}"/>
                    </a:ext>
                  </a:extLst>
                </p:cNvPr>
                <p:cNvPicPr/>
                <p:nvPr/>
              </p:nvPicPr>
              <p:blipFill>
                <a:blip r:embed="rId21"/>
                <a:stretch>
                  <a:fillRect/>
                </a:stretch>
              </p:blipFill>
              <p:spPr>
                <a:xfrm>
                  <a:off x="4604985" y="736425"/>
                  <a:ext cx="4284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FA219169-1BD3-5418-0843-73EB8F48212A}"/>
                    </a:ext>
                  </a:extLst>
                </p14:cNvPr>
                <p14:cNvContentPartPr/>
                <p14:nvPr/>
              </p14:nvContentPartPr>
              <p14:xfrm>
                <a:off x="4740705" y="849105"/>
                <a:ext cx="223920" cy="230760"/>
              </p14:xfrm>
            </p:contentPart>
          </mc:Choice>
          <mc:Fallback>
            <p:pic>
              <p:nvPicPr>
                <p:cNvPr id="12" name="Ink 11">
                  <a:extLst>
                    <a:ext uri="{FF2B5EF4-FFF2-40B4-BE49-F238E27FC236}">
                      <a16:creationId xmlns:a16="http://schemas.microsoft.com/office/drawing/2014/main" id="{FA219169-1BD3-5418-0843-73EB8F48212A}"/>
                    </a:ext>
                  </a:extLst>
                </p:cNvPr>
                <p:cNvPicPr/>
                <p:nvPr/>
              </p:nvPicPr>
              <p:blipFill>
                <a:blip r:embed="rId23"/>
                <a:stretch>
                  <a:fillRect/>
                </a:stretch>
              </p:blipFill>
              <p:spPr>
                <a:xfrm>
                  <a:off x="4725225" y="833625"/>
                  <a:ext cx="2541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0DCA7E3E-6DFC-7D89-FBCD-A9C3359EA3D3}"/>
                    </a:ext>
                  </a:extLst>
                </p14:cNvPr>
                <p14:cNvContentPartPr/>
                <p14:nvPr/>
              </p14:nvContentPartPr>
              <p14:xfrm>
                <a:off x="5270265" y="915345"/>
                <a:ext cx="301320" cy="33480"/>
              </p14:xfrm>
            </p:contentPart>
          </mc:Choice>
          <mc:Fallback>
            <p:pic>
              <p:nvPicPr>
                <p:cNvPr id="14" name="Ink 13">
                  <a:extLst>
                    <a:ext uri="{FF2B5EF4-FFF2-40B4-BE49-F238E27FC236}">
                      <a16:creationId xmlns:a16="http://schemas.microsoft.com/office/drawing/2014/main" id="{0DCA7E3E-6DFC-7D89-FBCD-A9C3359EA3D3}"/>
                    </a:ext>
                  </a:extLst>
                </p:cNvPr>
                <p:cNvPicPr/>
                <p:nvPr/>
              </p:nvPicPr>
              <p:blipFill>
                <a:blip r:embed="rId25"/>
                <a:stretch>
                  <a:fillRect/>
                </a:stretch>
              </p:blipFill>
              <p:spPr>
                <a:xfrm>
                  <a:off x="5254785" y="899865"/>
                  <a:ext cx="331560" cy="64080"/>
                </a:xfrm>
                <a:prstGeom prst="rect">
                  <a:avLst/>
                </a:prstGeom>
              </p:spPr>
            </p:pic>
          </mc:Fallback>
        </mc:AlternateContent>
      </p:grpSp>
      <p:grpSp>
        <p:nvGrpSpPr>
          <p:cNvPr id="23" name="Group 22">
            <a:extLst>
              <a:ext uri="{FF2B5EF4-FFF2-40B4-BE49-F238E27FC236}">
                <a16:creationId xmlns:a16="http://schemas.microsoft.com/office/drawing/2014/main" id="{D3435D4D-8DAE-774D-A698-B460F016257D}"/>
              </a:ext>
            </a:extLst>
          </p:cNvPr>
          <p:cNvGrpSpPr/>
          <p:nvPr/>
        </p:nvGrpSpPr>
        <p:grpSpPr>
          <a:xfrm>
            <a:off x="6088905" y="768825"/>
            <a:ext cx="1901160" cy="351000"/>
            <a:chOff x="6088905" y="768825"/>
            <a:chExt cx="1901160" cy="351000"/>
          </a:xfrm>
        </p:grpSpPr>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3FBAF00D-F38E-C18B-7C73-BBB570BDDAAA}"/>
                    </a:ext>
                  </a:extLst>
                </p14:cNvPr>
                <p14:cNvContentPartPr/>
                <p14:nvPr/>
              </p14:nvContentPartPr>
              <p14:xfrm>
                <a:off x="6088905" y="768825"/>
                <a:ext cx="38520" cy="292680"/>
              </p14:xfrm>
            </p:contentPart>
          </mc:Choice>
          <mc:Fallback>
            <p:pic>
              <p:nvPicPr>
                <p:cNvPr id="16" name="Ink 15">
                  <a:extLst>
                    <a:ext uri="{FF2B5EF4-FFF2-40B4-BE49-F238E27FC236}">
                      <a16:creationId xmlns:a16="http://schemas.microsoft.com/office/drawing/2014/main" id="{3FBAF00D-F38E-C18B-7C73-BBB570BDDAAA}"/>
                    </a:ext>
                  </a:extLst>
                </p:cNvPr>
                <p:cNvPicPr/>
                <p:nvPr/>
              </p:nvPicPr>
              <p:blipFill>
                <a:blip r:embed="rId27"/>
                <a:stretch>
                  <a:fillRect/>
                </a:stretch>
              </p:blipFill>
              <p:spPr>
                <a:xfrm>
                  <a:off x="6073425" y="753705"/>
                  <a:ext cx="6912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A167E8FB-FC67-A154-9D55-D3C762EC60A1}"/>
                    </a:ext>
                  </a:extLst>
                </p14:cNvPr>
                <p14:cNvContentPartPr/>
                <p14:nvPr/>
              </p14:nvContentPartPr>
              <p14:xfrm>
                <a:off x="6281145" y="844425"/>
                <a:ext cx="129240" cy="225000"/>
              </p14:xfrm>
            </p:contentPart>
          </mc:Choice>
          <mc:Fallback>
            <p:pic>
              <p:nvPicPr>
                <p:cNvPr id="17" name="Ink 16">
                  <a:extLst>
                    <a:ext uri="{FF2B5EF4-FFF2-40B4-BE49-F238E27FC236}">
                      <a16:creationId xmlns:a16="http://schemas.microsoft.com/office/drawing/2014/main" id="{A167E8FB-FC67-A154-9D55-D3C762EC60A1}"/>
                    </a:ext>
                  </a:extLst>
                </p:cNvPr>
                <p:cNvPicPr/>
                <p:nvPr/>
              </p:nvPicPr>
              <p:blipFill>
                <a:blip r:embed="rId29"/>
                <a:stretch>
                  <a:fillRect/>
                </a:stretch>
              </p:blipFill>
              <p:spPr>
                <a:xfrm>
                  <a:off x="6265665" y="829305"/>
                  <a:ext cx="15984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590ACDC7-A4BF-01E5-2F2F-F433569732EB}"/>
                    </a:ext>
                  </a:extLst>
                </p14:cNvPr>
                <p14:cNvContentPartPr/>
                <p14:nvPr/>
              </p14:nvContentPartPr>
              <p14:xfrm>
                <a:off x="6645105" y="772065"/>
                <a:ext cx="458280" cy="306360"/>
              </p14:xfrm>
            </p:contentPart>
          </mc:Choice>
          <mc:Fallback>
            <p:pic>
              <p:nvPicPr>
                <p:cNvPr id="18" name="Ink 17">
                  <a:extLst>
                    <a:ext uri="{FF2B5EF4-FFF2-40B4-BE49-F238E27FC236}">
                      <a16:creationId xmlns:a16="http://schemas.microsoft.com/office/drawing/2014/main" id="{590ACDC7-A4BF-01E5-2F2F-F433569732EB}"/>
                    </a:ext>
                  </a:extLst>
                </p:cNvPr>
                <p:cNvPicPr/>
                <p:nvPr/>
              </p:nvPicPr>
              <p:blipFill>
                <a:blip r:embed="rId31"/>
                <a:stretch>
                  <a:fillRect/>
                </a:stretch>
              </p:blipFill>
              <p:spPr>
                <a:xfrm>
                  <a:off x="6629625" y="756945"/>
                  <a:ext cx="48888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43D48707-619F-6B31-2B91-04A562E93706}"/>
                    </a:ext>
                  </a:extLst>
                </p14:cNvPr>
                <p14:cNvContentPartPr/>
                <p14:nvPr/>
              </p14:nvContentPartPr>
              <p14:xfrm>
                <a:off x="7230105" y="817785"/>
                <a:ext cx="40680" cy="302040"/>
              </p14:xfrm>
            </p:contentPart>
          </mc:Choice>
          <mc:Fallback>
            <p:pic>
              <p:nvPicPr>
                <p:cNvPr id="19" name="Ink 18">
                  <a:extLst>
                    <a:ext uri="{FF2B5EF4-FFF2-40B4-BE49-F238E27FC236}">
                      <a16:creationId xmlns:a16="http://schemas.microsoft.com/office/drawing/2014/main" id="{43D48707-619F-6B31-2B91-04A562E93706}"/>
                    </a:ext>
                  </a:extLst>
                </p:cNvPr>
                <p:cNvPicPr/>
                <p:nvPr/>
              </p:nvPicPr>
              <p:blipFill>
                <a:blip r:embed="rId33"/>
                <a:stretch>
                  <a:fillRect/>
                </a:stretch>
              </p:blipFill>
              <p:spPr>
                <a:xfrm>
                  <a:off x="7214985" y="802665"/>
                  <a:ext cx="7128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8DFEC5BC-FBA6-7A57-6CD9-718F3929E6F2}"/>
                    </a:ext>
                  </a:extLst>
                </p14:cNvPr>
                <p14:cNvContentPartPr/>
                <p14:nvPr/>
              </p14:nvContentPartPr>
              <p14:xfrm>
                <a:off x="7356105" y="948465"/>
                <a:ext cx="213120" cy="129600"/>
              </p14:xfrm>
            </p:contentPart>
          </mc:Choice>
          <mc:Fallback>
            <p:pic>
              <p:nvPicPr>
                <p:cNvPr id="20" name="Ink 19">
                  <a:extLst>
                    <a:ext uri="{FF2B5EF4-FFF2-40B4-BE49-F238E27FC236}">
                      <a16:creationId xmlns:a16="http://schemas.microsoft.com/office/drawing/2014/main" id="{8DFEC5BC-FBA6-7A57-6CD9-718F3929E6F2}"/>
                    </a:ext>
                  </a:extLst>
                </p:cNvPr>
                <p:cNvPicPr/>
                <p:nvPr/>
              </p:nvPicPr>
              <p:blipFill>
                <a:blip r:embed="rId35"/>
                <a:stretch>
                  <a:fillRect/>
                </a:stretch>
              </p:blipFill>
              <p:spPr>
                <a:xfrm>
                  <a:off x="7340985" y="933345"/>
                  <a:ext cx="24372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D93FA261-CD2B-DF74-D428-D6D0E7D522AD}"/>
                    </a:ext>
                  </a:extLst>
                </p14:cNvPr>
                <p14:cNvContentPartPr/>
                <p14:nvPr/>
              </p14:nvContentPartPr>
              <p14:xfrm>
                <a:off x="7671465" y="953505"/>
                <a:ext cx="318600" cy="145440"/>
              </p14:xfrm>
            </p:contentPart>
          </mc:Choice>
          <mc:Fallback>
            <p:pic>
              <p:nvPicPr>
                <p:cNvPr id="21" name="Ink 20">
                  <a:extLst>
                    <a:ext uri="{FF2B5EF4-FFF2-40B4-BE49-F238E27FC236}">
                      <a16:creationId xmlns:a16="http://schemas.microsoft.com/office/drawing/2014/main" id="{D93FA261-CD2B-DF74-D428-D6D0E7D522AD}"/>
                    </a:ext>
                  </a:extLst>
                </p:cNvPr>
                <p:cNvPicPr/>
                <p:nvPr/>
              </p:nvPicPr>
              <p:blipFill>
                <a:blip r:embed="rId37"/>
                <a:stretch>
                  <a:fillRect/>
                </a:stretch>
              </p:blipFill>
              <p:spPr>
                <a:xfrm>
                  <a:off x="7656345" y="938385"/>
                  <a:ext cx="348840" cy="176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CE2654A7-AE84-A135-4FCB-6B0F6E36AC88}"/>
                  </a:ext>
                </a:extLst>
              </p14:cNvPr>
              <p14:cNvContentPartPr/>
              <p14:nvPr/>
            </p14:nvContentPartPr>
            <p14:xfrm>
              <a:off x="1975905" y="1222785"/>
              <a:ext cx="317160" cy="818280"/>
            </p14:xfrm>
          </p:contentPart>
        </mc:Choice>
        <mc:Fallback>
          <p:pic>
            <p:nvPicPr>
              <p:cNvPr id="24" name="Ink 23">
                <a:extLst>
                  <a:ext uri="{FF2B5EF4-FFF2-40B4-BE49-F238E27FC236}">
                    <a16:creationId xmlns:a16="http://schemas.microsoft.com/office/drawing/2014/main" id="{CE2654A7-AE84-A135-4FCB-6B0F6E36AC88}"/>
                  </a:ext>
                </a:extLst>
              </p:cNvPr>
              <p:cNvPicPr/>
              <p:nvPr/>
            </p:nvPicPr>
            <p:blipFill>
              <a:blip r:embed="rId39"/>
              <a:stretch>
                <a:fillRect/>
              </a:stretch>
            </p:blipFill>
            <p:spPr>
              <a:xfrm>
                <a:off x="1960785" y="1207665"/>
                <a:ext cx="347760" cy="848880"/>
              </a:xfrm>
              <a:prstGeom prst="rect">
                <a:avLst/>
              </a:prstGeom>
            </p:spPr>
          </p:pic>
        </mc:Fallback>
      </mc:AlternateContent>
      <p:grpSp>
        <p:nvGrpSpPr>
          <p:cNvPr id="48" name="Group 47">
            <a:extLst>
              <a:ext uri="{FF2B5EF4-FFF2-40B4-BE49-F238E27FC236}">
                <a16:creationId xmlns:a16="http://schemas.microsoft.com/office/drawing/2014/main" id="{8D0F186B-44F7-10AE-63B8-F048D222CF2E}"/>
              </a:ext>
            </a:extLst>
          </p:cNvPr>
          <p:cNvGrpSpPr/>
          <p:nvPr/>
        </p:nvGrpSpPr>
        <p:grpSpPr>
          <a:xfrm>
            <a:off x="2816865" y="1354545"/>
            <a:ext cx="3178080" cy="963000"/>
            <a:chOff x="2816865" y="1354545"/>
            <a:chExt cx="3178080" cy="963000"/>
          </a:xfrm>
        </p:grpSpPr>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E1F47016-0CAB-A1FD-A054-6D40A894A7A5}"/>
                    </a:ext>
                  </a:extLst>
                </p14:cNvPr>
                <p14:cNvContentPartPr/>
                <p14:nvPr/>
              </p14:nvContentPartPr>
              <p14:xfrm>
                <a:off x="3009465" y="1801665"/>
                <a:ext cx="672840" cy="459000"/>
              </p14:xfrm>
            </p:contentPart>
          </mc:Choice>
          <mc:Fallback>
            <p:pic>
              <p:nvPicPr>
                <p:cNvPr id="25" name="Ink 24">
                  <a:extLst>
                    <a:ext uri="{FF2B5EF4-FFF2-40B4-BE49-F238E27FC236}">
                      <a16:creationId xmlns:a16="http://schemas.microsoft.com/office/drawing/2014/main" id="{E1F47016-0CAB-A1FD-A054-6D40A894A7A5}"/>
                    </a:ext>
                  </a:extLst>
                </p:cNvPr>
                <p:cNvPicPr/>
                <p:nvPr/>
              </p:nvPicPr>
              <p:blipFill>
                <a:blip r:embed="rId41"/>
                <a:stretch>
                  <a:fillRect/>
                </a:stretch>
              </p:blipFill>
              <p:spPr>
                <a:xfrm>
                  <a:off x="2994345" y="1786185"/>
                  <a:ext cx="703440" cy="489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0FED15F9-257C-2E04-F5AC-465F57D81F48}"/>
                    </a:ext>
                  </a:extLst>
                </p14:cNvPr>
                <p14:cNvContentPartPr/>
                <p14:nvPr/>
              </p14:nvContentPartPr>
              <p14:xfrm>
                <a:off x="3796785" y="1904625"/>
                <a:ext cx="448200" cy="296640"/>
              </p14:xfrm>
            </p:contentPart>
          </mc:Choice>
          <mc:Fallback>
            <p:pic>
              <p:nvPicPr>
                <p:cNvPr id="26" name="Ink 25">
                  <a:extLst>
                    <a:ext uri="{FF2B5EF4-FFF2-40B4-BE49-F238E27FC236}">
                      <a16:creationId xmlns:a16="http://schemas.microsoft.com/office/drawing/2014/main" id="{0FED15F9-257C-2E04-F5AC-465F57D81F48}"/>
                    </a:ext>
                  </a:extLst>
                </p:cNvPr>
                <p:cNvPicPr/>
                <p:nvPr/>
              </p:nvPicPr>
              <p:blipFill>
                <a:blip r:embed="rId43"/>
                <a:stretch>
                  <a:fillRect/>
                </a:stretch>
              </p:blipFill>
              <p:spPr>
                <a:xfrm>
                  <a:off x="3781665" y="1889145"/>
                  <a:ext cx="47844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CBF82AFB-29AA-DA75-73ED-D941EA2CC14E}"/>
                    </a:ext>
                  </a:extLst>
                </p14:cNvPr>
                <p14:cNvContentPartPr/>
                <p14:nvPr/>
              </p14:nvContentPartPr>
              <p14:xfrm>
                <a:off x="4183425" y="2073465"/>
                <a:ext cx="203040" cy="69480"/>
              </p14:xfrm>
            </p:contentPart>
          </mc:Choice>
          <mc:Fallback>
            <p:pic>
              <p:nvPicPr>
                <p:cNvPr id="27" name="Ink 26">
                  <a:extLst>
                    <a:ext uri="{FF2B5EF4-FFF2-40B4-BE49-F238E27FC236}">
                      <a16:creationId xmlns:a16="http://schemas.microsoft.com/office/drawing/2014/main" id="{CBF82AFB-29AA-DA75-73ED-D941EA2CC14E}"/>
                    </a:ext>
                  </a:extLst>
                </p:cNvPr>
                <p:cNvPicPr/>
                <p:nvPr/>
              </p:nvPicPr>
              <p:blipFill>
                <a:blip r:embed="rId45"/>
                <a:stretch>
                  <a:fillRect/>
                </a:stretch>
              </p:blipFill>
              <p:spPr>
                <a:xfrm>
                  <a:off x="4168305" y="2058345"/>
                  <a:ext cx="2336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0934F4D4-DDD8-39C0-2803-8611E9BCD0B0}"/>
                    </a:ext>
                  </a:extLst>
                </p14:cNvPr>
                <p14:cNvContentPartPr/>
                <p14:nvPr/>
              </p14:nvContentPartPr>
              <p14:xfrm>
                <a:off x="4607865" y="1913985"/>
                <a:ext cx="130680" cy="271800"/>
              </p14:xfrm>
            </p:contentPart>
          </mc:Choice>
          <mc:Fallback>
            <p:pic>
              <p:nvPicPr>
                <p:cNvPr id="28" name="Ink 27">
                  <a:extLst>
                    <a:ext uri="{FF2B5EF4-FFF2-40B4-BE49-F238E27FC236}">
                      <a16:creationId xmlns:a16="http://schemas.microsoft.com/office/drawing/2014/main" id="{0934F4D4-DDD8-39C0-2803-8611E9BCD0B0}"/>
                    </a:ext>
                  </a:extLst>
                </p:cNvPr>
                <p:cNvPicPr/>
                <p:nvPr/>
              </p:nvPicPr>
              <p:blipFill>
                <a:blip r:embed="rId47"/>
                <a:stretch>
                  <a:fillRect/>
                </a:stretch>
              </p:blipFill>
              <p:spPr>
                <a:xfrm>
                  <a:off x="4592385" y="1898865"/>
                  <a:ext cx="16128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4E0643A7-DAA6-8C94-5AB5-2770599D928E}"/>
                    </a:ext>
                  </a:extLst>
                </p14:cNvPr>
                <p14:cNvContentPartPr/>
                <p14:nvPr/>
              </p14:nvContentPartPr>
              <p14:xfrm>
                <a:off x="4624425" y="2061945"/>
                <a:ext cx="133200" cy="108720"/>
              </p14:xfrm>
            </p:contentPart>
          </mc:Choice>
          <mc:Fallback>
            <p:pic>
              <p:nvPicPr>
                <p:cNvPr id="29" name="Ink 28">
                  <a:extLst>
                    <a:ext uri="{FF2B5EF4-FFF2-40B4-BE49-F238E27FC236}">
                      <a16:creationId xmlns:a16="http://schemas.microsoft.com/office/drawing/2014/main" id="{4E0643A7-DAA6-8C94-5AB5-2770599D928E}"/>
                    </a:ext>
                  </a:extLst>
                </p:cNvPr>
                <p:cNvPicPr/>
                <p:nvPr/>
              </p:nvPicPr>
              <p:blipFill>
                <a:blip r:embed="rId49"/>
                <a:stretch>
                  <a:fillRect/>
                </a:stretch>
              </p:blipFill>
              <p:spPr>
                <a:xfrm>
                  <a:off x="4608945" y="2046465"/>
                  <a:ext cx="1634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20E8B76B-CF83-F2BC-B2AF-24191C34ECFB}"/>
                    </a:ext>
                  </a:extLst>
                </p14:cNvPr>
                <p14:cNvContentPartPr/>
                <p14:nvPr/>
              </p14:nvContentPartPr>
              <p14:xfrm>
                <a:off x="5076585" y="2243025"/>
                <a:ext cx="50400" cy="3960"/>
              </p14:xfrm>
            </p:contentPart>
          </mc:Choice>
          <mc:Fallback>
            <p:pic>
              <p:nvPicPr>
                <p:cNvPr id="30" name="Ink 29">
                  <a:extLst>
                    <a:ext uri="{FF2B5EF4-FFF2-40B4-BE49-F238E27FC236}">
                      <a16:creationId xmlns:a16="http://schemas.microsoft.com/office/drawing/2014/main" id="{20E8B76B-CF83-F2BC-B2AF-24191C34ECFB}"/>
                    </a:ext>
                  </a:extLst>
                </p:cNvPr>
                <p:cNvPicPr/>
                <p:nvPr/>
              </p:nvPicPr>
              <p:blipFill>
                <a:blip r:embed="rId51"/>
                <a:stretch>
                  <a:fillRect/>
                </a:stretch>
              </p:blipFill>
              <p:spPr>
                <a:xfrm>
                  <a:off x="5061465" y="2227545"/>
                  <a:ext cx="810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30F9E226-AA93-E79D-AE2B-9C5F7525DE43}"/>
                    </a:ext>
                  </a:extLst>
                </p14:cNvPr>
                <p14:cNvContentPartPr/>
                <p14:nvPr/>
              </p14:nvContentPartPr>
              <p14:xfrm>
                <a:off x="5182785" y="1845585"/>
                <a:ext cx="159480" cy="435600"/>
              </p14:xfrm>
            </p:contentPart>
          </mc:Choice>
          <mc:Fallback>
            <p:pic>
              <p:nvPicPr>
                <p:cNvPr id="31" name="Ink 30">
                  <a:extLst>
                    <a:ext uri="{FF2B5EF4-FFF2-40B4-BE49-F238E27FC236}">
                      <a16:creationId xmlns:a16="http://schemas.microsoft.com/office/drawing/2014/main" id="{30F9E226-AA93-E79D-AE2B-9C5F7525DE43}"/>
                    </a:ext>
                  </a:extLst>
                </p:cNvPr>
                <p:cNvPicPr/>
                <p:nvPr/>
              </p:nvPicPr>
              <p:blipFill>
                <a:blip r:embed="rId53"/>
                <a:stretch>
                  <a:fillRect/>
                </a:stretch>
              </p:blipFill>
              <p:spPr>
                <a:xfrm>
                  <a:off x="5167305" y="1830465"/>
                  <a:ext cx="189720" cy="4662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D7B9FAC2-9658-0730-41FC-F02025A809A6}"/>
                    </a:ext>
                  </a:extLst>
                </p14:cNvPr>
                <p14:cNvContentPartPr/>
                <p14:nvPr/>
              </p14:nvContentPartPr>
              <p14:xfrm>
                <a:off x="5154345" y="2100105"/>
                <a:ext cx="840600" cy="217440"/>
              </p14:xfrm>
            </p:contentPart>
          </mc:Choice>
          <mc:Fallback>
            <p:pic>
              <p:nvPicPr>
                <p:cNvPr id="32" name="Ink 31">
                  <a:extLst>
                    <a:ext uri="{FF2B5EF4-FFF2-40B4-BE49-F238E27FC236}">
                      <a16:creationId xmlns:a16="http://schemas.microsoft.com/office/drawing/2014/main" id="{D7B9FAC2-9658-0730-41FC-F02025A809A6}"/>
                    </a:ext>
                  </a:extLst>
                </p:cNvPr>
                <p:cNvPicPr/>
                <p:nvPr/>
              </p:nvPicPr>
              <p:blipFill>
                <a:blip r:embed="rId55"/>
                <a:stretch>
                  <a:fillRect/>
                </a:stretch>
              </p:blipFill>
              <p:spPr>
                <a:xfrm>
                  <a:off x="5139225" y="2084625"/>
                  <a:ext cx="8712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9" name="Ink 38">
                  <a:extLst>
                    <a:ext uri="{FF2B5EF4-FFF2-40B4-BE49-F238E27FC236}">
                      <a16:creationId xmlns:a16="http://schemas.microsoft.com/office/drawing/2014/main" id="{B97D01CE-BAC5-DAB8-82DE-28CF8507E882}"/>
                    </a:ext>
                  </a:extLst>
                </p14:cNvPr>
                <p14:cNvContentPartPr/>
                <p14:nvPr/>
              </p14:nvContentPartPr>
              <p14:xfrm>
                <a:off x="2966625" y="1356345"/>
                <a:ext cx="98640" cy="327600"/>
              </p14:xfrm>
            </p:contentPart>
          </mc:Choice>
          <mc:Fallback>
            <p:pic>
              <p:nvPicPr>
                <p:cNvPr id="39" name="Ink 38">
                  <a:extLst>
                    <a:ext uri="{FF2B5EF4-FFF2-40B4-BE49-F238E27FC236}">
                      <a16:creationId xmlns:a16="http://schemas.microsoft.com/office/drawing/2014/main" id="{B97D01CE-BAC5-DAB8-82DE-28CF8507E882}"/>
                    </a:ext>
                  </a:extLst>
                </p:cNvPr>
                <p:cNvPicPr/>
                <p:nvPr/>
              </p:nvPicPr>
              <p:blipFill>
                <a:blip r:embed="rId57"/>
                <a:stretch>
                  <a:fillRect/>
                </a:stretch>
              </p:blipFill>
              <p:spPr>
                <a:xfrm>
                  <a:off x="2951145" y="1341225"/>
                  <a:ext cx="12888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0" name="Ink 39">
                  <a:extLst>
                    <a:ext uri="{FF2B5EF4-FFF2-40B4-BE49-F238E27FC236}">
                      <a16:creationId xmlns:a16="http://schemas.microsoft.com/office/drawing/2014/main" id="{EF8802C6-3933-47F6-1567-8C5571A863B9}"/>
                    </a:ext>
                  </a:extLst>
                </p14:cNvPr>
                <p14:cNvContentPartPr/>
                <p14:nvPr/>
              </p14:nvContentPartPr>
              <p14:xfrm>
                <a:off x="2816865" y="1411425"/>
                <a:ext cx="50040" cy="37440"/>
              </p14:xfrm>
            </p:contentPart>
          </mc:Choice>
          <mc:Fallback>
            <p:pic>
              <p:nvPicPr>
                <p:cNvPr id="40" name="Ink 39">
                  <a:extLst>
                    <a:ext uri="{FF2B5EF4-FFF2-40B4-BE49-F238E27FC236}">
                      <a16:creationId xmlns:a16="http://schemas.microsoft.com/office/drawing/2014/main" id="{EF8802C6-3933-47F6-1567-8C5571A863B9}"/>
                    </a:ext>
                  </a:extLst>
                </p:cNvPr>
                <p:cNvPicPr/>
                <p:nvPr/>
              </p:nvPicPr>
              <p:blipFill>
                <a:blip r:embed="rId59"/>
                <a:stretch>
                  <a:fillRect/>
                </a:stretch>
              </p:blipFill>
              <p:spPr>
                <a:xfrm>
                  <a:off x="2801385" y="1395945"/>
                  <a:ext cx="806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1" name="Ink 40">
                  <a:extLst>
                    <a:ext uri="{FF2B5EF4-FFF2-40B4-BE49-F238E27FC236}">
                      <a16:creationId xmlns:a16="http://schemas.microsoft.com/office/drawing/2014/main" id="{4535230D-DE76-D96F-DAD3-78A10E9F9DDC}"/>
                    </a:ext>
                  </a:extLst>
                </p14:cNvPr>
                <p14:cNvContentPartPr/>
                <p14:nvPr/>
              </p14:nvContentPartPr>
              <p14:xfrm>
                <a:off x="3131865" y="1584945"/>
                <a:ext cx="50400" cy="64800"/>
              </p14:xfrm>
            </p:contentPart>
          </mc:Choice>
          <mc:Fallback>
            <p:pic>
              <p:nvPicPr>
                <p:cNvPr id="41" name="Ink 40">
                  <a:extLst>
                    <a:ext uri="{FF2B5EF4-FFF2-40B4-BE49-F238E27FC236}">
                      <a16:creationId xmlns:a16="http://schemas.microsoft.com/office/drawing/2014/main" id="{4535230D-DE76-D96F-DAD3-78A10E9F9DDC}"/>
                    </a:ext>
                  </a:extLst>
                </p:cNvPr>
                <p:cNvPicPr/>
                <p:nvPr/>
              </p:nvPicPr>
              <p:blipFill>
                <a:blip r:embed="rId61"/>
                <a:stretch>
                  <a:fillRect/>
                </a:stretch>
              </p:blipFill>
              <p:spPr>
                <a:xfrm>
                  <a:off x="3116385" y="1569825"/>
                  <a:ext cx="8064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2" name="Ink 41">
                  <a:extLst>
                    <a:ext uri="{FF2B5EF4-FFF2-40B4-BE49-F238E27FC236}">
                      <a16:creationId xmlns:a16="http://schemas.microsoft.com/office/drawing/2014/main" id="{5918EEB8-657E-47D2-71BD-A8069E677C3F}"/>
                    </a:ext>
                  </a:extLst>
                </p14:cNvPr>
                <p14:cNvContentPartPr/>
                <p14:nvPr/>
              </p14:nvContentPartPr>
              <p14:xfrm>
                <a:off x="3616785" y="1354545"/>
                <a:ext cx="38160" cy="56160"/>
              </p14:xfrm>
            </p:contentPart>
          </mc:Choice>
          <mc:Fallback>
            <p:pic>
              <p:nvPicPr>
                <p:cNvPr id="42" name="Ink 41">
                  <a:extLst>
                    <a:ext uri="{FF2B5EF4-FFF2-40B4-BE49-F238E27FC236}">
                      <a16:creationId xmlns:a16="http://schemas.microsoft.com/office/drawing/2014/main" id="{5918EEB8-657E-47D2-71BD-A8069E677C3F}"/>
                    </a:ext>
                  </a:extLst>
                </p:cNvPr>
                <p:cNvPicPr/>
                <p:nvPr/>
              </p:nvPicPr>
              <p:blipFill>
                <a:blip r:embed="rId63"/>
                <a:stretch>
                  <a:fillRect/>
                </a:stretch>
              </p:blipFill>
              <p:spPr>
                <a:xfrm>
                  <a:off x="3601665" y="1339065"/>
                  <a:ext cx="687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3" name="Ink 42">
                  <a:extLst>
                    <a:ext uri="{FF2B5EF4-FFF2-40B4-BE49-F238E27FC236}">
                      <a16:creationId xmlns:a16="http://schemas.microsoft.com/office/drawing/2014/main" id="{1400B160-7E8D-9367-936C-5A3C87C46ACA}"/>
                    </a:ext>
                  </a:extLst>
                </p14:cNvPr>
                <p14:cNvContentPartPr/>
                <p14:nvPr/>
              </p14:nvContentPartPr>
              <p14:xfrm>
                <a:off x="3666465" y="1395585"/>
                <a:ext cx="208800" cy="325800"/>
              </p14:xfrm>
            </p:contentPart>
          </mc:Choice>
          <mc:Fallback>
            <p:pic>
              <p:nvPicPr>
                <p:cNvPr id="43" name="Ink 42">
                  <a:extLst>
                    <a:ext uri="{FF2B5EF4-FFF2-40B4-BE49-F238E27FC236}">
                      <a16:creationId xmlns:a16="http://schemas.microsoft.com/office/drawing/2014/main" id="{1400B160-7E8D-9367-936C-5A3C87C46ACA}"/>
                    </a:ext>
                  </a:extLst>
                </p:cNvPr>
                <p:cNvPicPr/>
                <p:nvPr/>
              </p:nvPicPr>
              <p:blipFill>
                <a:blip r:embed="rId65"/>
                <a:stretch>
                  <a:fillRect/>
                </a:stretch>
              </p:blipFill>
              <p:spPr>
                <a:xfrm>
                  <a:off x="3651345" y="1380465"/>
                  <a:ext cx="23940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4" name="Ink 43">
                  <a:extLst>
                    <a:ext uri="{FF2B5EF4-FFF2-40B4-BE49-F238E27FC236}">
                      <a16:creationId xmlns:a16="http://schemas.microsoft.com/office/drawing/2014/main" id="{93CE7B8B-C834-52A5-436F-C0FD26625665}"/>
                    </a:ext>
                  </a:extLst>
                </p14:cNvPr>
                <p14:cNvContentPartPr/>
                <p14:nvPr/>
              </p14:nvContentPartPr>
              <p14:xfrm>
                <a:off x="3948345" y="1581705"/>
                <a:ext cx="50040" cy="145080"/>
              </p14:xfrm>
            </p:contentPart>
          </mc:Choice>
          <mc:Fallback>
            <p:pic>
              <p:nvPicPr>
                <p:cNvPr id="44" name="Ink 43">
                  <a:extLst>
                    <a:ext uri="{FF2B5EF4-FFF2-40B4-BE49-F238E27FC236}">
                      <a16:creationId xmlns:a16="http://schemas.microsoft.com/office/drawing/2014/main" id="{93CE7B8B-C834-52A5-436F-C0FD26625665}"/>
                    </a:ext>
                  </a:extLst>
                </p:cNvPr>
                <p:cNvPicPr/>
                <p:nvPr/>
              </p:nvPicPr>
              <p:blipFill>
                <a:blip r:embed="rId67"/>
                <a:stretch>
                  <a:fillRect/>
                </a:stretch>
              </p:blipFill>
              <p:spPr>
                <a:xfrm>
                  <a:off x="3932865" y="1566585"/>
                  <a:ext cx="802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5" name="Ink 44">
                  <a:extLst>
                    <a:ext uri="{FF2B5EF4-FFF2-40B4-BE49-F238E27FC236}">
                      <a16:creationId xmlns:a16="http://schemas.microsoft.com/office/drawing/2014/main" id="{1ED54310-A4E2-D5DE-A003-F35BD2A7216D}"/>
                    </a:ext>
                  </a:extLst>
                </p14:cNvPr>
                <p14:cNvContentPartPr/>
                <p14:nvPr/>
              </p14:nvContentPartPr>
              <p14:xfrm>
                <a:off x="3963105" y="1457145"/>
                <a:ext cx="34200" cy="136440"/>
              </p14:xfrm>
            </p:contentPart>
          </mc:Choice>
          <mc:Fallback>
            <p:pic>
              <p:nvPicPr>
                <p:cNvPr id="45" name="Ink 44">
                  <a:extLst>
                    <a:ext uri="{FF2B5EF4-FFF2-40B4-BE49-F238E27FC236}">
                      <a16:creationId xmlns:a16="http://schemas.microsoft.com/office/drawing/2014/main" id="{1ED54310-A4E2-D5DE-A003-F35BD2A7216D}"/>
                    </a:ext>
                  </a:extLst>
                </p:cNvPr>
                <p:cNvPicPr/>
                <p:nvPr/>
              </p:nvPicPr>
              <p:blipFill>
                <a:blip r:embed="rId69"/>
                <a:stretch>
                  <a:fillRect/>
                </a:stretch>
              </p:blipFill>
              <p:spPr>
                <a:xfrm>
                  <a:off x="3947985" y="1442025"/>
                  <a:ext cx="644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6" name="Ink 45">
                  <a:extLst>
                    <a:ext uri="{FF2B5EF4-FFF2-40B4-BE49-F238E27FC236}">
                      <a16:creationId xmlns:a16="http://schemas.microsoft.com/office/drawing/2014/main" id="{26D8DF60-C808-EC36-7B58-EA4B4D2AC5D5}"/>
                    </a:ext>
                  </a:extLst>
                </p14:cNvPr>
                <p14:cNvContentPartPr/>
                <p14:nvPr/>
              </p14:nvContentPartPr>
              <p14:xfrm>
                <a:off x="4054905" y="1484145"/>
                <a:ext cx="153360" cy="426240"/>
              </p14:xfrm>
            </p:contentPart>
          </mc:Choice>
          <mc:Fallback>
            <p:pic>
              <p:nvPicPr>
                <p:cNvPr id="46" name="Ink 45">
                  <a:extLst>
                    <a:ext uri="{FF2B5EF4-FFF2-40B4-BE49-F238E27FC236}">
                      <a16:creationId xmlns:a16="http://schemas.microsoft.com/office/drawing/2014/main" id="{26D8DF60-C808-EC36-7B58-EA4B4D2AC5D5}"/>
                    </a:ext>
                  </a:extLst>
                </p:cNvPr>
                <p:cNvPicPr/>
                <p:nvPr/>
              </p:nvPicPr>
              <p:blipFill>
                <a:blip r:embed="rId71"/>
                <a:stretch>
                  <a:fillRect/>
                </a:stretch>
              </p:blipFill>
              <p:spPr>
                <a:xfrm>
                  <a:off x="4039425" y="1469025"/>
                  <a:ext cx="183960" cy="4568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7" name="Ink 46">
                  <a:extLst>
                    <a:ext uri="{FF2B5EF4-FFF2-40B4-BE49-F238E27FC236}">
                      <a16:creationId xmlns:a16="http://schemas.microsoft.com/office/drawing/2014/main" id="{C7CF304D-CCA3-1E3C-2237-26A429A0BFAC}"/>
                    </a:ext>
                  </a:extLst>
                </p14:cNvPr>
                <p14:cNvContentPartPr/>
                <p14:nvPr/>
              </p14:nvContentPartPr>
              <p14:xfrm>
                <a:off x="4338945" y="1520145"/>
                <a:ext cx="952200" cy="304920"/>
              </p14:xfrm>
            </p:contentPart>
          </mc:Choice>
          <mc:Fallback>
            <p:pic>
              <p:nvPicPr>
                <p:cNvPr id="47" name="Ink 46">
                  <a:extLst>
                    <a:ext uri="{FF2B5EF4-FFF2-40B4-BE49-F238E27FC236}">
                      <a16:creationId xmlns:a16="http://schemas.microsoft.com/office/drawing/2014/main" id="{C7CF304D-CCA3-1E3C-2237-26A429A0BFAC}"/>
                    </a:ext>
                  </a:extLst>
                </p:cNvPr>
                <p:cNvPicPr/>
                <p:nvPr/>
              </p:nvPicPr>
              <p:blipFill>
                <a:blip r:embed="rId73"/>
                <a:stretch>
                  <a:fillRect/>
                </a:stretch>
              </p:blipFill>
              <p:spPr>
                <a:xfrm>
                  <a:off x="4323825" y="1505025"/>
                  <a:ext cx="982440" cy="335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4">
            <p14:nvContentPartPr>
              <p14:cNvPr id="49" name="Ink 48">
                <a:extLst>
                  <a:ext uri="{FF2B5EF4-FFF2-40B4-BE49-F238E27FC236}">
                    <a16:creationId xmlns:a16="http://schemas.microsoft.com/office/drawing/2014/main" id="{F724DDB5-58F1-4F69-A72B-E80A6046FD0F}"/>
                  </a:ext>
                </a:extLst>
              </p14:cNvPr>
              <p14:cNvContentPartPr/>
              <p14:nvPr/>
            </p14:nvContentPartPr>
            <p14:xfrm>
              <a:off x="2740545" y="2371905"/>
              <a:ext cx="254880" cy="607320"/>
            </p14:xfrm>
          </p:contentPart>
        </mc:Choice>
        <mc:Fallback>
          <p:pic>
            <p:nvPicPr>
              <p:cNvPr id="49" name="Ink 48">
                <a:extLst>
                  <a:ext uri="{FF2B5EF4-FFF2-40B4-BE49-F238E27FC236}">
                    <a16:creationId xmlns:a16="http://schemas.microsoft.com/office/drawing/2014/main" id="{F724DDB5-58F1-4F69-A72B-E80A6046FD0F}"/>
                  </a:ext>
                </a:extLst>
              </p:cNvPr>
              <p:cNvPicPr/>
              <p:nvPr/>
            </p:nvPicPr>
            <p:blipFill>
              <a:blip r:embed="rId75"/>
              <a:stretch>
                <a:fillRect/>
              </a:stretch>
            </p:blipFill>
            <p:spPr>
              <a:xfrm>
                <a:off x="2725425" y="2356785"/>
                <a:ext cx="285480" cy="637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0" name="Ink 49">
                <a:extLst>
                  <a:ext uri="{FF2B5EF4-FFF2-40B4-BE49-F238E27FC236}">
                    <a16:creationId xmlns:a16="http://schemas.microsoft.com/office/drawing/2014/main" id="{9C1C3E6B-1E35-EEF3-66B0-621793A6E227}"/>
                  </a:ext>
                </a:extLst>
              </p14:cNvPr>
              <p14:cNvContentPartPr/>
              <p14:nvPr/>
            </p14:nvContentPartPr>
            <p14:xfrm>
              <a:off x="1473705" y="2823345"/>
              <a:ext cx="2231640" cy="775080"/>
            </p14:xfrm>
          </p:contentPart>
        </mc:Choice>
        <mc:Fallback>
          <p:pic>
            <p:nvPicPr>
              <p:cNvPr id="50" name="Ink 49">
                <a:extLst>
                  <a:ext uri="{FF2B5EF4-FFF2-40B4-BE49-F238E27FC236}">
                    <a16:creationId xmlns:a16="http://schemas.microsoft.com/office/drawing/2014/main" id="{9C1C3E6B-1E35-EEF3-66B0-621793A6E227}"/>
                  </a:ext>
                </a:extLst>
              </p:cNvPr>
              <p:cNvPicPr/>
              <p:nvPr/>
            </p:nvPicPr>
            <p:blipFill>
              <a:blip r:embed="rId77"/>
              <a:stretch>
                <a:fillRect/>
              </a:stretch>
            </p:blipFill>
            <p:spPr>
              <a:xfrm>
                <a:off x="1458225" y="2807865"/>
                <a:ext cx="2262240" cy="8056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4" name="Ink 53">
                <a:extLst>
                  <a:ext uri="{FF2B5EF4-FFF2-40B4-BE49-F238E27FC236}">
                    <a16:creationId xmlns:a16="http://schemas.microsoft.com/office/drawing/2014/main" id="{BED71192-8803-807A-78B9-7EEE0EFBA9AD}"/>
                  </a:ext>
                </a:extLst>
              </p14:cNvPr>
              <p14:cNvContentPartPr/>
              <p14:nvPr/>
            </p14:nvContentPartPr>
            <p14:xfrm>
              <a:off x="515025" y="3293505"/>
              <a:ext cx="770040" cy="1341720"/>
            </p14:xfrm>
          </p:contentPart>
        </mc:Choice>
        <mc:Fallback>
          <p:pic>
            <p:nvPicPr>
              <p:cNvPr id="54" name="Ink 53">
                <a:extLst>
                  <a:ext uri="{FF2B5EF4-FFF2-40B4-BE49-F238E27FC236}">
                    <a16:creationId xmlns:a16="http://schemas.microsoft.com/office/drawing/2014/main" id="{BED71192-8803-807A-78B9-7EEE0EFBA9AD}"/>
                  </a:ext>
                </a:extLst>
              </p:cNvPr>
              <p:cNvPicPr/>
              <p:nvPr/>
            </p:nvPicPr>
            <p:blipFill>
              <a:blip r:embed="rId79"/>
              <a:stretch>
                <a:fillRect/>
              </a:stretch>
            </p:blipFill>
            <p:spPr>
              <a:xfrm>
                <a:off x="499905" y="3278385"/>
                <a:ext cx="800640" cy="1371960"/>
              </a:xfrm>
              <a:prstGeom prst="rect">
                <a:avLst/>
              </a:prstGeom>
            </p:spPr>
          </p:pic>
        </mc:Fallback>
      </mc:AlternateContent>
      <p:grpSp>
        <p:nvGrpSpPr>
          <p:cNvPr id="71" name="Group 70">
            <a:extLst>
              <a:ext uri="{FF2B5EF4-FFF2-40B4-BE49-F238E27FC236}">
                <a16:creationId xmlns:a16="http://schemas.microsoft.com/office/drawing/2014/main" id="{E91D045B-3E70-AF4C-C6AA-749F307BA843}"/>
              </a:ext>
            </a:extLst>
          </p:cNvPr>
          <p:cNvGrpSpPr/>
          <p:nvPr/>
        </p:nvGrpSpPr>
        <p:grpSpPr>
          <a:xfrm>
            <a:off x="1939905" y="4219065"/>
            <a:ext cx="2690280" cy="365400"/>
            <a:chOff x="1939905" y="4219065"/>
            <a:chExt cx="2690280" cy="365400"/>
          </a:xfrm>
        </p:grpSpPr>
        <mc:AlternateContent xmlns:mc="http://schemas.openxmlformats.org/markup-compatibility/2006">
          <mc:Choice xmlns:p14="http://schemas.microsoft.com/office/powerpoint/2010/main" Requires="p14">
            <p:contentPart p14:bwMode="auto" r:id="rId80">
              <p14:nvContentPartPr>
                <p14:cNvPr id="56" name="Ink 55">
                  <a:extLst>
                    <a:ext uri="{FF2B5EF4-FFF2-40B4-BE49-F238E27FC236}">
                      <a16:creationId xmlns:a16="http://schemas.microsoft.com/office/drawing/2014/main" id="{43E46EAD-D11A-4DEC-E864-8F92F95E5CEB}"/>
                    </a:ext>
                  </a:extLst>
                </p14:cNvPr>
                <p14:cNvContentPartPr/>
                <p14:nvPr/>
              </p14:nvContentPartPr>
              <p14:xfrm>
                <a:off x="1953225" y="4283145"/>
                <a:ext cx="29520" cy="253080"/>
              </p14:xfrm>
            </p:contentPart>
          </mc:Choice>
          <mc:Fallback>
            <p:pic>
              <p:nvPicPr>
                <p:cNvPr id="56" name="Ink 55">
                  <a:extLst>
                    <a:ext uri="{FF2B5EF4-FFF2-40B4-BE49-F238E27FC236}">
                      <a16:creationId xmlns:a16="http://schemas.microsoft.com/office/drawing/2014/main" id="{43E46EAD-D11A-4DEC-E864-8F92F95E5CEB}"/>
                    </a:ext>
                  </a:extLst>
                </p:cNvPr>
                <p:cNvPicPr/>
                <p:nvPr/>
              </p:nvPicPr>
              <p:blipFill>
                <a:blip r:embed="rId81"/>
                <a:stretch>
                  <a:fillRect/>
                </a:stretch>
              </p:blipFill>
              <p:spPr>
                <a:xfrm>
                  <a:off x="1938105" y="4267665"/>
                  <a:ext cx="601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7" name="Ink 56">
                  <a:extLst>
                    <a:ext uri="{FF2B5EF4-FFF2-40B4-BE49-F238E27FC236}">
                      <a16:creationId xmlns:a16="http://schemas.microsoft.com/office/drawing/2014/main" id="{D7B1DABB-DF0C-96BE-6D61-A3181387668F}"/>
                    </a:ext>
                  </a:extLst>
                </p14:cNvPr>
                <p14:cNvContentPartPr/>
                <p14:nvPr/>
              </p14:nvContentPartPr>
              <p14:xfrm>
                <a:off x="1939905" y="4272345"/>
                <a:ext cx="118800" cy="176040"/>
              </p14:xfrm>
            </p:contentPart>
          </mc:Choice>
          <mc:Fallback>
            <p:pic>
              <p:nvPicPr>
                <p:cNvPr id="57" name="Ink 56">
                  <a:extLst>
                    <a:ext uri="{FF2B5EF4-FFF2-40B4-BE49-F238E27FC236}">
                      <a16:creationId xmlns:a16="http://schemas.microsoft.com/office/drawing/2014/main" id="{D7B1DABB-DF0C-96BE-6D61-A3181387668F}"/>
                    </a:ext>
                  </a:extLst>
                </p:cNvPr>
                <p:cNvPicPr/>
                <p:nvPr/>
              </p:nvPicPr>
              <p:blipFill>
                <a:blip r:embed="rId83"/>
                <a:stretch>
                  <a:fillRect/>
                </a:stretch>
              </p:blipFill>
              <p:spPr>
                <a:xfrm>
                  <a:off x="1924785" y="4256865"/>
                  <a:ext cx="14904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8" name="Ink 57">
                  <a:extLst>
                    <a:ext uri="{FF2B5EF4-FFF2-40B4-BE49-F238E27FC236}">
                      <a16:creationId xmlns:a16="http://schemas.microsoft.com/office/drawing/2014/main" id="{97C3278E-343B-0519-4AD8-7C6905F4558F}"/>
                    </a:ext>
                  </a:extLst>
                </p14:cNvPr>
                <p14:cNvContentPartPr/>
                <p14:nvPr/>
              </p14:nvContentPartPr>
              <p14:xfrm>
                <a:off x="2158785" y="4325985"/>
                <a:ext cx="176040" cy="217800"/>
              </p14:xfrm>
            </p:contentPart>
          </mc:Choice>
          <mc:Fallback>
            <p:pic>
              <p:nvPicPr>
                <p:cNvPr id="58" name="Ink 57">
                  <a:extLst>
                    <a:ext uri="{FF2B5EF4-FFF2-40B4-BE49-F238E27FC236}">
                      <a16:creationId xmlns:a16="http://schemas.microsoft.com/office/drawing/2014/main" id="{97C3278E-343B-0519-4AD8-7C6905F4558F}"/>
                    </a:ext>
                  </a:extLst>
                </p:cNvPr>
                <p:cNvPicPr/>
                <p:nvPr/>
              </p:nvPicPr>
              <p:blipFill>
                <a:blip r:embed="rId85"/>
                <a:stretch>
                  <a:fillRect/>
                </a:stretch>
              </p:blipFill>
              <p:spPr>
                <a:xfrm>
                  <a:off x="2143665" y="4310505"/>
                  <a:ext cx="20664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9" name="Ink 58">
                  <a:extLst>
                    <a:ext uri="{FF2B5EF4-FFF2-40B4-BE49-F238E27FC236}">
                      <a16:creationId xmlns:a16="http://schemas.microsoft.com/office/drawing/2014/main" id="{4F79205B-ABAA-9750-DDAD-4DADD7A5AF8F}"/>
                    </a:ext>
                  </a:extLst>
                </p14:cNvPr>
                <p14:cNvContentPartPr/>
                <p14:nvPr/>
              </p14:nvContentPartPr>
              <p14:xfrm>
                <a:off x="2423025" y="4524345"/>
                <a:ext cx="40680" cy="30960"/>
              </p14:xfrm>
            </p:contentPart>
          </mc:Choice>
          <mc:Fallback>
            <p:pic>
              <p:nvPicPr>
                <p:cNvPr id="59" name="Ink 58">
                  <a:extLst>
                    <a:ext uri="{FF2B5EF4-FFF2-40B4-BE49-F238E27FC236}">
                      <a16:creationId xmlns:a16="http://schemas.microsoft.com/office/drawing/2014/main" id="{4F79205B-ABAA-9750-DDAD-4DADD7A5AF8F}"/>
                    </a:ext>
                  </a:extLst>
                </p:cNvPr>
                <p:cNvPicPr/>
                <p:nvPr/>
              </p:nvPicPr>
              <p:blipFill>
                <a:blip r:embed="rId87"/>
                <a:stretch>
                  <a:fillRect/>
                </a:stretch>
              </p:blipFill>
              <p:spPr>
                <a:xfrm>
                  <a:off x="2407905" y="4509225"/>
                  <a:ext cx="712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1" name="Ink 60">
                  <a:extLst>
                    <a:ext uri="{FF2B5EF4-FFF2-40B4-BE49-F238E27FC236}">
                      <a16:creationId xmlns:a16="http://schemas.microsoft.com/office/drawing/2014/main" id="{CDCBC473-D01B-1513-8CE0-B11D1FFBDD42}"/>
                    </a:ext>
                  </a:extLst>
                </p14:cNvPr>
                <p14:cNvContentPartPr/>
                <p14:nvPr/>
              </p14:nvContentPartPr>
              <p14:xfrm>
                <a:off x="2614545" y="4319505"/>
                <a:ext cx="381240" cy="239760"/>
              </p14:xfrm>
            </p:contentPart>
          </mc:Choice>
          <mc:Fallback>
            <p:pic>
              <p:nvPicPr>
                <p:cNvPr id="61" name="Ink 60">
                  <a:extLst>
                    <a:ext uri="{FF2B5EF4-FFF2-40B4-BE49-F238E27FC236}">
                      <a16:creationId xmlns:a16="http://schemas.microsoft.com/office/drawing/2014/main" id="{CDCBC473-D01B-1513-8CE0-B11D1FFBDD42}"/>
                    </a:ext>
                  </a:extLst>
                </p:cNvPr>
                <p:cNvPicPr/>
                <p:nvPr/>
              </p:nvPicPr>
              <p:blipFill>
                <a:blip r:embed="rId89"/>
                <a:stretch>
                  <a:fillRect/>
                </a:stretch>
              </p:blipFill>
              <p:spPr>
                <a:xfrm>
                  <a:off x="2599425" y="4304385"/>
                  <a:ext cx="41184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2" name="Ink 61">
                  <a:extLst>
                    <a:ext uri="{FF2B5EF4-FFF2-40B4-BE49-F238E27FC236}">
                      <a16:creationId xmlns:a16="http://schemas.microsoft.com/office/drawing/2014/main" id="{D7653F1F-BCAB-D5E9-492E-99F76DBD4EE6}"/>
                    </a:ext>
                  </a:extLst>
                </p14:cNvPr>
                <p14:cNvContentPartPr/>
                <p14:nvPr/>
              </p14:nvContentPartPr>
              <p14:xfrm>
                <a:off x="3035025" y="4352625"/>
                <a:ext cx="142920" cy="164520"/>
              </p14:xfrm>
            </p:contentPart>
          </mc:Choice>
          <mc:Fallback>
            <p:pic>
              <p:nvPicPr>
                <p:cNvPr id="62" name="Ink 61">
                  <a:extLst>
                    <a:ext uri="{FF2B5EF4-FFF2-40B4-BE49-F238E27FC236}">
                      <a16:creationId xmlns:a16="http://schemas.microsoft.com/office/drawing/2014/main" id="{D7653F1F-BCAB-D5E9-492E-99F76DBD4EE6}"/>
                    </a:ext>
                  </a:extLst>
                </p:cNvPr>
                <p:cNvPicPr/>
                <p:nvPr/>
              </p:nvPicPr>
              <p:blipFill>
                <a:blip r:embed="rId91"/>
                <a:stretch>
                  <a:fillRect/>
                </a:stretch>
              </p:blipFill>
              <p:spPr>
                <a:xfrm>
                  <a:off x="3019545" y="4337505"/>
                  <a:ext cx="1735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3" name="Ink 62">
                  <a:extLst>
                    <a:ext uri="{FF2B5EF4-FFF2-40B4-BE49-F238E27FC236}">
                      <a16:creationId xmlns:a16="http://schemas.microsoft.com/office/drawing/2014/main" id="{C4B99927-5AA7-D989-2741-3C31AF18D005}"/>
                    </a:ext>
                  </a:extLst>
                </p14:cNvPr>
                <p14:cNvContentPartPr/>
                <p14:nvPr/>
              </p14:nvContentPartPr>
              <p14:xfrm>
                <a:off x="3277305" y="4242825"/>
                <a:ext cx="191880" cy="243360"/>
              </p14:xfrm>
            </p:contentPart>
          </mc:Choice>
          <mc:Fallback>
            <p:pic>
              <p:nvPicPr>
                <p:cNvPr id="63" name="Ink 62">
                  <a:extLst>
                    <a:ext uri="{FF2B5EF4-FFF2-40B4-BE49-F238E27FC236}">
                      <a16:creationId xmlns:a16="http://schemas.microsoft.com/office/drawing/2014/main" id="{C4B99927-5AA7-D989-2741-3C31AF18D005}"/>
                    </a:ext>
                  </a:extLst>
                </p:cNvPr>
                <p:cNvPicPr/>
                <p:nvPr/>
              </p:nvPicPr>
              <p:blipFill>
                <a:blip r:embed="rId93"/>
                <a:stretch>
                  <a:fillRect/>
                </a:stretch>
              </p:blipFill>
              <p:spPr>
                <a:xfrm>
                  <a:off x="3262185" y="4227345"/>
                  <a:ext cx="22248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4" name="Ink 63">
                  <a:extLst>
                    <a:ext uri="{FF2B5EF4-FFF2-40B4-BE49-F238E27FC236}">
                      <a16:creationId xmlns:a16="http://schemas.microsoft.com/office/drawing/2014/main" id="{010C268D-DE82-A6EA-0491-C4E79764A079}"/>
                    </a:ext>
                  </a:extLst>
                </p14:cNvPr>
                <p14:cNvContentPartPr/>
                <p14:nvPr/>
              </p14:nvContentPartPr>
              <p14:xfrm>
                <a:off x="3532545" y="4478265"/>
                <a:ext cx="225000" cy="27000"/>
              </p14:xfrm>
            </p:contentPart>
          </mc:Choice>
          <mc:Fallback>
            <p:pic>
              <p:nvPicPr>
                <p:cNvPr id="64" name="Ink 63">
                  <a:extLst>
                    <a:ext uri="{FF2B5EF4-FFF2-40B4-BE49-F238E27FC236}">
                      <a16:creationId xmlns:a16="http://schemas.microsoft.com/office/drawing/2014/main" id="{010C268D-DE82-A6EA-0491-C4E79764A079}"/>
                    </a:ext>
                  </a:extLst>
                </p:cNvPr>
                <p:cNvPicPr/>
                <p:nvPr/>
              </p:nvPicPr>
              <p:blipFill>
                <a:blip r:embed="rId95"/>
                <a:stretch>
                  <a:fillRect/>
                </a:stretch>
              </p:blipFill>
              <p:spPr>
                <a:xfrm>
                  <a:off x="3517425" y="4462785"/>
                  <a:ext cx="25524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5" name="Ink 64">
                  <a:extLst>
                    <a:ext uri="{FF2B5EF4-FFF2-40B4-BE49-F238E27FC236}">
                      <a16:creationId xmlns:a16="http://schemas.microsoft.com/office/drawing/2014/main" id="{88A68959-A468-44E1-6A29-9D6164D54570}"/>
                    </a:ext>
                  </a:extLst>
                </p14:cNvPr>
                <p14:cNvContentPartPr/>
                <p14:nvPr/>
              </p14:nvContentPartPr>
              <p14:xfrm>
                <a:off x="3870585" y="4297905"/>
                <a:ext cx="174240" cy="152640"/>
              </p14:xfrm>
            </p:contentPart>
          </mc:Choice>
          <mc:Fallback>
            <p:pic>
              <p:nvPicPr>
                <p:cNvPr id="65" name="Ink 64">
                  <a:extLst>
                    <a:ext uri="{FF2B5EF4-FFF2-40B4-BE49-F238E27FC236}">
                      <a16:creationId xmlns:a16="http://schemas.microsoft.com/office/drawing/2014/main" id="{88A68959-A468-44E1-6A29-9D6164D54570}"/>
                    </a:ext>
                  </a:extLst>
                </p:cNvPr>
                <p:cNvPicPr/>
                <p:nvPr/>
              </p:nvPicPr>
              <p:blipFill>
                <a:blip r:embed="rId97"/>
                <a:stretch>
                  <a:fillRect/>
                </a:stretch>
              </p:blipFill>
              <p:spPr>
                <a:xfrm>
                  <a:off x="3855105" y="4282785"/>
                  <a:ext cx="2048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6" name="Ink 65">
                  <a:extLst>
                    <a:ext uri="{FF2B5EF4-FFF2-40B4-BE49-F238E27FC236}">
                      <a16:creationId xmlns:a16="http://schemas.microsoft.com/office/drawing/2014/main" id="{65804230-5E9D-765C-0F4B-62C85C0C75D6}"/>
                    </a:ext>
                  </a:extLst>
                </p14:cNvPr>
                <p14:cNvContentPartPr/>
                <p14:nvPr/>
              </p14:nvContentPartPr>
              <p14:xfrm>
                <a:off x="4077945" y="4272705"/>
                <a:ext cx="70200" cy="189000"/>
              </p14:xfrm>
            </p:contentPart>
          </mc:Choice>
          <mc:Fallback>
            <p:pic>
              <p:nvPicPr>
                <p:cNvPr id="66" name="Ink 65">
                  <a:extLst>
                    <a:ext uri="{FF2B5EF4-FFF2-40B4-BE49-F238E27FC236}">
                      <a16:creationId xmlns:a16="http://schemas.microsoft.com/office/drawing/2014/main" id="{65804230-5E9D-765C-0F4B-62C85C0C75D6}"/>
                    </a:ext>
                  </a:extLst>
                </p:cNvPr>
                <p:cNvPicPr/>
                <p:nvPr/>
              </p:nvPicPr>
              <p:blipFill>
                <a:blip r:embed="rId99"/>
                <a:stretch>
                  <a:fillRect/>
                </a:stretch>
              </p:blipFill>
              <p:spPr>
                <a:xfrm>
                  <a:off x="4062825" y="4257225"/>
                  <a:ext cx="10080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7" name="Ink 66">
                  <a:extLst>
                    <a:ext uri="{FF2B5EF4-FFF2-40B4-BE49-F238E27FC236}">
                      <a16:creationId xmlns:a16="http://schemas.microsoft.com/office/drawing/2014/main" id="{30B6BAA5-74FE-7CA7-D9BD-B09D6298933D}"/>
                    </a:ext>
                  </a:extLst>
                </p14:cNvPr>
                <p14:cNvContentPartPr/>
                <p14:nvPr/>
              </p14:nvContentPartPr>
              <p14:xfrm>
                <a:off x="4275945" y="4302225"/>
                <a:ext cx="224280" cy="215280"/>
              </p14:xfrm>
            </p:contentPart>
          </mc:Choice>
          <mc:Fallback>
            <p:pic>
              <p:nvPicPr>
                <p:cNvPr id="67" name="Ink 66">
                  <a:extLst>
                    <a:ext uri="{FF2B5EF4-FFF2-40B4-BE49-F238E27FC236}">
                      <a16:creationId xmlns:a16="http://schemas.microsoft.com/office/drawing/2014/main" id="{30B6BAA5-74FE-7CA7-D9BD-B09D6298933D}"/>
                    </a:ext>
                  </a:extLst>
                </p:cNvPr>
                <p:cNvPicPr/>
                <p:nvPr/>
              </p:nvPicPr>
              <p:blipFill>
                <a:blip r:embed="rId101"/>
                <a:stretch>
                  <a:fillRect/>
                </a:stretch>
              </p:blipFill>
              <p:spPr>
                <a:xfrm>
                  <a:off x="4260465" y="4286745"/>
                  <a:ext cx="25488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8" name="Ink 67">
                  <a:extLst>
                    <a:ext uri="{FF2B5EF4-FFF2-40B4-BE49-F238E27FC236}">
                      <a16:creationId xmlns:a16="http://schemas.microsoft.com/office/drawing/2014/main" id="{1551AC23-C91F-9EA2-BFC5-032EC65D70A2}"/>
                    </a:ext>
                  </a:extLst>
                </p14:cNvPr>
                <p14:cNvContentPartPr/>
                <p14:nvPr/>
              </p14:nvContentPartPr>
              <p14:xfrm>
                <a:off x="4563585" y="4219065"/>
                <a:ext cx="66600" cy="365400"/>
              </p14:xfrm>
            </p:contentPart>
          </mc:Choice>
          <mc:Fallback>
            <p:pic>
              <p:nvPicPr>
                <p:cNvPr id="68" name="Ink 67">
                  <a:extLst>
                    <a:ext uri="{FF2B5EF4-FFF2-40B4-BE49-F238E27FC236}">
                      <a16:creationId xmlns:a16="http://schemas.microsoft.com/office/drawing/2014/main" id="{1551AC23-C91F-9EA2-BFC5-032EC65D70A2}"/>
                    </a:ext>
                  </a:extLst>
                </p:cNvPr>
                <p:cNvPicPr/>
                <p:nvPr/>
              </p:nvPicPr>
              <p:blipFill>
                <a:blip r:embed="rId103"/>
                <a:stretch>
                  <a:fillRect/>
                </a:stretch>
              </p:blipFill>
              <p:spPr>
                <a:xfrm>
                  <a:off x="4548465" y="4203585"/>
                  <a:ext cx="97200" cy="39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4">
            <p14:nvContentPartPr>
              <p14:cNvPr id="69" name="Ink 68">
                <a:extLst>
                  <a:ext uri="{FF2B5EF4-FFF2-40B4-BE49-F238E27FC236}">
                    <a16:creationId xmlns:a16="http://schemas.microsoft.com/office/drawing/2014/main" id="{E49F4226-BD10-AAB8-B033-8E432ECFAE06}"/>
                  </a:ext>
                </a:extLst>
              </p14:cNvPr>
              <p14:cNvContentPartPr/>
              <p14:nvPr/>
            </p14:nvContentPartPr>
            <p14:xfrm>
              <a:off x="113625" y="2820825"/>
              <a:ext cx="645480" cy="794880"/>
            </p14:xfrm>
          </p:contentPart>
        </mc:Choice>
        <mc:Fallback>
          <p:pic>
            <p:nvPicPr>
              <p:cNvPr id="69" name="Ink 68">
                <a:extLst>
                  <a:ext uri="{FF2B5EF4-FFF2-40B4-BE49-F238E27FC236}">
                    <a16:creationId xmlns:a16="http://schemas.microsoft.com/office/drawing/2014/main" id="{E49F4226-BD10-AAB8-B033-8E432ECFAE06}"/>
                  </a:ext>
                </a:extLst>
              </p:cNvPr>
              <p:cNvPicPr/>
              <p:nvPr/>
            </p:nvPicPr>
            <p:blipFill>
              <a:blip r:embed="rId105"/>
              <a:stretch>
                <a:fillRect/>
              </a:stretch>
            </p:blipFill>
            <p:spPr>
              <a:xfrm>
                <a:off x="98505" y="2805345"/>
                <a:ext cx="675720" cy="825480"/>
              </a:xfrm>
              <a:prstGeom prst="rect">
                <a:avLst/>
              </a:prstGeom>
            </p:spPr>
          </p:pic>
        </mc:Fallback>
      </mc:AlternateContent>
      <p:grpSp>
        <p:nvGrpSpPr>
          <p:cNvPr id="86" name="Group 85">
            <a:extLst>
              <a:ext uri="{FF2B5EF4-FFF2-40B4-BE49-F238E27FC236}">
                <a16:creationId xmlns:a16="http://schemas.microsoft.com/office/drawing/2014/main" id="{0D0CBD45-A77F-1CBD-628C-46DF01C6AF28}"/>
              </a:ext>
            </a:extLst>
          </p:cNvPr>
          <p:cNvGrpSpPr/>
          <p:nvPr/>
        </p:nvGrpSpPr>
        <p:grpSpPr>
          <a:xfrm>
            <a:off x="4866345" y="4182705"/>
            <a:ext cx="1559880" cy="425160"/>
            <a:chOff x="4866345" y="4182705"/>
            <a:chExt cx="1559880" cy="425160"/>
          </a:xfrm>
        </p:grpSpPr>
        <mc:AlternateContent xmlns:mc="http://schemas.openxmlformats.org/markup-compatibility/2006">
          <mc:Choice xmlns:p14="http://schemas.microsoft.com/office/powerpoint/2010/main" Requires="p14">
            <p:contentPart p14:bwMode="auto" r:id="rId106">
              <p14:nvContentPartPr>
                <p14:cNvPr id="72" name="Ink 71">
                  <a:extLst>
                    <a:ext uri="{FF2B5EF4-FFF2-40B4-BE49-F238E27FC236}">
                      <a16:creationId xmlns:a16="http://schemas.microsoft.com/office/drawing/2014/main" id="{6CD9D95E-B421-8EB5-8B94-67CFC4C80BB4}"/>
                    </a:ext>
                  </a:extLst>
                </p14:cNvPr>
                <p14:cNvContentPartPr/>
                <p14:nvPr/>
              </p14:nvContentPartPr>
              <p14:xfrm>
                <a:off x="4866345" y="4182705"/>
                <a:ext cx="27000" cy="189360"/>
              </p14:xfrm>
            </p:contentPart>
          </mc:Choice>
          <mc:Fallback>
            <p:pic>
              <p:nvPicPr>
                <p:cNvPr id="72" name="Ink 71">
                  <a:extLst>
                    <a:ext uri="{FF2B5EF4-FFF2-40B4-BE49-F238E27FC236}">
                      <a16:creationId xmlns:a16="http://schemas.microsoft.com/office/drawing/2014/main" id="{6CD9D95E-B421-8EB5-8B94-67CFC4C80BB4}"/>
                    </a:ext>
                  </a:extLst>
                </p:cNvPr>
                <p:cNvPicPr/>
                <p:nvPr/>
              </p:nvPicPr>
              <p:blipFill>
                <a:blip r:embed="rId107"/>
                <a:stretch>
                  <a:fillRect/>
                </a:stretch>
              </p:blipFill>
              <p:spPr>
                <a:xfrm>
                  <a:off x="4851225" y="4167225"/>
                  <a:ext cx="5724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3" name="Ink 72">
                  <a:extLst>
                    <a:ext uri="{FF2B5EF4-FFF2-40B4-BE49-F238E27FC236}">
                      <a16:creationId xmlns:a16="http://schemas.microsoft.com/office/drawing/2014/main" id="{AF87DA9A-CA94-BD2D-DF81-D00C4A00F33A}"/>
                    </a:ext>
                  </a:extLst>
                </p14:cNvPr>
                <p14:cNvContentPartPr/>
                <p14:nvPr/>
              </p14:nvContentPartPr>
              <p14:xfrm>
                <a:off x="5153625" y="4345425"/>
                <a:ext cx="321840" cy="262440"/>
              </p14:xfrm>
            </p:contentPart>
          </mc:Choice>
          <mc:Fallback>
            <p:pic>
              <p:nvPicPr>
                <p:cNvPr id="73" name="Ink 72">
                  <a:extLst>
                    <a:ext uri="{FF2B5EF4-FFF2-40B4-BE49-F238E27FC236}">
                      <a16:creationId xmlns:a16="http://schemas.microsoft.com/office/drawing/2014/main" id="{AF87DA9A-CA94-BD2D-DF81-D00C4A00F33A}"/>
                    </a:ext>
                  </a:extLst>
                </p:cNvPr>
                <p:cNvPicPr/>
                <p:nvPr/>
              </p:nvPicPr>
              <p:blipFill>
                <a:blip r:embed="rId109"/>
                <a:stretch>
                  <a:fillRect/>
                </a:stretch>
              </p:blipFill>
              <p:spPr>
                <a:xfrm>
                  <a:off x="5138505" y="4330305"/>
                  <a:ext cx="35208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4" name="Ink 73">
                  <a:extLst>
                    <a:ext uri="{FF2B5EF4-FFF2-40B4-BE49-F238E27FC236}">
                      <a16:creationId xmlns:a16="http://schemas.microsoft.com/office/drawing/2014/main" id="{79C5C269-F85A-2A3C-4CF6-195D75CB5205}"/>
                    </a:ext>
                  </a:extLst>
                </p14:cNvPr>
                <p14:cNvContentPartPr/>
                <p14:nvPr/>
              </p14:nvContentPartPr>
              <p14:xfrm>
                <a:off x="5646465" y="4342545"/>
                <a:ext cx="54000" cy="140040"/>
              </p14:xfrm>
            </p:contentPart>
          </mc:Choice>
          <mc:Fallback>
            <p:pic>
              <p:nvPicPr>
                <p:cNvPr id="74" name="Ink 73">
                  <a:extLst>
                    <a:ext uri="{FF2B5EF4-FFF2-40B4-BE49-F238E27FC236}">
                      <a16:creationId xmlns:a16="http://schemas.microsoft.com/office/drawing/2014/main" id="{79C5C269-F85A-2A3C-4CF6-195D75CB5205}"/>
                    </a:ext>
                  </a:extLst>
                </p:cNvPr>
                <p:cNvPicPr/>
                <p:nvPr/>
              </p:nvPicPr>
              <p:blipFill>
                <a:blip r:embed="rId111"/>
                <a:stretch>
                  <a:fillRect/>
                </a:stretch>
              </p:blipFill>
              <p:spPr>
                <a:xfrm>
                  <a:off x="5630985" y="4327425"/>
                  <a:ext cx="842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5" name="Ink 74">
                  <a:extLst>
                    <a:ext uri="{FF2B5EF4-FFF2-40B4-BE49-F238E27FC236}">
                      <a16:creationId xmlns:a16="http://schemas.microsoft.com/office/drawing/2014/main" id="{82966479-AFF9-89A1-163F-7224B9EBEB8E}"/>
                    </a:ext>
                  </a:extLst>
                </p14:cNvPr>
                <p14:cNvContentPartPr/>
                <p14:nvPr/>
              </p14:nvContentPartPr>
              <p14:xfrm>
                <a:off x="5022225" y="4251465"/>
                <a:ext cx="105120" cy="145440"/>
              </p14:xfrm>
            </p:contentPart>
          </mc:Choice>
          <mc:Fallback>
            <p:pic>
              <p:nvPicPr>
                <p:cNvPr id="75" name="Ink 74">
                  <a:extLst>
                    <a:ext uri="{FF2B5EF4-FFF2-40B4-BE49-F238E27FC236}">
                      <a16:creationId xmlns:a16="http://schemas.microsoft.com/office/drawing/2014/main" id="{82966479-AFF9-89A1-163F-7224B9EBEB8E}"/>
                    </a:ext>
                  </a:extLst>
                </p:cNvPr>
                <p:cNvPicPr/>
                <p:nvPr/>
              </p:nvPicPr>
              <p:blipFill>
                <a:blip r:embed="rId113"/>
                <a:stretch>
                  <a:fillRect/>
                </a:stretch>
              </p:blipFill>
              <p:spPr>
                <a:xfrm>
                  <a:off x="5007105" y="4236345"/>
                  <a:ext cx="1353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6" name="Ink 75">
                  <a:extLst>
                    <a:ext uri="{FF2B5EF4-FFF2-40B4-BE49-F238E27FC236}">
                      <a16:creationId xmlns:a16="http://schemas.microsoft.com/office/drawing/2014/main" id="{AD1479B9-2920-5B14-AC76-D60AB85B2C66}"/>
                    </a:ext>
                  </a:extLst>
                </p14:cNvPr>
                <p14:cNvContentPartPr/>
                <p14:nvPr/>
              </p14:nvContentPartPr>
              <p14:xfrm>
                <a:off x="5584545" y="4280985"/>
                <a:ext cx="116640" cy="304920"/>
              </p14:xfrm>
            </p:contentPart>
          </mc:Choice>
          <mc:Fallback>
            <p:pic>
              <p:nvPicPr>
                <p:cNvPr id="76" name="Ink 75">
                  <a:extLst>
                    <a:ext uri="{FF2B5EF4-FFF2-40B4-BE49-F238E27FC236}">
                      <a16:creationId xmlns:a16="http://schemas.microsoft.com/office/drawing/2014/main" id="{AD1479B9-2920-5B14-AC76-D60AB85B2C66}"/>
                    </a:ext>
                  </a:extLst>
                </p:cNvPr>
                <p:cNvPicPr/>
                <p:nvPr/>
              </p:nvPicPr>
              <p:blipFill>
                <a:blip r:embed="rId115"/>
                <a:stretch>
                  <a:fillRect/>
                </a:stretch>
              </p:blipFill>
              <p:spPr>
                <a:xfrm>
                  <a:off x="5569425" y="4265865"/>
                  <a:ext cx="14724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7" name="Ink 76">
                  <a:extLst>
                    <a:ext uri="{FF2B5EF4-FFF2-40B4-BE49-F238E27FC236}">
                      <a16:creationId xmlns:a16="http://schemas.microsoft.com/office/drawing/2014/main" id="{4D3CDA0C-090C-CEB3-830B-A0DE59C13958}"/>
                    </a:ext>
                  </a:extLst>
                </p14:cNvPr>
                <p14:cNvContentPartPr/>
                <p14:nvPr/>
              </p14:nvContentPartPr>
              <p14:xfrm>
                <a:off x="5615145" y="4369905"/>
                <a:ext cx="696600" cy="172800"/>
              </p14:xfrm>
            </p:contentPart>
          </mc:Choice>
          <mc:Fallback>
            <p:pic>
              <p:nvPicPr>
                <p:cNvPr id="77" name="Ink 76">
                  <a:extLst>
                    <a:ext uri="{FF2B5EF4-FFF2-40B4-BE49-F238E27FC236}">
                      <a16:creationId xmlns:a16="http://schemas.microsoft.com/office/drawing/2014/main" id="{4D3CDA0C-090C-CEB3-830B-A0DE59C13958}"/>
                    </a:ext>
                  </a:extLst>
                </p:cNvPr>
                <p:cNvPicPr/>
                <p:nvPr/>
              </p:nvPicPr>
              <p:blipFill>
                <a:blip r:embed="rId117"/>
                <a:stretch>
                  <a:fillRect/>
                </a:stretch>
              </p:blipFill>
              <p:spPr>
                <a:xfrm>
                  <a:off x="5600025" y="4354785"/>
                  <a:ext cx="7272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8" name="Ink 77">
                  <a:extLst>
                    <a:ext uri="{FF2B5EF4-FFF2-40B4-BE49-F238E27FC236}">
                      <a16:creationId xmlns:a16="http://schemas.microsoft.com/office/drawing/2014/main" id="{13C4139F-0DA8-8F04-0BEF-239600FA1CB5}"/>
                    </a:ext>
                  </a:extLst>
                </p14:cNvPr>
                <p14:cNvContentPartPr/>
                <p14:nvPr/>
              </p14:nvContentPartPr>
              <p14:xfrm>
                <a:off x="6404985" y="4455585"/>
                <a:ext cx="21240" cy="5760"/>
              </p14:xfrm>
            </p:contentPart>
          </mc:Choice>
          <mc:Fallback>
            <p:pic>
              <p:nvPicPr>
                <p:cNvPr id="78" name="Ink 77">
                  <a:extLst>
                    <a:ext uri="{FF2B5EF4-FFF2-40B4-BE49-F238E27FC236}">
                      <a16:creationId xmlns:a16="http://schemas.microsoft.com/office/drawing/2014/main" id="{13C4139F-0DA8-8F04-0BEF-239600FA1CB5}"/>
                    </a:ext>
                  </a:extLst>
                </p:cNvPr>
                <p:cNvPicPr/>
                <p:nvPr/>
              </p:nvPicPr>
              <p:blipFill>
                <a:blip r:embed="rId119"/>
                <a:stretch>
                  <a:fillRect/>
                </a:stretch>
              </p:blipFill>
              <p:spPr>
                <a:xfrm>
                  <a:off x="6389865" y="4440105"/>
                  <a:ext cx="51840" cy="36360"/>
                </a:xfrm>
                <a:prstGeom prst="rect">
                  <a:avLst/>
                </a:prstGeom>
              </p:spPr>
            </p:pic>
          </mc:Fallback>
        </mc:AlternateContent>
      </p:grpSp>
      <p:grpSp>
        <p:nvGrpSpPr>
          <p:cNvPr id="85" name="Group 84">
            <a:extLst>
              <a:ext uri="{FF2B5EF4-FFF2-40B4-BE49-F238E27FC236}">
                <a16:creationId xmlns:a16="http://schemas.microsoft.com/office/drawing/2014/main" id="{D9989F19-8960-4909-20EB-C270517C7F17}"/>
              </a:ext>
            </a:extLst>
          </p:cNvPr>
          <p:cNvGrpSpPr/>
          <p:nvPr/>
        </p:nvGrpSpPr>
        <p:grpSpPr>
          <a:xfrm>
            <a:off x="6688665" y="4279545"/>
            <a:ext cx="657360" cy="303120"/>
            <a:chOff x="6688665" y="4279545"/>
            <a:chExt cx="657360" cy="303120"/>
          </a:xfrm>
        </p:grpSpPr>
        <mc:AlternateContent xmlns:mc="http://schemas.openxmlformats.org/markup-compatibility/2006">
          <mc:Choice xmlns:p14="http://schemas.microsoft.com/office/powerpoint/2010/main" Requires="p14">
            <p:contentPart p14:bwMode="auto" r:id="rId120">
              <p14:nvContentPartPr>
                <p14:cNvPr id="79" name="Ink 78">
                  <a:extLst>
                    <a:ext uri="{FF2B5EF4-FFF2-40B4-BE49-F238E27FC236}">
                      <a16:creationId xmlns:a16="http://schemas.microsoft.com/office/drawing/2014/main" id="{BD63509B-AA7C-4CD1-5FE6-4006D5CC5D78}"/>
                    </a:ext>
                  </a:extLst>
                </p14:cNvPr>
                <p14:cNvContentPartPr/>
                <p14:nvPr/>
              </p14:nvContentPartPr>
              <p14:xfrm>
                <a:off x="6688665" y="4310865"/>
                <a:ext cx="171360" cy="118800"/>
              </p14:xfrm>
            </p:contentPart>
          </mc:Choice>
          <mc:Fallback>
            <p:pic>
              <p:nvPicPr>
                <p:cNvPr id="79" name="Ink 78">
                  <a:extLst>
                    <a:ext uri="{FF2B5EF4-FFF2-40B4-BE49-F238E27FC236}">
                      <a16:creationId xmlns:a16="http://schemas.microsoft.com/office/drawing/2014/main" id="{BD63509B-AA7C-4CD1-5FE6-4006D5CC5D78}"/>
                    </a:ext>
                  </a:extLst>
                </p:cNvPr>
                <p:cNvPicPr/>
                <p:nvPr/>
              </p:nvPicPr>
              <p:blipFill>
                <a:blip r:embed="rId121"/>
                <a:stretch>
                  <a:fillRect/>
                </a:stretch>
              </p:blipFill>
              <p:spPr>
                <a:xfrm>
                  <a:off x="6673545" y="4295745"/>
                  <a:ext cx="20160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0" name="Ink 79">
                  <a:extLst>
                    <a:ext uri="{FF2B5EF4-FFF2-40B4-BE49-F238E27FC236}">
                      <a16:creationId xmlns:a16="http://schemas.microsoft.com/office/drawing/2014/main" id="{B975AAAA-D22E-19BA-DBCB-E6606A7C5AD1}"/>
                    </a:ext>
                  </a:extLst>
                </p14:cNvPr>
                <p14:cNvContentPartPr/>
                <p14:nvPr/>
              </p14:nvContentPartPr>
              <p14:xfrm>
                <a:off x="6826545" y="4279545"/>
                <a:ext cx="163080" cy="252360"/>
              </p14:xfrm>
            </p:contentPart>
          </mc:Choice>
          <mc:Fallback>
            <p:pic>
              <p:nvPicPr>
                <p:cNvPr id="80" name="Ink 79">
                  <a:extLst>
                    <a:ext uri="{FF2B5EF4-FFF2-40B4-BE49-F238E27FC236}">
                      <a16:creationId xmlns:a16="http://schemas.microsoft.com/office/drawing/2014/main" id="{B975AAAA-D22E-19BA-DBCB-E6606A7C5AD1}"/>
                    </a:ext>
                  </a:extLst>
                </p:cNvPr>
                <p:cNvPicPr/>
                <p:nvPr/>
              </p:nvPicPr>
              <p:blipFill>
                <a:blip r:embed="rId123"/>
                <a:stretch>
                  <a:fillRect/>
                </a:stretch>
              </p:blipFill>
              <p:spPr>
                <a:xfrm>
                  <a:off x="6811065" y="4264425"/>
                  <a:ext cx="19332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1" name="Ink 80">
                  <a:extLst>
                    <a:ext uri="{FF2B5EF4-FFF2-40B4-BE49-F238E27FC236}">
                      <a16:creationId xmlns:a16="http://schemas.microsoft.com/office/drawing/2014/main" id="{DEEAB3FD-8DF9-0FDD-B0E3-1DA42720F487}"/>
                    </a:ext>
                  </a:extLst>
                </p14:cNvPr>
                <p14:cNvContentPartPr/>
                <p14:nvPr/>
              </p14:nvContentPartPr>
              <p14:xfrm>
                <a:off x="6988545" y="4362705"/>
                <a:ext cx="209880" cy="218880"/>
              </p14:xfrm>
            </p:contentPart>
          </mc:Choice>
          <mc:Fallback>
            <p:pic>
              <p:nvPicPr>
                <p:cNvPr id="81" name="Ink 80">
                  <a:extLst>
                    <a:ext uri="{FF2B5EF4-FFF2-40B4-BE49-F238E27FC236}">
                      <a16:creationId xmlns:a16="http://schemas.microsoft.com/office/drawing/2014/main" id="{DEEAB3FD-8DF9-0FDD-B0E3-1DA42720F487}"/>
                    </a:ext>
                  </a:extLst>
                </p:cNvPr>
                <p:cNvPicPr/>
                <p:nvPr/>
              </p:nvPicPr>
              <p:blipFill>
                <a:blip r:embed="rId125"/>
                <a:stretch>
                  <a:fillRect/>
                </a:stretch>
              </p:blipFill>
              <p:spPr>
                <a:xfrm>
                  <a:off x="6973425" y="4347585"/>
                  <a:ext cx="24048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2" name="Ink 81">
                  <a:extLst>
                    <a:ext uri="{FF2B5EF4-FFF2-40B4-BE49-F238E27FC236}">
                      <a16:creationId xmlns:a16="http://schemas.microsoft.com/office/drawing/2014/main" id="{570AEDF1-C677-06AF-1386-74114CBC3201}"/>
                    </a:ext>
                  </a:extLst>
                </p14:cNvPr>
                <p14:cNvContentPartPr/>
                <p14:nvPr/>
              </p14:nvContentPartPr>
              <p14:xfrm>
                <a:off x="7258545" y="4283865"/>
                <a:ext cx="87480" cy="298800"/>
              </p14:xfrm>
            </p:contentPart>
          </mc:Choice>
          <mc:Fallback>
            <p:pic>
              <p:nvPicPr>
                <p:cNvPr id="82" name="Ink 81">
                  <a:extLst>
                    <a:ext uri="{FF2B5EF4-FFF2-40B4-BE49-F238E27FC236}">
                      <a16:creationId xmlns:a16="http://schemas.microsoft.com/office/drawing/2014/main" id="{570AEDF1-C677-06AF-1386-74114CBC3201}"/>
                    </a:ext>
                  </a:extLst>
                </p:cNvPr>
                <p:cNvPicPr/>
                <p:nvPr/>
              </p:nvPicPr>
              <p:blipFill>
                <a:blip r:embed="rId127"/>
                <a:stretch>
                  <a:fillRect/>
                </a:stretch>
              </p:blipFill>
              <p:spPr>
                <a:xfrm>
                  <a:off x="7243065" y="4268745"/>
                  <a:ext cx="118080" cy="329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8">
            <p14:nvContentPartPr>
              <p14:cNvPr id="83" name="Ink 82">
                <a:extLst>
                  <a:ext uri="{FF2B5EF4-FFF2-40B4-BE49-F238E27FC236}">
                    <a16:creationId xmlns:a16="http://schemas.microsoft.com/office/drawing/2014/main" id="{3936BBD7-B293-A8B5-4666-EF66C9F459BD}"/>
                  </a:ext>
                </a:extLst>
              </p14:cNvPr>
              <p14:cNvContentPartPr/>
              <p14:nvPr/>
            </p14:nvContentPartPr>
            <p14:xfrm>
              <a:off x="7653465" y="4386825"/>
              <a:ext cx="244440" cy="14040"/>
            </p14:xfrm>
          </p:contentPart>
        </mc:Choice>
        <mc:Fallback>
          <p:pic>
            <p:nvPicPr>
              <p:cNvPr id="83" name="Ink 82">
                <a:extLst>
                  <a:ext uri="{FF2B5EF4-FFF2-40B4-BE49-F238E27FC236}">
                    <a16:creationId xmlns:a16="http://schemas.microsoft.com/office/drawing/2014/main" id="{3936BBD7-B293-A8B5-4666-EF66C9F459BD}"/>
                  </a:ext>
                </a:extLst>
              </p:cNvPr>
              <p:cNvPicPr/>
              <p:nvPr/>
            </p:nvPicPr>
            <p:blipFill>
              <a:blip r:embed="rId129"/>
              <a:stretch>
                <a:fillRect/>
              </a:stretch>
            </p:blipFill>
            <p:spPr>
              <a:xfrm>
                <a:off x="7638345" y="4371705"/>
                <a:ext cx="2746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4" name="Ink 83">
                <a:extLst>
                  <a:ext uri="{FF2B5EF4-FFF2-40B4-BE49-F238E27FC236}">
                    <a16:creationId xmlns:a16="http://schemas.microsoft.com/office/drawing/2014/main" id="{571AA63F-F6D9-4BCE-BBF2-1E84951C3216}"/>
                  </a:ext>
                </a:extLst>
              </p14:cNvPr>
              <p14:cNvContentPartPr/>
              <p14:nvPr/>
            </p14:nvContentPartPr>
            <p14:xfrm>
              <a:off x="7641945" y="4601025"/>
              <a:ext cx="291960" cy="5400"/>
            </p14:xfrm>
          </p:contentPart>
        </mc:Choice>
        <mc:Fallback>
          <p:pic>
            <p:nvPicPr>
              <p:cNvPr id="84" name="Ink 83">
                <a:extLst>
                  <a:ext uri="{FF2B5EF4-FFF2-40B4-BE49-F238E27FC236}">
                    <a16:creationId xmlns:a16="http://schemas.microsoft.com/office/drawing/2014/main" id="{571AA63F-F6D9-4BCE-BBF2-1E84951C3216}"/>
                  </a:ext>
                </a:extLst>
              </p:cNvPr>
              <p:cNvPicPr/>
              <p:nvPr/>
            </p:nvPicPr>
            <p:blipFill>
              <a:blip r:embed="rId131"/>
              <a:stretch>
                <a:fillRect/>
              </a:stretch>
            </p:blipFill>
            <p:spPr>
              <a:xfrm>
                <a:off x="7626465" y="4585905"/>
                <a:ext cx="32256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7" name="Ink 86">
                <a:extLst>
                  <a:ext uri="{FF2B5EF4-FFF2-40B4-BE49-F238E27FC236}">
                    <a16:creationId xmlns:a16="http://schemas.microsoft.com/office/drawing/2014/main" id="{7AB2A331-3FDE-28DB-9E0D-E60AED379F20}"/>
                  </a:ext>
                </a:extLst>
              </p14:cNvPr>
              <p14:cNvContentPartPr/>
              <p14:nvPr/>
            </p14:nvContentPartPr>
            <p14:xfrm>
              <a:off x="3112065" y="4827105"/>
              <a:ext cx="88560" cy="229680"/>
            </p14:xfrm>
          </p:contentPart>
        </mc:Choice>
        <mc:Fallback>
          <p:pic>
            <p:nvPicPr>
              <p:cNvPr id="87" name="Ink 86">
                <a:extLst>
                  <a:ext uri="{FF2B5EF4-FFF2-40B4-BE49-F238E27FC236}">
                    <a16:creationId xmlns:a16="http://schemas.microsoft.com/office/drawing/2014/main" id="{7AB2A331-3FDE-28DB-9E0D-E60AED379F20}"/>
                  </a:ext>
                </a:extLst>
              </p:cNvPr>
              <p:cNvPicPr/>
              <p:nvPr/>
            </p:nvPicPr>
            <p:blipFill>
              <a:blip r:embed="rId133"/>
              <a:stretch>
                <a:fillRect/>
              </a:stretch>
            </p:blipFill>
            <p:spPr>
              <a:xfrm>
                <a:off x="3096945" y="4811985"/>
                <a:ext cx="119160" cy="260280"/>
              </a:xfrm>
              <a:prstGeom prst="rect">
                <a:avLst/>
              </a:prstGeom>
            </p:spPr>
          </p:pic>
        </mc:Fallback>
      </mc:AlternateContent>
      <p:grpSp>
        <p:nvGrpSpPr>
          <p:cNvPr id="89" name="Group 88">
            <a:extLst>
              <a:ext uri="{FF2B5EF4-FFF2-40B4-BE49-F238E27FC236}">
                <a16:creationId xmlns:a16="http://schemas.microsoft.com/office/drawing/2014/main" id="{537AABAE-8047-6086-9451-D7EFD691DEE3}"/>
              </a:ext>
            </a:extLst>
          </p:cNvPr>
          <p:cNvGrpSpPr/>
          <p:nvPr/>
        </p:nvGrpSpPr>
        <p:grpSpPr>
          <a:xfrm>
            <a:off x="6542505" y="2019465"/>
            <a:ext cx="2393280" cy="1760040"/>
            <a:chOff x="6542505" y="2019465"/>
            <a:chExt cx="2393280" cy="1760040"/>
          </a:xfrm>
        </p:grpSpPr>
        <mc:AlternateContent xmlns:mc="http://schemas.openxmlformats.org/markup-compatibility/2006">
          <mc:Choice xmlns:p14="http://schemas.microsoft.com/office/powerpoint/2010/main" Requires="p14">
            <p:contentPart p14:bwMode="auto" r:id="rId134">
              <p14:nvContentPartPr>
                <p14:cNvPr id="34" name="Ink 33">
                  <a:extLst>
                    <a:ext uri="{FF2B5EF4-FFF2-40B4-BE49-F238E27FC236}">
                      <a16:creationId xmlns:a16="http://schemas.microsoft.com/office/drawing/2014/main" id="{570DEA57-5598-40B7-ECFB-1F41B0888A14}"/>
                    </a:ext>
                  </a:extLst>
                </p14:cNvPr>
                <p14:cNvContentPartPr/>
                <p14:nvPr/>
              </p14:nvContentPartPr>
              <p14:xfrm>
                <a:off x="6542505" y="2052225"/>
                <a:ext cx="548640" cy="313200"/>
              </p14:xfrm>
            </p:contentPart>
          </mc:Choice>
          <mc:Fallback>
            <p:pic>
              <p:nvPicPr>
                <p:cNvPr id="34" name="Ink 33">
                  <a:extLst>
                    <a:ext uri="{FF2B5EF4-FFF2-40B4-BE49-F238E27FC236}">
                      <a16:creationId xmlns:a16="http://schemas.microsoft.com/office/drawing/2014/main" id="{570DEA57-5598-40B7-ECFB-1F41B0888A14}"/>
                    </a:ext>
                  </a:extLst>
                </p:cNvPr>
                <p:cNvPicPr/>
                <p:nvPr/>
              </p:nvPicPr>
              <p:blipFill>
                <a:blip r:embed="rId135"/>
                <a:stretch>
                  <a:fillRect/>
                </a:stretch>
              </p:blipFill>
              <p:spPr>
                <a:xfrm>
                  <a:off x="6527025" y="2037105"/>
                  <a:ext cx="57924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5" name="Ink 34">
                  <a:extLst>
                    <a:ext uri="{FF2B5EF4-FFF2-40B4-BE49-F238E27FC236}">
                      <a16:creationId xmlns:a16="http://schemas.microsoft.com/office/drawing/2014/main" id="{C9F5464D-ECAC-A2AC-AF5F-6F536B78554B}"/>
                    </a:ext>
                  </a:extLst>
                </p14:cNvPr>
                <p14:cNvContentPartPr/>
                <p14:nvPr/>
              </p14:nvContentPartPr>
              <p14:xfrm>
                <a:off x="7210305" y="2019465"/>
                <a:ext cx="717840" cy="223920"/>
              </p14:xfrm>
            </p:contentPart>
          </mc:Choice>
          <mc:Fallback>
            <p:pic>
              <p:nvPicPr>
                <p:cNvPr id="35" name="Ink 34">
                  <a:extLst>
                    <a:ext uri="{FF2B5EF4-FFF2-40B4-BE49-F238E27FC236}">
                      <a16:creationId xmlns:a16="http://schemas.microsoft.com/office/drawing/2014/main" id="{C9F5464D-ECAC-A2AC-AF5F-6F536B78554B}"/>
                    </a:ext>
                  </a:extLst>
                </p:cNvPr>
                <p:cNvPicPr/>
                <p:nvPr/>
              </p:nvPicPr>
              <p:blipFill>
                <a:blip r:embed="rId137"/>
                <a:stretch>
                  <a:fillRect/>
                </a:stretch>
              </p:blipFill>
              <p:spPr>
                <a:xfrm>
                  <a:off x="7195185" y="2004345"/>
                  <a:ext cx="74808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6" name="Ink 35">
                  <a:extLst>
                    <a:ext uri="{FF2B5EF4-FFF2-40B4-BE49-F238E27FC236}">
                      <a16:creationId xmlns:a16="http://schemas.microsoft.com/office/drawing/2014/main" id="{7DF56CE0-43D7-4C2A-2575-8162BCFC8DD9}"/>
                    </a:ext>
                  </a:extLst>
                </p14:cNvPr>
                <p14:cNvContentPartPr/>
                <p14:nvPr/>
              </p14:nvContentPartPr>
              <p14:xfrm>
                <a:off x="8003025" y="2091825"/>
                <a:ext cx="163080" cy="142200"/>
              </p14:xfrm>
            </p:contentPart>
          </mc:Choice>
          <mc:Fallback>
            <p:pic>
              <p:nvPicPr>
                <p:cNvPr id="36" name="Ink 35">
                  <a:extLst>
                    <a:ext uri="{FF2B5EF4-FFF2-40B4-BE49-F238E27FC236}">
                      <a16:creationId xmlns:a16="http://schemas.microsoft.com/office/drawing/2014/main" id="{7DF56CE0-43D7-4C2A-2575-8162BCFC8DD9}"/>
                    </a:ext>
                  </a:extLst>
                </p:cNvPr>
                <p:cNvPicPr/>
                <p:nvPr/>
              </p:nvPicPr>
              <p:blipFill>
                <a:blip r:embed="rId139"/>
                <a:stretch>
                  <a:fillRect/>
                </a:stretch>
              </p:blipFill>
              <p:spPr>
                <a:xfrm>
                  <a:off x="7987545" y="2076705"/>
                  <a:ext cx="19368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7" name="Ink 36">
                  <a:extLst>
                    <a:ext uri="{FF2B5EF4-FFF2-40B4-BE49-F238E27FC236}">
                      <a16:creationId xmlns:a16="http://schemas.microsoft.com/office/drawing/2014/main" id="{6EBDA48C-79FA-BA56-ABF3-B5A5F6EA2786}"/>
                    </a:ext>
                  </a:extLst>
                </p14:cNvPr>
                <p14:cNvContentPartPr/>
                <p14:nvPr/>
              </p14:nvContentPartPr>
              <p14:xfrm>
                <a:off x="8235225" y="2092185"/>
                <a:ext cx="201240" cy="144000"/>
              </p14:xfrm>
            </p:contentPart>
          </mc:Choice>
          <mc:Fallback>
            <p:pic>
              <p:nvPicPr>
                <p:cNvPr id="37" name="Ink 36">
                  <a:extLst>
                    <a:ext uri="{FF2B5EF4-FFF2-40B4-BE49-F238E27FC236}">
                      <a16:creationId xmlns:a16="http://schemas.microsoft.com/office/drawing/2014/main" id="{6EBDA48C-79FA-BA56-ABF3-B5A5F6EA2786}"/>
                    </a:ext>
                  </a:extLst>
                </p:cNvPr>
                <p:cNvPicPr/>
                <p:nvPr/>
              </p:nvPicPr>
              <p:blipFill>
                <a:blip r:embed="rId141"/>
                <a:stretch>
                  <a:fillRect/>
                </a:stretch>
              </p:blipFill>
              <p:spPr>
                <a:xfrm>
                  <a:off x="8220105" y="2077065"/>
                  <a:ext cx="2314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8" name="Ink 87">
                  <a:extLst>
                    <a:ext uri="{FF2B5EF4-FFF2-40B4-BE49-F238E27FC236}">
                      <a16:creationId xmlns:a16="http://schemas.microsoft.com/office/drawing/2014/main" id="{17D99200-21AE-4D22-45BE-57E0A8EFE20D}"/>
                    </a:ext>
                  </a:extLst>
                </p14:cNvPr>
                <p14:cNvContentPartPr/>
                <p14:nvPr/>
              </p14:nvContentPartPr>
              <p14:xfrm>
                <a:off x="8316945" y="2043225"/>
                <a:ext cx="618840" cy="1736280"/>
              </p14:xfrm>
            </p:contentPart>
          </mc:Choice>
          <mc:Fallback>
            <p:pic>
              <p:nvPicPr>
                <p:cNvPr id="88" name="Ink 87">
                  <a:extLst>
                    <a:ext uri="{FF2B5EF4-FFF2-40B4-BE49-F238E27FC236}">
                      <a16:creationId xmlns:a16="http://schemas.microsoft.com/office/drawing/2014/main" id="{17D99200-21AE-4D22-45BE-57E0A8EFE20D}"/>
                    </a:ext>
                  </a:extLst>
                </p:cNvPr>
                <p:cNvPicPr/>
                <p:nvPr/>
              </p:nvPicPr>
              <p:blipFill>
                <a:blip r:embed="rId143"/>
                <a:stretch>
                  <a:fillRect/>
                </a:stretch>
              </p:blipFill>
              <p:spPr>
                <a:xfrm>
                  <a:off x="8301825" y="2027745"/>
                  <a:ext cx="649440" cy="1766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4">
            <p14:nvContentPartPr>
              <p14:cNvPr id="90" name="Ink 89">
                <a:extLst>
                  <a:ext uri="{FF2B5EF4-FFF2-40B4-BE49-F238E27FC236}">
                    <a16:creationId xmlns:a16="http://schemas.microsoft.com/office/drawing/2014/main" id="{21F0F03E-099B-2E7E-487E-99004BCE9662}"/>
                  </a:ext>
                </a:extLst>
              </p14:cNvPr>
              <p14:cNvContentPartPr/>
              <p14:nvPr/>
            </p14:nvContentPartPr>
            <p14:xfrm>
              <a:off x="4989825" y="1581345"/>
              <a:ext cx="120240" cy="181440"/>
            </p14:xfrm>
          </p:contentPart>
        </mc:Choice>
        <mc:Fallback>
          <p:pic>
            <p:nvPicPr>
              <p:cNvPr id="90" name="Ink 89">
                <a:extLst>
                  <a:ext uri="{FF2B5EF4-FFF2-40B4-BE49-F238E27FC236}">
                    <a16:creationId xmlns:a16="http://schemas.microsoft.com/office/drawing/2014/main" id="{21F0F03E-099B-2E7E-487E-99004BCE9662}"/>
                  </a:ext>
                </a:extLst>
              </p:cNvPr>
              <p:cNvPicPr/>
              <p:nvPr/>
            </p:nvPicPr>
            <p:blipFill>
              <a:blip r:embed="rId145"/>
              <a:stretch>
                <a:fillRect/>
              </a:stretch>
            </p:blipFill>
            <p:spPr>
              <a:xfrm>
                <a:off x="4974345" y="1566225"/>
                <a:ext cx="15084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8" name="Ink 117">
                <a:extLst>
                  <a:ext uri="{FF2B5EF4-FFF2-40B4-BE49-F238E27FC236}">
                    <a16:creationId xmlns:a16="http://schemas.microsoft.com/office/drawing/2014/main" id="{FE58024C-93CC-9041-C782-686DD6386941}"/>
                  </a:ext>
                </a:extLst>
              </p14:cNvPr>
              <p14:cNvContentPartPr/>
              <p14:nvPr/>
            </p14:nvContentPartPr>
            <p14:xfrm>
              <a:off x="3280905" y="6703425"/>
              <a:ext cx="8418240" cy="84240"/>
            </p14:xfrm>
          </p:contentPart>
        </mc:Choice>
        <mc:Fallback>
          <p:pic>
            <p:nvPicPr>
              <p:cNvPr id="118" name="Ink 117">
                <a:extLst>
                  <a:ext uri="{FF2B5EF4-FFF2-40B4-BE49-F238E27FC236}">
                    <a16:creationId xmlns:a16="http://schemas.microsoft.com/office/drawing/2014/main" id="{FE58024C-93CC-9041-C782-686DD6386941}"/>
                  </a:ext>
                </a:extLst>
              </p:cNvPr>
              <p:cNvPicPr/>
              <p:nvPr/>
            </p:nvPicPr>
            <p:blipFill>
              <a:blip r:embed="rId147"/>
              <a:stretch>
                <a:fillRect/>
              </a:stretch>
            </p:blipFill>
            <p:spPr>
              <a:xfrm>
                <a:off x="3265785" y="6687945"/>
                <a:ext cx="8448840" cy="114840"/>
              </a:xfrm>
              <a:prstGeom prst="rect">
                <a:avLst/>
              </a:prstGeom>
            </p:spPr>
          </p:pic>
        </mc:Fallback>
      </mc:AlternateContent>
      <p:grpSp>
        <p:nvGrpSpPr>
          <p:cNvPr id="143" name="Group 142">
            <a:extLst>
              <a:ext uri="{FF2B5EF4-FFF2-40B4-BE49-F238E27FC236}">
                <a16:creationId xmlns:a16="http://schemas.microsoft.com/office/drawing/2014/main" id="{AD00172A-B7E5-EBBC-282C-612F4D2BBA35}"/>
              </a:ext>
            </a:extLst>
          </p:cNvPr>
          <p:cNvGrpSpPr/>
          <p:nvPr/>
        </p:nvGrpSpPr>
        <p:grpSpPr>
          <a:xfrm>
            <a:off x="7800345" y="6192225"/>
            <a:ext cx="2149200" cy="559440"/>
            <a:chOff x="7800345" y="6192225"/>
            <a:chExt cx="2149200" cy="559440"/>
          </a:xfrm>
        </p:grpSpPr>
        <mc:AlternateContent xmlns:mc="http://schemas.openxmlformats.org/markup-compatibility/2006">
          <mc:Choice xmlns:p14="http://schemas.microsoft.com/office/powerpoint/2010/main" Requires="p14">
            <p:contentPart p14:bwMode="auto" r:id="rId148">
              <p14:nvContentPartPr>
                <p14:cNvPr id="134" name="Ink 133">
                  <a:extLst>
                    <a:ext uri="{FF2B5EF4-FFF2-40B4-BE49-F238E27FC236}">
                      <a16:creationId xmlns:a16="http://schemas.microsoft.com/office/drawing/2014/main" id="{DFCD4436-442D-BD03-92C5-06D7B54EB946}"/>
                    </a:ext>
                  </a:extLst>
                </p14:cNvPr>
                <p14:cNvContentPartPr/>
                <p14:nvPr/>
              </p14:nvContentPartPr>
              <p14:xfrm>
                <a:off x="7800345" y="6192225"/>
                <a:ext cx="470160" cy="427320"/>
              </p14:xfrm>
            </p:contentPart>
          </mc:Choice>
          <mc:Fallback>
            <p:pic>
              <p:nvPicPr>
                <p:cNvPr id="134" name="Ink 133">
                  <a:extLst>
                    <a:ext uri="{FF2B5EF4-FFF2-40B4-BE49-F238E27FC236}">
                      <a16:creationId xmlns:a16="http://schemas.microsoft.com/office/drawing/2014/main" id="{DFCD4436-442D-BD03-92C5-06D7B54EB946}"/>
                    </a:ext>
                  </a:extLst>
                </p:cNvPr>
                <p:cNvPicPr/>
                <p:nvPr/>
              </p:nvPicPr>
              <p:blipFill>
                <a:blip r:embed="rId149"/>
                <a:stretch>
                  <a:fillRect/>
                </a:stretch>
              </p:blipFill>
              <p:spPr>
                <a:xfrm>
                  <a:off x="7785225" y="6176745"/>
                  <a:ext cx="500760" cy="4579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35" name="Ink 134">
                  <a:extLst>
                    <a:ext uri="{FF2B5EF4-FFF2-40B4-BE49-F238E27FC236}">
                      <a16:creationId xmlns:a16="http://schemas.microsoft.com/office/drawing/2014/main" id="{145110B4-674E-E1B6-B7A6-E558CE1E48B8}"/>
                    </a:ext>
                  </a:extLst>
                </p14:cNvPr>
                <p14:cNvContentPartPr/>
                <p14:nvPr/>
              </p14:nvContentPartPr>
              <p14:xfrm>
                <a:off x="8287425" y="6445665"/>
                <a:ext cx="376200" cy="193320"/>
              </p14:xfrm>
            </p:contentPart>
          </mc:Choice>
          <mc:Fallback>
            <p:pic>
              <p:nvPicPr>
                <p:cNvPr id="135" name="Ink 134">
                  <a:extLst>
                    <a:ext uri="{FF2B5EF4-FFF2-40B4-BE49-F238E27FC236}">
                      <a16:creationId xmlns:a16="http://schemas.microsoft.com/office/drawing/2014/main" id="{145110B4-674E-E1B6-B7A6-E558CE1E48B8}"/>
                    </a:ext>
                  </a:extLst>
                </p:cNvPr>
                <p:cNvPicPr/>
                <p:nvPr/>
              </p:nvPicPr>
              <p:blipFill>
                <a:blip r:embed="rId151"/>
                <a:stretch>
                  <a:fillRect/>
                </a:stretch>
              </p:blipFill>
              <p:spPr>
                <a:xfrm>
                  <a:off x="8271945" y="6430545"/>
                  <a:ext cx="4064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36" name="Ink 135">
                  <a:extLst>
                    <a:ext uri="{FF2B5EF4-FFF2-40B4-BE49-F238E27FC236}">
                      <a16:creationId xmlns:a16="http://schemas.microsoft.com/office/drawing/2014/main" id="{2FEB9860-D327-10D3-E8CC-90A20025A6D0}"/>
                    </a:ext>
                  </a:extLst>
                </p14:cNvPr>
                <p14:cNvContentPartPr/>
                <p14:nvPr/>
              </p14:nvContentPartPr>
              <p14:xfrm>
                <a:off x="8729505" y="6431985"/>
                <a:ext cx="167760" cy="192960"/>
              </p14:xfrm>
            </p:contentPart>
          </mc:Choice>
          <mc:Fallback>
            <p:pic>
              <p:nvPicPr>
                <p:cNvPr id="136" name="Ink 135">
                  <a:extLst>
                    <a:ext uri="{FF2B5EF4-FFF2-40B4-BE49-F238E27FC236}">
                      <a16:creationId xmlns:a16="http://schemas.microsoft.com/office/drawing/2014/main" id="{2FEB9860-D327-10D3-E8CC-90A20025A6D0}"/>
                    </a:ext>
                  </a:extLst>
                </p:cNvPr>
                <p:cNvPicPr/>
                <p:nvPr/>
              </p:nvPicPr>
              <p:blipFill>
                <a:blip r:embed="rId153"/>
                <a:stretch>
                  <a:fillRect/>
                </a:stretch>
              </p:blipFill>
              <p:spPr>
                <a:xfrm>
                  <a:off x="8714385" y="6416865"/>
                  <a:ext cx="1980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37" name="Ink 136">
                  <a:extLst>
                    <a:ext uri="{FF2B5EF4-FFF2-40B4-BE49-F238E27FC236}">
                      <a16:creationId xmlns:a16="http://schemas.microsoft.com/office/drawing/2014/main" id="{996AEBEC-95DF-1CCB-7D85-FDCB48A12F73}"/>
                    </a:ext>
                  </a:extLst>
                </p14:cNvPr>
                <p14:cNvContentPartPr/>
                <p14:nvPr/>
              </p14:nvContentPartPr>
              <p14:xfrm>
                <a:off x="8958105" y="6521985"/>
                <a:ext cx="219600" cy="155160"/>
              </p14:xfrm>
            </p:contentPart>
          </mc:Choice>
          <mc:Fallback>
            <p:pic>
              <p:nvPicPr>
                <p:cNvPr id="137" name="Ink 136">
                  <a:extLst>
                    <a:ext uri="{FF2B5EF4-FFF2-40B4-BE49-F238E27FC236}">
                      <a16:creationId xmlns:a16="http://schemas.microsoft.com/office/drawing/2014/main" id="{996AEBEC-95DF-1CCB-7D85-FDCB48A12F73}"/>
                    </a:ext>
                  </a:extLst>
                </p:cNvPr>
                <p:cNvPicPr/>
                <p:nvPr/>
              </p:nvPicPr>
              <p:blipFill>
                <a:blip r:embed="rId155"/>
                <a:stretch>
                  <a:fillRect/>
                </a:stretch>
              </p:blipFill>
              <p:spPr>
                <a:xfrm>
                  <a:off x="8942625" y="6506505"/>
                  <a:ext cx="2502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38" name="Ink 137">
                  <a:extLst>
                    <a:ext uri="{FF2B5EF4-FFF2-40B4-BE49-F238E27FC236}">
                      <a16:creationId xmlns:a16="http://schemas.microsoft.com/office/drawing/2014/main" id="{866932D9-29B0-C8A7-05AE-9B0241E20ABC}"/>
                    </a:ext>
                  </a:extLst>
                </p14:cNvPr>
                <p14:cNvContentPartPr/>
                <p14:nvPr/>
              </p14:nvContentPartPr>
              <p14:xfrm>
                <a:off x="9214065" y="6375105"/>
                <a:ext cx="241200" cy="289440"/>
              </p14:xfrm>
            </p:contentPart>
          </mc:Choice>
          <mc:Fallback>
            <p:pic>
              <p:nvPicPr>
                <p:cNvPr id="138" name="Ink 137">
                  <a:extLst>
                    <a:ext uri="{FF2B5EF4-FFF2-40B4-BE49-F238E27FC236}">
                      <a16:creationId xmlns:a16="http://schemas.microsoft.com/office/drawing/2014/main" id="{866932D9-29B0-C8A7-05AE-9B0241E20ABC}"/>
                    </a:ext>
                  </a:extLst>
                </p:cNvPr>
                <p:cNvPicPr/>
                <p:nvPr/>
              </p:nvPicPr>
              <p:blipFill>
                <a:blip r:embed="rId157"/>
                <a:stretch>
                  <a:fillRect/>
                </a:stretch>
              </p:blipFill>
              <p:spPr>
                <a:xfrm>
                  <a:off x="9198945" y="6359625"/>
                  <a:ext cx="27144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39" name="Ink 138">
                  <a:extLst>
                    <a:ext uri="{FF2B5EF4-FFF2-40B4-BE49-F238E27FC236}">
                      <a16:creationId xmlns:a16="http://schemas.microsoft.com/office/drawing/2014/main" id="{DDEC2F8E-23A3-9AFA-7D1D-4C52BAB305A4}"/>
                    </a:ext>
                  </a:extLst>
                </p14:cNvPr>
                <p14:cNvContentPartPr/>
                <p14:nvPr/>
              </p14:nvContentPartPr>
              <p14:xfrm>
                <a:off x="9333225" y="6571665"/>
                <a:ext cx="282240" cy="158760"/>
              </p14:xfrm>
            </p:contentPart>
          </mc:Choice>
          <mc:Fallback>
            <p:pic>
              <p:nvPicPr>
                <p:cNvPr id="139" name="Ink 138">
                  <a:extLst>
                    <a:ext uri="{FF2B5EF4-FFF2-40B4-BE49-F238E27FC236}">
                      <a16:creationId xmlns:a16="http://schemas.microsoft.com/office/drawing/2014/main" id="{DDEC2F8E-23A3-9AFA-7D1D-4C52BAB305A4}"/>
                    </a:ext>
                  </a:extLst>
                </p:cNvPr>
                <p:cNvPicPr/>
                <p:nvPr/>
              </p:nvPicPr>
              <p:blipFill>
                <a:blip r:embed="rId159"/>
                <a:stretch>
                  <a:fillRect/>
                </a:stretch>
              </p:blipFill>
              <p:spPr>
                <a:xfrm>
                  <a:off x="9317745" y="6556545"/>
                  <a:ext cx="3128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40" name="Ink 139">
                  <a:extLst>
                    <a:ext uri="{FF2B5EF4-FFF2-40B4-BE49-F238E27FC236}">
                      <a16:creationId xmlns:a16="http://schemas.microsoft.com/office/drawing/2014/main" id="{465982C5-F8CB-350A-3503-2F9B9FE6883C}"/>
                    </a:ext>
                  </a:extLst>
                </p14:cNvPr>
                <p14:cNvContentPartPr/>
                <p14:nvPr/>
              </p14:nvContentPartPr>
              <p14:xfrm>
                <a:off x="9644265" y="6470505"/>
                <a:ext cx="3600" cy="18000"/>
              </p14:xfrm>
            </p:contentPart>
          </mc:Choice>
          <mc:Fallback>
            <p:pic>
              <p:nvPicPr>
                <p:cNvPr id="140" name="Ink 139">
                  <a:extLst>
                    <a:ext uri="{FF2B5EF4-FFF2-40B4-BE49-F238E27FC236}">
                      <a16:creationId xmlns:a16="http://schemas.microsoft.com/office/drawing/2014/main" id="{465982C5-F8CB-350A-3503-2F9B9FE6883C}"/>
                    </a:ext>
                  </a:extLst>
                </p:cNvPr>
                <p:cNvPicPr/>
                <p:nvPr/>
              </p:nvPicPr>
              <p:blipFill>
                <a:blip r:embed="rId161"/>
                <a:stretch>
                  <a:fillRect/>
                </a:stretch>
              </p:blipFill>
              <p:spPr>
                <a:xfrm>
                  <a:off x="9628785" y="6455025"/>
                  <a:ext cx="342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41" name="Ink 140">
                  <a:extLst>
                    <a:ext uri="{FF2B5EF4-FFF2-40B4-BE49-F238E27FC236}">
                      <a16:creationId xmlns:a16="http://schemas.microsoft.com/office/drawing/2014/main" id="{2734A778-23FD-15E5-274A-D64B60B56473}"/>
                    </a:ext>
                  </a:extLst>
                </p14:cNvPr>
                <p14:cNvContentPartPr/>
                <p14:nvPr/>
              </p14:nvContentPartPr>
              <p14:xfrm>
                <a:off x="9854145" y="6615585"/>
                <a:ext cx="95400" cy="136080"/>
              </p14:xfrm>
            </p:contentPart>
          </mc:Choice>
          <mc:Fallback>
            <p:pic>
              <p:nvPicPr>
                <p:cNvPr id="141" name="Ink 140">
                  <a:extLst>
                    <a:ext uri="{FF2B5EF4-FFF2-40B4-BE49-F238E27FC236}">
                      <a16:creationId xmlns:a16="http://schemas.microsoft.com/office/drawing/2014/main" id="{2734A778-23FD-15E5-274A-D64B60B56473}"/>
                    </a:ext>
                  </a:extLst>
                </p:cNvPr>
                <p:cNvPicPr/>
                <p:nvPr/>
              </p:nvPicPr>
              <p:blipFill>
                <a:blip r:embed="rId163"/>
                <a:stretch>
                  <a:fillRect/>
                </a:stretch>
              </p:blipFill>
              <p:spPr>
                <a:xfrm>
                  <a:off x="9839025" y="6600465"/>
                  <a:ext cx="126000" cy="166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4">
            <p14:nvContentPartPr>
              <p14:cNvPr id="147" name="Ink 146">
                <a:extLst>
                  <a:ext uri="{FF2B5EF4-FFF2-40B4-BE49-F238E27FC236}">
                    <a16:creationId xmlns:a16="http://schemas.microsoft.com/office/drawing/2014/main" id="{BDD3B524-1362-0B0D-503A-F21FC9F3C258}"/>
                  </a:ext>
                </a:extLst>
              </p14:cNvPr>
              <p14:cNvContentPartPr/>
              <p14:nvPr/>
            </p14:nvContentPartPr>
            <p14:xfrm>
              <a:off x="10367865" y="6286905"/>
              <a:ext cx="89640" cy="2618640"/>
            </p14:xfrm>
          </p:contentPart>
        </mc:Choice>
        <mc:Fallback>
          <p:pic>
            <p:nvPicPr>
              <p:cNvPr id="147" name="Ink 146">
                <a:extLst>
                  <a:ext uri="{FF2B5EF4-FFF2-40B4-BE49-F238E27FC236}">
                    <a16:creationId xmlns:a16="http://schemas.microsoft.com/office/drawing/2014/main" id="{BDD3B524-1362-0B0D-503A-F21FC9F3C258}"/>
                  </a:ext>
                </a:extLst>
              </p:cNvPr>
              <p:cNvPicPr/>
              <p:nvPr/>
            </p:nvPicPr>
            <p:blipFill>
              <a:blip r:embed="rId165"/>
              <a:stretch>
                <a:fillRect/>
              </a:stretch>
            </p:blipFill>
            <p:spPr>
              <a:xfrm>
                <a:off x="10352745" y="6271425"/>
                <a:ext cx="120240" cy="26492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75" name="Ink 174">
                <a:extLst>
                  <a:ext uri="{FF2B5EF4-FFF2-40B4-BE49-F238E27FC236}">
                    <a16:creationId xmlns:a16="http://schemas.microsoft.com/office/drawing/2014/main" id="{51697D7D-B253-8204-D2DE-52BF4B089852}"/>
                  </a:ext>
                </a:extLst>
              </p14:cNvPr>
              <p14:cNvContentPartPr/>
              <p14:nvPr/>
            </p14:nvContentPartPr>
            <p14:xfrm>
              <a:off x="878657" y="6931349"/>
              <a:ext cx="338760" cy="1353240"/>
            </p14:xfrm>
          </p:contentPart>
        </mc:Choice>
        <mc:Fallback>
          <p:pic>
            <p:nvPicPr>
              <p:cNvPr id="175" name="Ink 174">
                <a:extLst>
                  <a:ext uri="{FF2B5EF4-FFF2-40B4-BE49-F238E27FC236}">
                    <a16:creationId xmlns:a16="http://schemas.microsoft.com/office/drawing/2014/main" id="{51697D7D-B253-8204-D2DE-52BF4B089852}"/>
                  </a:ext>
                </a:extLst>
              </p:cNvPr>
              <p:cNvPicPr/>
              <p:nvPr/>
            </p:nvPicPr>
            <p:blipFill>
              <a:blip r:embed="rId167"/>
              <a:stretch>
                <a:fillRect/>
              </a:stretch>
            </p:blipFill>
            <p:spPr>
              <a:xfrm>
                <a:off x="863537" y="6915869"/>
                <a:ext cx="369000" cy="1383480"/>
              </a:xfrm>
              <a:prstGeom prst="rect">
                <a:avLst/>
              </a:prstGeom>
            </p:spPr>
          </p:pic>
        </mc:Fallback>
      </mc:AlternateContent>
      <p:grpSp>
        <p:nvGrpSpPr>
          <p:cNvPr id="186" name="Group 185">
            <a:extLst>
              <a:ext uri="{FF2B5EF4-FFF2-40B4-BE49-F238E27FC236}">
                <a16:creationId xmlns:a16="http://schemas.microsoft.com/office/drawing/2014/main" id="{647B0E19-B807-0E7B-7A4F-DDF3AE0C38E0}"/>
              </a:ext>
            </a:extLst>
          </p:cNvPr>
          <p:cNvGrpSpPr/>
          <p:nvPr/>
        </p:nvGrpSpPr>
        <p:grpSpPr>
          <a:xfrm>
            <a:off x="238577" y="3033225"/>
            <a:ext cx="326128" cy="647684"/>
            <a:chOff x="238577" y="3033225"/>
            <a:chExt cx="326128" cy="647684"/>
          </a:xfrm>
        </p:grpSpPr>
        <mc:AlternateContent xmlns:mc="http://schemas.openxmlformats.org/markup-compatibility/2006">
          <mc:Choice xmlns:p14="http://schemas.microsoft.com/office/powerpoint/2010/main" Requires="p14">
            <p:contentPart p14:bwMode="auto" r:id="rId168">
              <p14:nvContentPartPr>
                <p14:cNvPr id="51" name="Ink 50">
                  <a:extLst>
                    <a:ext uri="{FF2B5EF4-FFF2-40B4-BE49-F238E27FC236}">
                      <a16:creationId xmlns:a16="http://schemas.microsoft.com/office/drawing/2014/main" id="{64DBEAE7-D8A5-3447-A4D4-C5735EC7727B}"/>
                    </a:ext>
                  </a:extLst>
                </p14:cNvPr>
                <p14:cNvContentPartPr/>
                <p14:nvPr/>
              </p14:nvContentPartPr>
              <p14:xfrm>
                <a:off x="370665" y="3051225"/>
                <a:ext cx="14040" cy="243360"/>
              </p14:xfrm>
            </p:contentPart>
          </mc:Choice>
          <mc:Fallback>
            <p:pic>
              <p:nvPicPr>
                <p:cNvPr id="51" name="Ink 50">
                  <a:extLst>
                    <a:ext uri="{FF2B5EF4-FFF2-40B4-BE49-F238E27FC236}">
                      <a16:creationId xmlns:a16="http://schemas.microsoft.com/office/drawing/2014/main" id="{64DBEAE7-D8A5-3447-A4D4-C5735EC7727B}"/>
                    </a:ext>
                  </a:extLst>
                </p:cNvPr>
                <p:cNvPicPr/>
                <p:nvPr/>
              </p:nvPicPr>
              <p:blipFill>
                <a:blip r:embed="rId169"/>
                <a:stretch>
                  <a:fillRect/>
                </a:stretch>
              </p:blipFill>
              <p:spPr>
                <a:xfrm>
                  <a:off x="355545" y="3035745"/>
                  <a:ext cx="4464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52" name="Ink 51">
                  <a:extLst>
                    <a:ext uri="{FF2B5EF4-FFF2-40B4-BE49-F238E27FC236}">
                      <a16:creationId xmlns:a16="http://schemas.microsoft.com/office/drawing/2014/main" id="{E772816F-1BC8-0098-F1AF-9881A7B8933E}"/>
                    </a:ext>
                  </a:extLst>
                </p14:cNvPr>
                <p14:cNvContentPartPr/>
                <p14:nvPr/>
              </p14:nvContentPartPr>
              <p14:xfrm>
                <a:off x="347625" y="3033225"/>
                <a:ext cx="217080" cy="265320"/>
              </p14:xfrm>
            </p:contentPart>
          </mc:Choice>
          <mc:Fallback>
            <p:pic>
              <p:nvPicPr>
                <p:cNvPr id="52" name="Ink 51">
                  <a:extLst>
                    <a:ext uri="{FF2B5EF4-FFF2-40B4-BE49-F238E27FC236}">
                      <a16:creationId xmlns:a16="http://schemas.microsoft.com/office/drawing/2014/main" id="{E772816F-1BC8-0098-F1AF-9881A7B8933E}"/>
                    </a:ext>
                  </a:extLst>
                </p:cNvPr>
                <p:cNvPicPr/>
                <p:nvPr/>
              </p:nvPicPr>
              <p:blipFill>
                <a:blip r:embed="rId171"/>
                <a:stretch>
                  <a:fillRect/>
                </a:stretch>
              </p:blipFill>
              <p:spPr>
                <a:xfrm>
                  <a:off x="332145" y="3017745"/>
                  <a:ext cx="24768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85" name="Ink 184">
                  <a:extLst>
                    <a:ext uri="{FF2B5EF4-FFF2-40B4-BE49-F238E27FC236}">
                      <a16:creationId xmlns:a16="http://schemas.microsoft.com/office/drawing/2014/main" id="{10F6AE3F-553F-6F3E-E99A-B39E75E89843}"/>
                    </a:ext>
                  </a:extLst>
                </p14:cNvPr>
                <p14:cNvContentPartPr/>
                <p14:nvPr/>
              </p14:nvContentPartPr>
              <p14:xfrm>
                <a:off x="238577" y="3401909"/>
                <a:ext cx="109800" cy="279000"/>
              </p14:xfrm>
            </p:contentPart>
          </mc:Choice>
          <mc:Fallback>
            <p:pic>
              <p:nvPicPr>
                <p:cNvPr id="185" name="Ink 184">
                  <a:extLst>
                    <a:ext uri="{FF2B5EF4-FFF2-40B4-BE49-F238E27FC236}">
                      <a16:creationId xmlns:a16="http://schemas.microsoft.com/office/drawing/2014/main" id="{10F6AE3F-553F-6F3E-E99A-B39E75E89843}"/>
                    </a:ext>
                  </a:extLst>
                </p:cNvPr>
                <p:cNvPicPr/>
                <p:nvPr/>
              </p:nvPicPr>
              <p:blipFill>
                <a:blip r:embed="rId173"/>
                <a:stretch>
                  <a:fillRect/>
                </a:stretch>
              </p:blipFill>
              <p:spPr>
                <a:xfrm>
                  <a:off x="223457" y="3386789"/>
                  <a:ext cx="140400" cy="309600"/>
                </a:xfrm>
                <a:prstGeom prst="rect">
                  <a:avLst/>
                </a:prstGeom>
              </p:spPr>
            </p:pic>
          </mc:Fallback>
        </mc:AlternateContent>
      </p:grpSp>
      <p:grpSp>
        <p:nvGrpSpPr>
          <p:cNvPr id="200" name="Group 199">
            <a:extLst>
              <a:ext uri="{FF2B5EF4-FFF2-40B4-BE49-F238E27FC236}">
                <a16:creationId xmlns:a16="http://schemas.microsoft.com/office/drawing/2014/main" id="{439299DB-AB01-137D-7C9C-059571171451}"/>
              </a:ext>
            </a:extLst>
          </p:cNvPr>
          <p:cNvGrpSpPr/>
          <p:nvPr/>
        </p:nvGrpSpPr>
        <p:grpSpPr>
          <a:xfrm>
            <a:off x="8324897" y="5646509"/>
            <a:ext cx="904680" cy="446400"/>
            <a:chOff x="8324897" y="5646509"/>
            <a:chExt cx="904680" cy="446400"/>
          </a:xfrm>
        </p:grpSpPr>
        <mc:AlternateContent xmlns:mc="http://schemas.openxmlformats.org/markup-compatibility/2006">
          <mc:Choice xmlns:p14="http://schemas.microsoft.com/office/powerpoint/2010/main" Requires="p14">
            <p:contentPart p14:bwMode="auto" r:id="rId174">
              <p14:nvContentPartPr>
                <p14:cNvPr id="195" name="Ink 194">
                  <a:extLst>
                    <a:ext uri="{FF2B5EF4-FFF2-40B4-BE49-F238E27FC236}">
                      <a16:creationId xmlns:a16="http://schemas.microsoft.com/office/drawing/2014/main" id="{4EEA3BC8-497B-A6B4-2C88-8D7713E7AACC}"/>
                    </a:ext>
                  </a:extLst>
                </p14:cNvPr>
                <p14:cNvContentPartPr/>
                <p14:nvPr/>
              </p14:nvContentPartPr>
              <p14:xfrm>
                <a:off x="8324897" y="5646509"/>
                <a:ext cx="146880" cy="437760"/>
              </p14:xfrm>
            </p:contentPart>
          </mc:Choice>
          <mc:Fallback>
            <p:pic>
              <p:nvPicPr>
                <p:cNvPr id="195" name="Ink 194">
                  <a:extLst>
                    <a:ext uri="{FF2B5EF4-FFF2-40B4-BE49-F238E27FC236}">
                      <a16:creationId xmlns:a16="http://schemas.microsoft.com/office/drawing/2014/main" id="{4EEA3BC8-497B-A6B4-2C88-8D7713E7AACC}"/>
                    </a:ext>
                  </a:extLst>
                </p:cNvPr>
                <p:cNvPicPr/>
                <p:nvPr/>
              </p:nvPicPr>
              <p:blipFill>
                <a:blip r:embed="rId175"/>
                <a:stretch>
                  <a:fillRect/>
                </a:stretch>
              </p:blipFill>
              <p:spPr>
                <a:xfrm>
                  <a:off x="8309417" y="5631389"/>
                  <a:ext cx="17748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96" name="Ink 195">
                  <a:extLst>
                    <a:ext uri="{FF2B5EF4-FFF2-40B4-BE49-F238E27FC236}">
                      <a16:creationId xmlns:a16="http://schemas.microsoft.com/office/drawing/2014/main" id="{0F918FF7-AC42-86E4-4C03-68CB646BC836}"/>
                    </a:ext>
                  </a:extLst>
                </p14:cNvPr>
                <p14:cNvContentPartPr/>
                <p14:nvPr/>
              </p14:nvContentPartPr>
              <p14:xfrm>
                <a:off x="8615777" y="5852069"/>
                <a:ext cx="170280" cy="205560"/>
              </p14:xfrm>
            </p:contentPart>
          </mc:Choice>
          <mc:Fallback>
            <p:pic>
              <p:nvPicPr>
                <p:cNvPr id="196" name="Ink 195">
                  <a:extLst>
                    <a:ext uri="{FF2B5EF4-FFF2-40B4-BE49-F238E27FC236}">
                      <a16:creationId xmlns:a16="http://schemas.microsoft.com/office/drawing/2014/main" id="{0F918FF7-AC42-86E4-4C03-68CB646BC836}"/>
                    </a:ext>
                  </a:extLst>
                </p:cNvPr>
                <p:cNvPicPr/>
                <p:nvPr/>
              </p:nvPicPr>
              <p:blipFill>
                <a:blip r:embed="rId177"/>
                <a:stretch>
                  <a:fillRect/>
                </a:stretch>
              </p:blipFill>
              <p:spPr>
                <a:xfrm>
                  <a:off x="8600297" y="5836589"/>
                  <a:ext cx="20088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97" name="Ink 196">
                  <a:extLst>
                    <a:ext uri="{FF2B5EF4-FFF2-40B4-BE49-F238E27FC236}">
                      <a16:creationId xmlns:a16="http://schemas.microsoft.com/office/drawing/2014/main" id="{CEBF4A90-4895-65DB-9819-5D8F3236A675}"/>
                    </a:ext>
                  </a:extLst>
                </p14:cNvPr>
                <p14:cNvContentPartPr/>
                <p14:nvPr/>
              </p14:nvContentPartPr>
              <p14:xfrm>
                <a:off x="8999177" y="5727509"/>
                <a:ext cx="90000" cy="360360"/>
              </p14:xfrm>
            </p:contentPart>
          </mc:Choice>
          <mc:Fallback>
            <p:pic>
              <p:nvPicPr>
                <p:cNvPr id="197" name="Ink 196">
                  <a:extLst>
                    <a:ext uri="{FF2B5EF4-FFF2-40B4-BE49-F238E27FC236}">
                      <a16:creationId xmlns:a16="http://schemas.microsoft.com/office/drawing/2014/main" id="{CEBF4A90-4895-65DB-9819-5D8F3236A675}"/>
                    </a:ext>
                  </a:extLst>
                </p:cNvPr>
                <p:cNvPicPr/>
                <p:nvPr/>
              </p:nvPicPr>
              <p:blipFill>
                <a:blip r:embed="rId179"/>
                <a:stretch>
                  <a:fillRect/>
                </a:stretch>
              </p:blipFill>
              <p:spPr>
                <a:xfrm>
                  <a:off x="8984057" y="5712389"/>
                  <a:ext cx="12060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98" name="Ink 197">
                  <a:extLst>
                    <a:ext uri="{FF2B5EF4-FFF2-40B4-BE49-F238E27FC236}">
                      <a16:creationId xmlns:a16="http://schemas.microsoft.com/office/drawing/2014/main" id="{F3F189A3-CBDB-0698-8AD3-BEE7313A6DD1}"/>
                    </a:ext>
                  </a:extLst>
                </p14:cNvPr>
                <p14:cNvContentPartPr/>
                <p14:nvPr/>
              </p14:nvContentPartPr>
              <p14:xfrm>
                <a:off x="8936177" y="5952869"/>
                <a:ext cx="9360" cy="23760"/>
              </p14:xfrm>
            </p:contentPart>
          </mc:Choice>
          <mc:Fallback>
            <p:pic>
              <p:nvPicPr>
                <p:cNvPr id="198" name="Ink 197">
                  <a:extLst>
                    <a:ext uri="{FF2B5EF4-FFF2-40B4-BE49-F238E27FC236}">
                      <a16:creationId xmlns:a16="http://schemas.microsoft.com/office/drawing/2014/main" id="{F3F189A3-CBDB-0698-8AD3-BEE7313A6DD1}"/>
                    </a:ext>
                  </a:extLst>
                </p:cNvPr>
                <p:cNvPicPr/>
                <p:nvPr/>
              </p:nvPicPr>
              <p:blipFill>
                <a:blip r:embed="rId181"/>
                <a:stretch>
                  <a:fillRect/>
                </a:stretch>
              </p:blipFill>
              <p:spPr>
                <a:xfrm>
                  <a:off x="8920697" y="5937749"/>
                  <a:ext cx="396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99" name="Ink 198">
                  <a:extLst>
                    <a:ext uri="{FF2B5EF4-FFF2-40B4-BE49-F238E27FC236}">
                      <a16:creationId xmlns:a16="http://schemas.microsoft.com/office/drawing/2014/main" id="{5FFDAF4B-9EC7-754D-613C-F72CE16C81FB}"/>
                    </a:ext>
                  </a:extLst>
                </p14:cNvPr>
                <p14:cNvContentPartPr/>
                <p14:nvPr/>
              </p14:nvContentPartPr>
              <p14:xfrm>
                <a:off x="9222377" y="6086789"/>
                <a:ext cx="7200" cy="6120"/>
              </p14:xfrm>
            </p:contentPart>
          </mc:Choice>
          <mc:Fallback>
            <p:pic>
              <p:nvPicPr>
                <p:cNvPr id="199" name="Ink 198">
                  <a:extLst>
                    <a:ext uri="{FF2B5EF4-FFF2-40B4-BE49-F238E27FC236}">
                      <a16:creationId xmlns:a16="http://schemas.microsoft.com/office/drawing/2014/main" id="{5FFDAF4B-9EC7-754D-613C-F72CE16C81FB}"/>
                    </a:ext>
                  </a:extLst>
                </p:cNvPr>
                <p:cNvPicPr/>
                <p:nvPr/>
              </p:nvPicPr>
              <p:blipFill>
                <a:blip r:embed="rId183"/>
                <a:stretch>
                  <a:fillRect/>
                </a:stretch>
              </p:blipFill>
              <p:spPr>
                <a:xfrm>
                  <a:off x="9207257" y="6071309"/>
                  <a:ext cx="37800" cy="36360"/>
                </a:xfrm>
                <a:prstGeom prst="rect">
                  <a:avLst/>
                </a:prstGeom>
              </p:spPr>
            </p:pic>
          </mc:Fallback>
        </mc:AlternateContent>
      </p:grpSp>
      <p:grpSp>
        <p:nvGrpSpPr>
          <p:cNvPr id="208" name="Group 207">
            <a:extLst>
              <a:ext uri="{FF2B5EF4-FFF2-40B4-BE49-F238E27FC236}">
                <a16:creationId xmlns:a16="http://schemas.microsoft.com/office/drawing/2014/main" id="{F2E9C668-DC6D-BB80-8D81-1B71D851DBEE}"/>
              </a:ext>
            </a:extLst>
          </p:cNvPr>
          <p:cNvGrpSpPr/>
          <p:nvPr/>
        </p:nvGrpSpPr>
        <p:grpSpPr>
          <a:xfrm>
            <a:off x="7729785" y="8709705"/>
            <a:ext cx="1467360" cy="400680"/>
            <a:chOff x="7729785" y="8709705"/>
            <a:chExt cx="1467360" cy="400680"/>
          </a:xfrm>
        </p:grpSpPr>
        <mc:AlternateContent xmlns:mc="http://schemas.openxmlformats.org/markup-compatibility/2006">
          <mc:Choice xmlns:p14="http://schemas.microsoft.com/office/powerpoint/2010/main" Requires="p14">
            <p:contentPart p14:bwMode="auto" r:id="rId184">
              <p14:nvContentPartPr>
                <p14:cNvPr id="203" name="Ink 202">
                  <a:extLst>
                    <a:ext uri="{FF2B5EF4-FFF2-40B4-BE49-F238E27FC236}">
                      <a16:creationId xmlns:a16="http://schemas.microsoft.com/office/drawing/2014/main" id="{EF352E3D-16E3-838E-8260-D90F0B5A22C0}"/>
                    </a:ext>
                  </a:extLst>
                </p14:cNvPr>
                <p14:cNvContentPartPr/>
                <p14:nvPr/>
              </p14:nvContentPartPr>
              <p14:xfrm>
                <a:off x="8949825" y="8792505"/>
                <a:ext cx="40320" cy="265680"/>
              </p14:xfrm>
            </p:contentPart>
          </mc:Choice>
          <mc:Fallback>
            <p:pic>
              <p:nvPicPr>
                <p:cNvPr id="203" name="Ink 202">
                  <a:extLst>
                    <a:ext uri="{FF2B5EF4-FFF2-40B4-BE49-F238E27FC236}">
                      <a16:creationId xmlns:a16="http://schemas.microsoft.com/office/drawing/2014/main" id="{EF352E3D-16E3-838E-8260-D90F0B5A22C0}"/>
                    </a:ext>
                  </a:extLst>
                </p:cNvPr>
                <p:cNvPicPr/>
                <p:nvPr/>
              </p:nvPicPr>
              <p:blipFill>
                <a:blip r:embed="rId185"/>
                <a:stretch>
                  <a:fillRect/>
                </a:stretch>
              </p:blipFill>
              <p:spPr>
                <a:xfrm>
                  <a:off x="8934345" y="8777025"/>
                  <a:ext cx="7092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04" name="Ink 203">
                  <a:extLst>
                    <a:ext uri="{FF2B5EF4-FFF2-40B4-BE49-F238E27FC236}">
                      <a16:creationId xmlns:a16="http://schemas.microsoft.com/office/drawing/2014/main" id="{B6CB81AE-4C95-36B5-33ED-7DDEB87C3493}"/>
                    </a:ext>
                  </a:extLst>
                </p14:cNvPr>
                <p14:cNvContentPartPr/>
                <p14:nvPr/>
              </p14:nvContentPartPr>
              <p14:xfrm>
                <a:off x="8872785" y="8889705"/>
                <a:ext cx="64080" cy="40320"/>
              </p14:xfrm>
            </p:contentPart>
          </mc:Choice>
          <mc:Fallback>
            <p:pic>
              <p:nvPicPr>
                <p:cNvPr id="204" name="Ink 203">
                  <a:extLst>
                    <a:ext uri="{FF2B5EF4-FFF2-40B4-BE49-F238E27FC236}">
                      <a16:creationId xmlns:a16="http://schemas.microsoft.com/office/drawing/2014/main" id="{B6CB81AE-4C95-36B5-33ED-7DDEB87C3493}"/>
                    </a:ext>
                  </a:extLst>
                </p:cNvPr>
                <p:cNvPicPr/>
                <p:nvPr/>
              </p:nvPicPr>
              <p:blipFill>
                <a:blip r:embed="rId187"/>
                <a:stretch>
                  <a:fillRect/>
                </a:stretch>
              </p:blipFill>
              <p:spPr>
                <a:xfrm>
                  <a:off x="8857305" y="8874585"/>
                  <a:ext cx="946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205" name="Ink 204">
                  <a:extLst>
                    <a:ext uri="{FF2B5EF4-FFF2-40B4-BE49-F238E27FC236}">
                      <a16:creationId xmlns:a16="http://schemas.microsoft.com/office/drawing/2014/main" id="{A3C275C3-7ABA-23F3-3E36-32B8D9555AE6}"/>
                    </a:ext>
                  </a:extLst>
                </p14:cNvPr>
                <p14:cNvContentPartPr/>
                <p14:nvPr/>
              </p14:nvContentPartPr>
              <p14:xfrm>
                <a:off x="9173385" y="9079785"/>
                <a:ext cx="23760" cy="30600"/>
              </p14:xfrm>
            </p:contentPart>
          </mc:Choice>
          <mc:Fallback>
            <p:pic>
              <p:nvPicPr>
                <p:cNvPr id="205" name="Ink 204">
                  <a:extLst>
                    <a:ext uri="{FF2B5EF4-FFF2-40B4-BE49-F238E27FC236}">
                      <a16:creationId xmlns:a16="http://schemas.microsoft.com/office/drawing/2014/main" id="{A3C275C3-7ABA-23F3-3E36-32B8D9555AE6}"/>
                    </a:ext>
                  </a:extLst>
                </p:cNvPr>
                <p:cNvPicPr/>
                <p:nvPr/>
              </p:nvPicPr>
              <p:blipFill>
                <a:blip r:embed="rId189"/>
                <a:stretch>
                  <a:fillRect/>
                </a:stretch>
              </p:blipFill>
              <p:spPr>
                <a:xfrm>
                  <a:off x="9157905" y="9064665"/>
                  <a:ext cx="543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201" name="Ink 200">
                  <a:extLst>
                    <a:ext uri="{FF2B5EF4-FFF2-40B4-BE49-F238E27FC236}">
                      <a16:creationId xmlns:a16="http://schemas.microsoft.com/office/drawing/2014/main" id="{2871A634-2757-7EFB-7253-02EBAD8D5395}"/>
                    </a:ext>
                  </a:extLst>
                </p14:cNvPr>
                <p14:cNvContentPartPr/>
                <p14:nvPr/>
              </p14:nvContentPartPr>
              <p14:xfrm>
                <a:off x="8202105" y="8709705"/>
                <a:ext cx="176400" cy="249840"/>
              </p14:xfrm>
            </p:contentPart>
          </mc:Choice>
          <mc:Fallback>
            <p:pic>
              <p:nvPicPr>
                <p:cNvPr id="201" name="Ink 200">
                  <a:extLst>
                    <a:ext uri="{FF2B5EF4-FFF2-40B4-BE49-F238E27FC236}">
                      <a16:creationId xmlns:a16="http://schemas.microsoft.com/office/drawing/2014/main" id="{2871A634-2757-7EFB-7253-02EBAD8D5395}"/>
                    </a:ext>
                  </a:extLst>
                </p:cNvPr>
                <p:cNvPicPr/>
                <p:nvPr/>
              </p:nvPicPr>
              <p:blipFill>
                <a:blip r:embed="rId191"/>
                <a:stretch>
                  <a:fillRect/>
                </a:stretch>
              </p:blipFill>
              <p:spPr>
                <a:xfrm>
                  <a:off x="8186985" y="8694225"/>
                  <a:ext cx="20700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202" name="Ink 201">
                  <a:extLst>
                    <a:ext uri="{FF2B5EF4-FFF2-40B4-BE49-F238E27FC236}">
                      <a16:creationId xmlns:a16="http://schemas.microsoft.com/office/drawing/2014/main" id="{C77ACE2D-01BC-18E5-F535-FE499CF2EF9A}"/>
                    </a:ext>
                  </a:extLst>
                </p14:cNvPr>
                <p14:cNvContentPartPr/>
                <p14:nvPr/>
              </p14:nvContentPartPr>
              <p14:xfrm>
                <a:off x="8561025" y="8836785"/>
                <a:ext cx="112320" cy="121680"/>
              </p14:xfrm>
            </p:contentPart>
          </mc:Choice>
          <mc:Fallback>
            <p:pic>
              <p:nvPicPr>
                <p:cNvPr id="202" name="Ink 201">
                  <a:extLst>
                    <a:ext uri="{FF2B5EF4-FFF2-40B4-BE49-F238E27FC236}">
                      <a16:creationId xmlns:a16="http://schemas.microsoft.com/office/drawing/2014/main" id="{C77ACE2D-01BC-18E5-F535-FE499CF2EF9A}"/>
                    </a:ext>
                  </a:extLst>
                </p:cNvPr>
                <p:cNvPicPr/>
                <p:nvPr/>
              </p:nvPicPr>
              <p:blipFill>
                <a:blip r:embed="rId193"/>
                <a:stretch>
                  <a:fillRect/>
                </a:stretch>
              </p:blipFill>
              <p:spPr>
                <a:xfrm>
                  <a:off x="8545905" y="8821665"/>
                  <a:ext cx="1429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06" name="Ink 205">
                  <a:extLst>
                    <a:ext uri="{FF2B5EF4-FFF2-40B4-BE49-F238E27FC236}">
                      <a16:creationId xmlns:a16="http://schemas.microsoft.com/office/drawing/2014/main" id="{1FEA03C0-3B90-692A-ACDA-865617350E9E}"/>
                    </a:ext>
                  </a:extLst>
                </p14:cNvPr>
                <p14:cNvContentPartPr/>
                <p14:nvPr/>
              </p14:nvContentPartPr>
              <p14:xfrm>
                <a:off x="7729785" y="8818785"/>
                <a:ext cx="309960" cy="99720"/>
              </p14:xfrm>
            </p:contentPart>
          </mc:Choice>
          <mc:Fallback>
            <p:pic>
              <p:nvPicPr>
                <p:cNvPr id="206" name="Ink 205">
                  <a:extLst>
                    <a:ext uri="{FF2B5EF4-FFF2-40B4-BE49-F238E27FC236}">
                      <a16:creationId xmlns:a16="http://schemas.microsoft.com/office/drawing/2014/main" id="{1FEA03C0-3B90-692A-ACDA-865617350E9E}"/>
                    </a:ext>
                  </a:extLst>
                </p:cNvPr>
                <p:cNvPicPr/>
                <p:nvPr/>
              </p:nvPicPr>
              <p:blipFill>
                <a:blip r:embed="rId195"/>
                <a:stretch>
                  <a:fillRect/>
                </a:stretch>
              </p:blipFill>
              <p:spPr>
                <a:xfrm>
                  <a:off x="7714665" y="8803305"/>
                  <a:ext cx="340560" cy="130320"/>
                </a:xfrm>
                <a:prstGeom prst="rect">
                  <a:avLst/>
                </a:prstGeom>
              </p:spPr>
            </p:pic>
          </mc:Fallback>
        </mc:AlternateContent>
      </p:grpSp>
      <p:grpSp>
        <p:nvGrpSpPr>
          <p:cNvPr id="273" name="Group 272">
            <a:extLst>
              <a:ext uri="{FF2B5EF4-FFF2-40B4-BE49-F238E27FC236}">
                <a16:creationId xmlns:a16="http://schemas.microsoft.com/office/drawing/2014/main" id="{E080245C-3584-CB4D-D2F9-6BD28CA9693C}"/>
              </a:ext>
            </a:extLst>
          </p:cNvPr>
          <p:cNvGrpSpPr/>
          <p:nvPr/>
        </p:nvGrpSpPr>
        <p:grpSpPr>
          <a:xfrm>
            <a:off x="7924905" y="9909945"/>
            <a:ext cx="5100840" cy="684000"/>
            <a:chOff x="7924905" y="9909945"/>
            <a:chExt cx="5100840" cy="684000"/>
          </a:xfrm>
        </p:grpSpPr>
        <mc:AlternateContent xmlns:mc="http://schemas.openxmlformats.org/markup-compatibility/2006">
          <mc:Choice xmlns:p14="http://schemas.microsoft.com/office/powerpoint/2010/main" Requires="p14">
            <p:contentPart p14:bwMode="auto" r:id="rId196">
              <p14:nvContentPartPr>
                <p14:cNvPr id="258" name="Ink 257">
                  <a:extLst>
                    <a:ext uri="{FF2B5EF4-FFF2-40B4-BE49-F238E27FC236}">
                      <a16:creationId xmlns:a16="http://schemas.microsoft.com/office/drawing/2014/main" id="{6BBEF29F-58E4-9B92-2BDB-65C769D2F2BD}"/>
                    </a:ext>
                  </a:extLst>
                </p14:cNvPr>
                <p14:cNvContentPartPr/>
                <p14:nvPr/>
              </p14:nvContentPartPr>
              <p14:xfrm>
                <a:off x="7924905" y="9909945"/>
                <a:ext cx="394200" cy="401400"/>
              </p14:xfrm>
            </p:contentPart>
          </mc:Choice>
          <mc:Fallback>
            <p:pic>
              <p:nvPicPr>
                <p:cNvPr id="258" name="Ink 257">
                  <a:extLst>
                    <a:ext uri="{FF2B5EF4-FFF2-40B4-BE49-F238E27FC236}">
                      <a16:creationId xmlns:a16="http://schemas.microsoft.com/office/drawing/2014/main" id="{6BBEF29F-58E4-9B92-2BDB-65C769D2F2BD}"/>
                    </a:ext>
                  </a:extLst>
                </p:cNvPr>
                <p:cNvPicPr/>
                <p:nvPr/>
              </p:nvPicPr>
              <p:blipFill>
                <a:blip r:embed="rId197"/>
                <a:stretch>
                  <a:fillRect/>
                </a:stretch>
              </p:blipFill>
              <p:spPr>
                <a:xfrm>
                  <a:off x="7909785" y="9894465"/>
                  <a:ext cx="42480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59" name="Ink 258">
                  <a:extLst>
                    <a:ext uri="{FF2B5EF4-FFF2-40B4-BE49-F238E27FC236}">
                      <a16:creationId xmlns:a16="http://schemas.microsoft.com/office/drawing/2014/main" id="{819918BB-7CFC-D3DF-3CA9-FC93CF9E5073}"/>
                    </a:ext>
                  </a:extLst>
                </p14:cNvPr>
                <p14:cNvContentPartPr/>
                <p14:nvPr/>
              </p14:nvContentPartPr>
              <p14:xfrm>
                <a:off x="8462745" y="9995625"/>
                <a:ext cx="351000" cy="343800"/>
              </p14:xfrm>
            </p:contentPart>
          </mc:Choice>
          <mc:Fallback>
            <p:pic>
              <p:nvPicPr>
                <p:cNvPr id="259" name="Ink 258">
                  <a:extLst>
                    <a:ext uri="{FF2B5EF4-FFF2-40B4-BE49-F238E27FC236}">
                      <a16:creationId xmlns:a16="http://schemas.microsoft.com/office/drawing/2014/main" id="{819918BB-7CFC-D3DF-3CA9-FC93CF9E5073}"/>
                    </a:ext>
                  </a:extLst>
                </p:cNvPr>
                <p:cNvPicPr/>
                <p:nvPr/>
              </p:nvPicPr>
              <p:blipFill>
                <a:blip r:embed="rId199"/>
                <a:stretch>
                  <a:fillRect/>
                </a:stretch>
              </p:blipFill>
              <p:spPr>
                <a:xfrm>
                  <a:off x="8447625" y="9980505"/>
                  <a:ext cx="38160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260" name="Ink 259">
                  <a:extLst>
                    <a:ext uri="{FF2B5EF4-FFF2-40B4-BE49-F238E27FC236}">
                      <a16:creationId xmlns:a16="http://schemas.microsoft.com/office/drawing/2014/main" id="{D44BA7DC-F36C-1232-D1C1-D114646568BB}"/>
                    </a:ext>
                  </a:extLst>
                </p14:cNvPr>
                <p14:cNvContentPartPr/>
                <p14:nvPr/>
              </p14:nvContentPartPr>
              <p14:xfrm>
                <a:off x="8925345" y="10078065"/>
                <a:ext cx="108360" cy="173160"/>
              </p14:xfrm>
            </p:contentPart>
          </mc:Choice>
          <mc:Fallback>
            <p:pic>
              <p:nvPicPr>
                <p:cNvPr id="260" name="Ink 259">
                  <a:extLst>
                    <a:ext uri="{FF2B5EF4-FFF2-40B4-BE49-F238E27FC236}">
                      <a16:creationId xmlns:a16="http://schemas.microsoft.com/office/drawing/2014/main" id="{D44BA7DC-F36C-1232-D1C1-D114646568BB}"/>
                    </a:ext>
                  </a:extLst>
                </p:cNvPr>
                <p:cNvPicPr/>
                <p:nvPr/>
              </p:nvPicPr>
              <p:blipFill>
                <a:blip r:embed="rId201"/>
                <a:stretch>
                  <a:fillRect/>
                </a:stretch>
              </p:blipFill>
              <p:spPr>
                <a:xfrm>
                  <a:off x="8910225" y="10062585"/>
                  <a:ext cx="13860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61" name="Ink 260">
                  <a:extLst>
                    <a:ext uri="{FF2B5EF4-FFF2-40B4-BE49-F238E27FC236}">
                      <a16:creationId xmlns:a16="http://schemas.microsoft.com/office/drawing/2014/main" id="{DD429E0C-DB6B-63CB-56E2-0F7E194FF0F1}"/>
                    </a:ext>
                  </a:extLst>
                </p14:cNvPr>
                <p14:cNvContentPartPr/>
                <p14:nvPr/>
              </p14:nvContentPartPr>
              <p14:xfrm>
                <a:off x="9125505" y="10166985"/>
                <a:ext cx="215640" cy="28440"/>
              </p14:xfrm>
            </p:contentPart>
          </mc:Choice>
          <mc:Fallback>
            <p:pic>
              <p:nvPicPr>
                <p:cNvPr id="261" name="Ink 260">
                  <a:extLst>
                    <a:ext uri="{FF2B5EF4-FFF2-40B4-BE49-F238E27FC236}">
                      <a16:creationId xmlns:a16="http://schemas.microsoft.com/office/drawing/2014/main" id="{DD429E0C-DB6B-63CB-56E2-0F7E194FF0F1}"/>
                    </a:ext>
                  </a:extLst>
                </p:cNvPr>
                <p:cNvPicPr/>
                <p:nvPr/>
              </p:nvPicPr>
              <p:blipFill>
                <a:blip r:embed="rId203"/>
                <a:stretch>
                  <a:fillRect/>
                </a:stretch>
              </p:blipFill>
              <p:spPr>
                <a:xfrm>
                  <a:off x="9110385" y="10151865"/>
                  <a:ext cx="2462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62" name="Ink 261">
                  <a:extLst>
                    <a:ext uri="{FF2B5EF4-FFF2-40B4-BE49-F238E27FC236}">
                      <a16:creationId xmlns:a16="http://schemas.microsoft.com/office/drawing/2014/main" id="{6143DA3C-2BFA-B4FA-79D1-35912073CA2C}"/>
                    </a:ext>
                  </a:extLst>
                </p14:cNvPr>
                <p14:cNvContentPartPr/>
                <p14:nvPr/>
              </p14:nvContentPartPr>
              <p14:xfrm>
                <a:off x="9556065" y="10096785"/>
                <a:ext cx="451800" cy="262080"/>
              </p14:xfrm>
            </p:contentPart>
          </mc:Choice>
          <mc:Fallback>
            <p:pic>
              <p:nvPicPr>
                <p:cNvPr id="262" name="Ink 261">
                  <a:extLst>
                    <a:ext uri="{FF2B5EF4-FFF2-40B4-BE49-F238E27FC236}">
                      <a16:creationId xmlns:a16="http://schemas.microsoft.com/office/drawing/2014/main" id="{6143DA3C-2BFA-B4FA-79D1-35912073CA2C}"/>
                    </a:ext>
                  </a:extLst>
                </p:cNvPr>
                <p:cNvPicPr/>
                <p:nvPr/>
              </p:nvPicPr>
              <p:blipFill>
                <a:blip r:embed="rId205"/>
                <a:stretch>
                  <a:fillRect/>
                </a:stretch>
              </p:blipFill>
              <p:spPr>
                <a:xfrm>
                  <a:off x="9540945" y="10081665"/>
                  <a:ext cx="48240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63" name="Ink 262">
                  <a:extLst>
                    <a:ext uri="{FF2B5EF4-FFF2-40B4-BE49-F238E27FC236}">
                      <a16:creationId xmlns:a16="http://schemas.microsoft.com/office/drawing/2014/main" id="{89125B70-5590-4293-1AF7-3CA98CDB8045}"/>
                    </a:ext>
                  </a:extLst>
                </p14:cNvPr>
                <p14:cNvContentPartPr/>
                <p14:nvPr/>
              </p14:nvContentPartPr>
              <p14:xfrm>
                <a:off x="10013985" y="10122705"/>
                <a:ext cx="524880" cy="190800"/>
              </p14:xfrm>
            </p:contentPart>
          </mc:Choice>
          <mc:Fallback>
            <p:pic>
              <p:nvPicPr>
                <p:cNvPr id="263" name="Ink 262">
                  <a:extLst>
                    <a:ext uri="{FF2B5EF4-FFF2-40B4-BE49-F238E27FC236}">
                      <a16:creationId xmlns:a16="http://schemas.microsoft.com/office/drawing/2014/main" id="{89125B70-5590-4293-1AF7-3CA98CDB8045}"/>
                    </a:ext>
                  </a:extLst>
                </p:cNvPr>
                <p:cNvPicPr/>
                <p:nvPr/>
              </p:nvPicPr>
              <p:blipFill>
                <a:blip r:embed="rId207"/>
                <a:stretch>
                  <a:fillRect/>
                </a:stretch>
              </p:blipFill>
              <p:spPr>
                <a:xfrm>
                  <a:off x="9998865" y="10107585"/>
                  <a:ext cx="55512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64" name="Ink 263">
                  <a:extLst>
                    <a:ext uri="{FF2B5EF4-FFF2-40B4-BE49-F238E27FC236}">
                      <a16:creationId xmlns:a16="http://schemas.microsoft.com/office/drawing/2014/main" id="{9973BF67-785B-F57E-77F6-378423239DE5}"/>
                    </a:ext>
                  </a:extLst>
                </p14:cNvPr>
                <p14:cNvContentPartPr/>
                <p14:nvPr/>
              </p14:nvContentPartPr>
              <p14:xfrm>
                <a:off x="10744785" y="10043505"/>
                <a:ext cx="258840" cy="451080"/>
              </p14:xfrm>
            </p:contentPart>
          </mc:Choice>
          <mc:Fallback>
            <p:pic>
              <p:nvPicPr>
                <p:cNvPr id="264" name="Ink 263">
                  <a:extLst>
                    <a:ext uri="{FF2B5EF4-FFF2-40B4-BE49-F238E27FC236}">
                      <a16:creationId xmlns:a16="http://schemas.microsoft.com/office/drawing/2014/main" id="{9973BF67-785B-F57E-77F6-378423239DE5}"/>
                    </a:ext>
                  </a:extLst>
                </p:cNvPr>
                <p:cNvPicPr/>
                <p:nvPr/>
              </p:nvPicPr>
              <p:blipFill>
                <a:blip r:embed="rId209"/>
                <a:stretch>
                  <a:fillRect/>
                </a:stretch>
              </p:blipFill>
              <p:spPr>
                <a:xfrm>
                  <a:off x="10729665" y="10028385"/>
                  <a:ext cx="289080" cy="4813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65" name="Ink 264">
                  <a:extLst>
                    <a:ext uri="{FF2B5EF4-FFF2-40B4-BE49-F238E27FC236}">
                      <a16:creationId xmlns:a16="http://schemas.microsoft.com/office/drawing/2014/main" id="{3998FDA2-CEDE-E26B-BA7E-C97464F32A40}"/>
                    </a:ext>
                  </a:extLst>
                </p14:cNvPr>
                <p14:cNvContentPartPr/>
                <p14:nvPr/>
              </p14:nvContentPartPr>
              <p14:xfrm>
                <a:off x="11092545" y="10213425"/>
                <a:ext cx="126720" cy="212040"/>
              </p14:xfrm>
            </p:contentPart>
          </mc:Choice>
          <mc:Fallback>
            <p:pic>
              <p:nvPicPr>
                <p:cNvPr id="265" name="Ink 264">
                  <a:extLst>
                    <a:ext uri="{FF2B5EF4-FFF2-40B4-BE49-F238E27FC236}">
                      <a16:creationId xmlns:a16="http://schemas.microsoft.com/office/drawing/2014/main" id="{3998FDA2-CEDE-E26B-BA7E-C97464F32A40}"/>
                    </a:ext>
                  </a:extLst>
                </p:cNvPr>
                <p:cNvPicPr/>
                <p:nvPr/>
              </p:nvPicPr>
              <p:blipFill>
                <a:blip r:embed="rId211"/>
                <a:stretch>
                  <a:fillRect/>
                </a:stretch>
              </p:blipFill>
              <p:spPr>
                <a:xfrm>
                  <a:off x="11077065" y="10198305"/>
                  <a:ext cx="1573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66" name="Ink 265">
                  <a:extLst>
                    <a:ext uri="{FF2B5EF4-FFF2-40B4-BE49-F238E27FC236}">
                      <a16:creationId xmlns:a16="http://schemas.microsoft.com/office/drawing/2014/main" id="{C4F1793C-8F31-3294-E4F3-579562F6A2D9}"/>
                    </a:ext>
                  </a:extLst>
                </p14:cNvPr>
                <p14:cNvContentPartPr/>
                <p14:nvPr/>
              </p14:nvContentPartPr>
              <p14:xfrm>
                <a:off x="11160585" y="10096425"/>
                <a:ext cx="400320" cy="338400"/>
              </p14:xfrm>
            </p:contentPart>
          </mc:Choice>
          <mc:Fallback>
            <p:pic>
              <p:nvPicPr>
                <p:cNvPr id="266" name="Ink 265">
                  <a:extLst>
                    <a:ext uri="{FF2B5EF4-FFF2-40B4-BE49-F238E27FC236}">
                      <a16:creationId xmlns:a16="http://schemas.microsoft.com/office/drawing/2014/main" id="{C4F1793C-8F31-3294-E4F3-579562F6A2D9}"/>
                    </a:ext>
                  </a:extLst>
                </p:cNvPr>
                <p:cNvPicPr/>
                <p:nvPr/>
              </p:nvPicPr>
              <p:blipFill>
                <a:blip r:embed="rId213"/>
                <a:stretch>
                  <a:fillRect/>
                </a:stretch>
              </p:blipFill>
              <p:spPr>
                <a:xfrm>
                  <a:off x="11145465" y="10081305"/>
                  <a:ext cx="43056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67" name="Ink 266">
                  <a:extLst>
                    <a:ext uri="{FF2B5EF4-FFF2-40B4-BE49-F238E27FC236}">
                      <a16:creationId xmlns:a16="http://schemas.microsoft.com/office/drawing/2014/main" id="{C2BEF645-3C5C-C15E-E555-95623A07EAE7}"/>
                    </a:ext>
                  </a:extLst>
                </p14:cNvPr>
                <p14:cNvContentPartPr/>
                <p14:nvPr/>
              </p14:nvContentPartPr>
              <p14:xfrm>
                <a:off x="11705625" y="10262025"/>
                <a:ext cx="49320" cy="153000"/>
              </p14:xfrm>
            </p:contentPart>
          </mc:Choice>
          <mc:Fallback>
            <p:pic>
              <p:nvPicPr>
                <p:cNvPr id="267" name="Ink 266">
                  <a:extLst>
                    <a:ext uri="{FF2B5EF4-FFF2-40B4-BE49-F238E27FC236}">
                      <a16:creationId xmlns:a16="http://schemas.microsoft.com/office/drawing/2014/main" id="{C2BEF645-3C5C-C15E-E555-95623A07EAE7}"/>
                    </a:ext>
                  </a:extLst>
                </p:cNvPr>
                <p:cNvPicPr/>
                <p:nvPr/>
              </p:nvPicPr>
              <p:blipFill>
                <a:blip r:embed="rId215"/>
                <a:stretch>
                  <a:fillRect/>
                </a:stretch>
              </p:blipFill>
              <p:spPr>
                <a:xfrm>
                  <a:off x="11690505" y="10246545"/>
                  <a:ext cx="795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68" name="Ink 267">
                  <a:extLst>
                    <a:ext uri="{FF2B5EF4-FFF2-40B4-BE49-F238E27FC236}">
                      <a16:creationId xmlns:a16="http://schemas.microsoft.com/office/drawing/2014/main" id="{808C94C7-24B1-B02D-37C7-632A655557CA}"/>
                    </a:ext>
                  </a:extLst>
                </p14:cNvPr>
                <p14:cNvContentPartPr/>
                <p14:nvPr/>
              </p14:nvContentPartPr>
              <p14:xfrm>
                <a:off x="11628225" y="10008225"/>
                <a:ext cx="549000" cy="389880"/>
              </p14:xfrm>
            </p:contentPart>
          </mc:Choice>
          <mc:Fallback>
            <p:pic>
              <p:nvPicPr>
                <p:cNvPr id="268" name="Ink 267">
                  <a:extLst>
                    <a:ext uri="{FF2B5EF4-FFF2-40B4-BE49-F238E27FC236}">
                      <a16:creationId xmlns:a16="http://schemas.microsoft.com/office/drawing/2014/main" id="{808C94C7-24B1-B02D-37C7-632A655557CA}"/>
                    </a:ext>
                  </a:extLst>
                </p:cNvPr>
                <p:cNvPicPr/>
                <p:nvPr/>
              </p:nvPicPr>
              <p:blipFill>
                <a:blip r:embed="rId217"/>
                <a:stretch>
                  <a:fillRect/>
                </a:stretch>
              </p:blipFill>
              <p:spPr>
                <a:xfrm>
                  <a:off x="11613105" y="9993105"/>
                  <a:ext cx="57960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69" name="Ink 268">
                  <a:extLst>
                    <a:ext uri="{FF2B5EF4-FFF2-40B4-BE49-F238E27FC236}">
                      <a16:creationId xmlns:a16="http://schemas.microsoft.com/office/drawing/2014/main" id="{54223C9E-E4E7-CE9D-FEAD-DBBF785A7921}"/>
                    </a:ext>
                  </a:extLst>
                </p14:cNvPr>
                <p14:cNvContentPartPr/>
                <p14:nvPr/>
              </p14:nvContentPartPr>
              <p14:xfrm>
                <a:off x="12317985" y="10260225"/>
                <a:ext cx="192960" cy="148320"/>
              </p14:xfrm>
            </p:contentPart>
          </mc:Choice>
          <mc:Fallback>
            <p:pic>
              <p:nvPicPr>
                <p:cNvPr id="269" name="Ink 268">
                  <a:extLst>
                    <a:ext uri="{FF2B5EF4-FFF2-40B4-BE49-F238E27FC236}">
                      <a16:creationId xmlns:a16="http://schemas.microsoft.com/office/drawing/2014/main" id="{54223C9E-E4E7-CE9D-FEAD-DBBF785A7921}"/>
                    </a:ext>
                  </a:extLst>
                </p:cNvPr>
                <p:cNvPicPr/>
                <p:nvPr/>
              </p:nvPicPr>
              <p:blipFill>
                <a:blip r:embed="rId219"/>
                <a:stretch>
                  <a:fillRect/>
                </a:stretch>
              </p:blipFill>
              <p:spPr>
                <a:xfrm>
                  <a:off x="12302865" y="10245105"/>
                  <a:ext cx="2232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70" name="Ink 269">
                  <a:extLst>
                    <a:ext uri="{FF2B5EF4-FFF2-40B4-BE49-F238E27FC236}">
                      <a16:creationId xmlns:a16="http://schemas.microsoft.com/office/drawing/2014/main" id="{072E1F10-E077-531E-A840-6883FFAA150B}"/>
                    </a:ext>
                  </a:extLst>
                </p14:cNvPr>
                <p14:cNvContentPartPr/>
                <p14:nvPr/>
              </p14:nvContentPartPr>
              <p14:xfrm>
                <a:off x="12513105" y="10101825"/>
                <a:ext cx="22680" cy="248040"/>
              </p14:xfrm>
            </p:contentPart>
          </mc:Choice>
          <mc:Fallback>
            <p:pic>
              <p:nvPicPr>
                <p:cNvPr id="270" name="Ink 269">
                  <a:extLst>
                    <a:ext uri="{FF2B5EF4-FFF2-40B4-BE49-F238E27FC236}">
                      <a16:creationId xmlns:a16="http://schemas.microsoft.com/office/drawing/2014/main" id="{072E1F10-E077-531E-A840-6883FFAA150B}"/>
                    </a:ext>
                  </a:extLst>
                </p:cNvPr>
                <p:cNvPicPr/>
                <p:nvPr/>
              </p:nvPicPr>
              <p:blipFill>
                <a:blip r:embed="rId221"/>
                <a:stretch>
                  <a:fillRect/>
                </a:stretch>
              </p:blipFill>
              <p:spPr>
                <a:xfrm>
                  <a:off x="12497985" y="10086705"/>
                  <a:ext cx="5328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71" name="Ink 270">
                  <a:extLst>
                    <a:ext uri="{FF2B5EF4-FFF2-40B4-BE49-F238E27FC236}">
                      <a16:creationId xmlns:a16="http://schemas.microsoft.com/office/drawing/2014/main" id="{69E7E340-30AC-E395-F1C1-0306691C5A5D}"/>
                    </a:ext>
                  </a:extLst>
                </p14:cNvPr>
                <p14:cNvContentPartPr/>
                <p14:nvPr/>
              </p14:nvContentPartPr>
              <p14:xfrm>
                <a:off x="12529665" y="9984105"/>
                <a:ext cx="16560" cy="85320"/>
              </p14:xfrm>
            </p:contentPart>
          </mc:Choice>
          <mc:Fallback>
            <p:pic>
              <p:nvPicPr>
                <p:cNvPr id="271" name="Ink 270">
                  <a:extLst>
                    <a:ext uri="{FF2B5EF4-FFF2-40B4-BE49-F238E27FC236}">
                      <a16:creationId xmlns:a16="http://schemas.microsoft.com/office/drawing/2014/main" id="{69E7E340-30AC-E395-F1C1-0306691C5A5D}"/>
                    </a:ext>
                  </a:extLst>
                </p:cNvPr>
                <p:cNvPicPr/>
                <p:nvPr/>
              </p:nvPicPr>
              <p:blipFill>
                <a:blip r:embed="rId223"/>
                <a:stretch>
                  <a:fillRect/>
                </a:stretch>
              </p:blipFill>
              <p:spPr>
                <a:xfrm>
                  <a:off x="12514185" y="9968985"/>
                  <a:ext cx="468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72" name="Ink 271">
                  <a:extLst>
                    <a:ext uri="{FF2B5EF4-FFF2-40B4-BE49-F238E27FC236}">
                      <a16:creationId xmlns:a16="http://schemas.microsoft.com/office/drawing/2014/main" id="{9D20446F-7894-A0A7-B96C-706E835B1D30}"/>
                    </a:ext>
                  </a:extLst>
                </p14:cNvPr>
                <p14:cNvContentPartPr/>
                <p14:nvPr/>
              </p14:nvContentPartPr>
              <p14:xfrm>
                <a:off x="12645585" y="10083105"/>
                <a:ext cx="380160" cy="510840"/>
              </p14:xfrm>
            </p:contentPart>
          </mc:Choice>
          <mc:Fallback>
            <p:pic>
              <p:nvPicPr>
                <p:cNvPr id="272" name="Ink 271">
                  <a:extLst>
                    <a:ext uri="{FF2B5EF4-FFF2-40B4-BE49-F238E27FC236}">
                      <a16:creationId xmlns:a16="http://schemas.microsoft.com/office/drawing/2014/main" id="{9D20446F-7894-A0A7-B96C-706E835B1D30}"/>
                    </a:ext>
                  </a:extLst>
                </p:cNvPr>
                <p:cNvPicPr/>
                <p:nvPr/>
              </p:nvPicPr>
              <p:blipFill>
                <a:blip r:embed="rId225"/>
                <a:stretch>
                  <a:fillRect/>
                </a:stretch>
              </p:blipFill>
              <p:spPr>
                <a:xfrm>
                  <a:off x="12630465" y="10067985"/>
                  <a:ext cx="410400" cy="541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6">
            <p14:nvContentPartPr>
              <p14:cNvPr id="297" name="Ink 296">
                <a:extLst>
                  <a:ext uri="{FF2B5EF4-FFF2-40B4-BE49-F238E27FC236}">
                    <a16:creationId xmlns:a16="http://schemas.microsoft.com/office/drawing/2014/main" id="{356C9F9D-FB5B-8E9A-B006-F5FC71FF71F8}"/>
                  </a:ext>
                </a:extLst>
              </p14:cNvPr>
              <p14:cNvContentPartPr/>
              <p14:nvPr/>
            </p14:nvContentPartPr>
            <p14:xfrm>
              <a:off x="8046225" y="7785945"/>
              <a:ext cx="588600" cy="835200"/>
            </p14:xfrm>
          </p:contentPart>
        </mc:Choice>
        <mc:Fallback>
          <p:pic>
            <p:nvPicPr>
              <p:cNvPr id="297" name="Ink 296">
                <a:extLst>
                  <a:ext uri="{FF2B5EF4-FFF2-40B4-BE49-F238E27FC236}">
                    <a16:creationId xmlns:a16="http://schemas.microsoft.com/office/drawing/2014/main" id="{356C9F9D-FB5B-8E9A-B006-F5FC71FF71F8}"/>
                  </a:ext>
                </a:extLst>
              </p:cNvPr>
              <p:cNvPicPr/>
              <p:nvPr/>
            </p:nvPicPr>
            <p:blipFill>
              <a:blip r:embed="rId227"/>
              <a:stretch>
                <a:fillRect/>
              </a:stretch>
            </p:blipFill>
            <p:spPr>
              <a:xfrm>
                <a:off x="8031105" y="7770825"/>
                <a:ext cx="619200" cy="865800"/>
              </a:xfrm>
              <a:prstGeom prst="rect">
                <a:avLst/>
              </a:prstGeom>
            </p:spPr>
          </p:pic>
        </mc:Fallback>
      </mc:AlternateContent>
      <p:grpSp>
        <p:nvGrpSpPr>
          <p:cNvPr id="304" name="Group 303">
            <a:extLst>
              <a:ext uri="{FF2B5EF4-FFF2-40B4-BE49-F238E27FC236}">
                <a16:creationId xmlns:a16="http://schemas.microsoft.com/office/drawing/2014/main" id="{734C0AE8-6CA6-DADB-C072-5749E4F6315D}"/>
              </a:ext>
            </a:extLst>
          </p:cNvPr>
          <p:cNvGrpSpPr/>
          <p:nvPr/>
        </p:nvGrpSpPr>
        <p:grpSpPr>
          <a:xfrm>
            <a:off x="7725105" y="7097265"/>
            <a:ext cx="1326960" cy="1239480"/>
            <a:chOff x="7725105" y="7097265"/>
            <a:chExt cx="1326960" cy="1239480"/>
          </a:xfrm>
        </p:grpSpPr>
        <mc:AlternateContent xmlns:mc="http://schemas.openxmlformats.org/markup-compatibility/2006">
          <mc:Choice xmlns:p14="http://schemas.microsoft.com/office/powerpoint/2010/main" Requires="p14">
            <p:contentPart p14:bwMode="auto" r:id="rId228">
              <p14:nvContentPartPr>
                <p14:cNvPr id="142" name="Ink 141">
                  <a:extLst>
                    <a:ext uri="{FF2B5EF4-FFF2-40B4-BE49-F238E27FC236}">
                      <a16:creationId xmlns:a16="http://schemas.microsoft.com/office/drawing/2014/main" id="{1BD3C96C-E642-5F0D-3B4D-806AA755E975}"/>
                    </a:ext>
                  </a:extLst>
                </p14:cNvPr>
                <p14:cNvContentPartPr/>
                <p14:nvPr/>
              </p14:nvContentPartPr>
              <p14:xfrm>
                <a:off x="8307585" y="7097265"/>
                <a:ext cx="219240" cy="264600"/>
              </p14:xfrm>
            </p:contentPart>
          </mc:Choice>
          <mc:Fallback>
            <p:pic>
              <p:nvPicPr>
                <p:cNvPr id="142" name="Ink 141">
                  <a:extLst>
                    <a:ext uri="{FF2B5EF4-FFF2-40B4-BE49-F238E27FC236}">
                      <a16:creationId xmlns:a16="http://schemas.microsoft.com/office/drawing/2014/main" id="{1BD3C96C-E642-5F0D-3B4D-806AA755E975}"/>
                    </a:ext>
                  </a:extLst>
                </p:cNvPr>
                <p:cNvPicPr/>
                <p:nvPr/>
              </p:nvPicPr>
              <p:blipFill>
                <a:blip r:embed="rId229"/>
                <a:stretch>
                  <a:fillRect/>
                </a:stretch>
              </p:blipFill>
              <p:spPr>
                <a:xfrm>
                  <a:off x="8292465" y="7082145"/>
                  <a:ext cx="24948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4" name="Ink 143">
                  <a:extLst>
                    <a:ext uri="{FF2B5EF4-FFF2-40B4-BE49-F238E27FC236}">
                      <a16:creationId xmlns:a16="http://schemas.microsoft.com/office/drawing/2014/main" id="{27EA268E-0263-8B70-8819-F0D714ED2FCE}"/>
                    </a:ext>
                  </a:extLst>
                </p14:cNvPr>
                <p14:cNvContentPartPr/>
                <p14:nvPr/>
              </p14:nvContentPartPr>
              <p14:xfrm>
                <a:off x="8401545" y="7962705"/>
                <a:ext cx="26280" cy="374040"/>
              </p14:xfrm>
            </p:contentPart>
          </mc:Choice>
          <mc:Fallback>
            <p:pic>
              <p:nvPicPr>
                <p:cNvPr id="144" name="Ink 143">
                  <a:extLst>
                    <a:ext uri="{FF2B5EF4-FFF2-40B4-BE49-F238E27FC236}">
                      <a16:creationId xmlns:a16="http://schemas.microsoft.com/office/drawing/2014/main" id="{27EA268E-0263-8B70-8819-F0D714ED2FCE}"/>
                    </a:ext>
                  </a:extLst>
                </p:cNvPr>
                <p:cNvPicPr/>
                <p:nvPr/>
              </p:nvPicPr>
              <p:blipFill>
                <a:blip r:embed="rId231"/>
                <a:stretch>
                  <a:fillRect/>
                </a:stretch>
              </p:blipFill>
              <p:spPr>
                <a:xfrm>
                  <a:off x="8386065" y="7947585"/>
                  <a:ext cx="5652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5" name="Ink 144">
                  <a:extLst>
                    <a:ext uri="{FF2B5EF4-FFF2-40B4-BE49-F238E27FC236}">
                      <a16:creationId xmlns:a16="http://schemas.microsoft.com/office/drawing/2014/main" id="{323821AB-701F-0EC7-B10A-C37150799743}"/>
                    </a:ext>
                  </a:extLst>
                </p14:cNvPr>
                <p14:cNvContentPartPr/>
                <p14:nvPr/>
              </p14:nvContentPartPr>
              <p14:xfrm>
                <a:off x="8265825" y="8017425"/>
                <a:ext cx="406080" cy="135000"/>
              </p14:xfrm>
            </p:contentPart>
          </mc:Choice>
          <mc:Fallback>
            <p:pic>
              <p:nvPicPr>
                <p:cNvPr id="145" name="Ink 144">
                  <a:extLst>
                    <a:ext uri="{FF2B5EF4-FFF2-40B4-BE49-F238E27FC236}">
                      <a16:creationId xmlns:a16="http://schemas.microsoft.com/office/drawing/2014/main" id="{323821AB-701F-0EC7-B10A-C37150799743}"/>
                    </a:ext>
                  </a:extLst>
                </p:cNvPr>
                <p:cNvPicPr/>
                <p:nvPr/>
              </p:nvPicPr>
              <p:blipFill>
                <a:blip r:embed="rId233"/>
                <a:stretch>
                  <a:fillRect/>
                </a:stretch>
              </p:blipFill>
              <p:spPr>
                <a:xfrm>
                  <a:off x="8250705" y="8002305"/>
                  <a:ext cx="4363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99" name="Ink 298">
                  <a:extLst>
                    <a:ext uri="{FF2B5EF4-FFF2-40B4-BE49-F238E27FC236}">
                      <a16:creationId xmlns:a16="http://schemas.microsoft.com/office/drawing/2014/main" id="{362A2404-695A-531C-172A-0CE6A7AE85C3}"/>
                    </a:ext>
                  </a:extLst>
                </p14:cNvPr>
                <p14:cNvContentPartPr/>
                <p14:nvPr/>
              </p14:nvContentPartPr>
              <p14:xfrm>
                <a:off x="8627625" y="7191945"/>
                <a:ext cx="424440" cy="1121760"/>
              </p14:xfrm>
            </p:contentPart>
          </mc:Choice>
          <mc:Fallback>
            <p:pic>
              <p:nvPicPr>
                <p:cNvPr id="299" name="Ink 298">
                  <a:extLst>
                    <a:ext uri="{FF2B5EF4-FFF2-40B4-BE49-F238E27FC236}">
                      <a16:creationId xmlns:a16="http://schemas.microsoft.com/office/drawing/2014/main" id="{362A2404-695A-531C-172A-0CE6A7AE85C3}"/>
                    </a:ext>
                  </a:extLst>
                </p:cNvPr>
                <p:cNvPicPr/>
                <p:nvPr/>
              </p:nvPicPr>
              <p:blipFill>
                <a:blip r:embed="rId235"/>
                <a:stretch>
                  <a:fillRect/>
                </a:stretch>
              </p:blipFill>
              <p:spPr>
                <a:xfrm>
                  <a:off x="8612505" y="7176825"/>
                  <a:ext cx="455040" cy="11523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301" name="Ink 300">
                  <a:extLst>
                    <a:ext uri="{FF2B5EF4-FFF2-40B4-BE49-F238E27FC236}">
                      <a16:creationId xmlns:a16="http://schemas.microsoft.com/office/drawing/2014/main" id="{CB0F1F43-5055-59E9-A463-99D62CC02733}"/>
                    </a:ext>
                  </a:extLst>
                </p14:cNvPr>
                <p14:cNvContentPartPr/>
                <p14:nvPr/>
              </p14:nvContentPartPr>
              <p14:xfrm>
                <a:off x="8115345" y="7362225"/>
                <a:ext cx="29160" cy="38520"/>
              </p14:xfrm>
            </p:contentPart>
          </mc:Choice>
          <mc:Fallback>
            <p:pic>
              <p:nvPicPr>
                <p:cNvPr id="301" name="Ink 300">
                  <a:extLst>
                    <a:ext uri="{FF2B5EF4-FFF2-40B4-BE49-F238E27FC236}">
                      <a16:creationId xmlns:a16="http://schemas.microsoft.com/office/drawing/2014/main" id="{CB0F1F43-5055-59E9-A463-99D62CC02733}"/>
                    </a:ext>
                  </a:extLst>
                </p:cNvPr>
                <p:cNvPicPr/>
                <p:nvPr/>
              </p:nvPicPr>
              <p:blipFill>
                <a:blip r:embed="rId237"/>
                <a:stretch>
                  <a:fillRect/>
                </a:stretch>
              </p:blipFill>
              <p:spPr>
                <a:xfrm>
                  <a:off x="8099865" y="7347105"/>
                  <a:ext cx="594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302" name="Ink 301">
                  <a:extLst>
                    <a:ext uri="{FF2B5EF4-FFF2-40B4-BE49-F238E27FC236}">
                      <a16:creationId xmlns:a16="http://schemas.microsoft.com/office/drawing/2014/main" id="{0952413E-9164-1665-EFE7-B2D5164622BB}"/>
                    </a:ext>
                  </a:extLst>
                </p14:cNvPr>
                <p14:cNvContentPartPr/>
                <p14:nvPr/>
              </p14:nvContentPartPr>
              <p14:xfrm>
                <a:off x="7748145" y="7292025"/>
                <a:ext cx="480240" cy="923760"/>
              </p14:xfrm>
            </p:contentPart>
          </mc:Choice>
          <mc:Fallback>
            <p:pic>
              <p:nvPicPr>
                <p:cNvPr id="302" name="Ink 301">
                  <a:extLst>
                    <a:ext uri="{FF2B5EF4-FFF2-40B4-BE49-F238E27FC236}">
                      <a16:creationId xmlns:a16="http://schemas.microsoft.com/office/drawing/2014/main" id="{0952413E-9164-1665-EFE7-B2D5164622BB}"/>
                    </a:ext>
                  </a:extLst>
                </p:cNvPr>
                <p:cNvPicPr/>
                <p:nvPr/>
              </p:nvPicPr>
              <p:blipFill>
                <a:blip r:embed="rId239"/>
                <a:stretch>
                  <a:fillRect/>
                </a:stretch>
              </p:blipFill>
              <p:spPr>
                <a:xfrm>
                  <a:off x="7733025" y="7276545"/>
                  <a:ext cx="510480" cy="9540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303" name="Ink 302">
                  <a:extLst>
                    <a:ext uri="{FF2B5EF4-FFF2-40B4-BE49-F238E27FC236}">
                      <a16:creationId xmlns:a16="http://schemas.microsoft.com/office/drawing/2014/main" id="{A2612913-ED82-2B59-50BB-D9108261A14D}"/>
                    </a:ext>
                  </a:extLst>
                </p14:cNvPr>
                <p14:cNvContentPartPr/>
                <p14:nvPr/>
              </p14:nvContentPartPr>
              <p14:xfrm>
                <a:off x="7725105" y="8000145"/>
                <a:ext cx="294840" cy="270000"/>
              </p14:xfrm>
            </p:contentPart>
          </mc:Choice>
          <mc:Fallback>
            <p:pic>
              <p:nvPicPr>
                <p:cNvPr id="303" name="Ink 302">
                  <a:extLst>
                    <a:ext uri="{FF2B5EF4-FFF2-40B4-BE49-F238E27FC236}">
                      <a16:creationId xmlns:a16="http://schemas.microsoft.com/office/drawing/2014/main" id="{A2612913-ED82-2B59-50BB-D9108261A14D}"/>
                    </a:ext>
                  </a:extLst>
                </p:cNvPr>
                <p:cNvPicPr/>
                <p:nvPr/>
              </p:nvPicPr>
              <p:blipFill>
                <a:blip r:embed="rId241"/>
                <a:stretch>
                  <a:fillRect/>
                </a:stretch>
              </p:blipFill>
              <p:spPr>
                <a:xfrm>
                  <a:off x="7709625" y="7985025"/>
                  <a:ext cx="325440" cy="300240"/>
                </a:xfrm>
                <a:prstGeom prst="rect">
                  <a:avLst/>
                </a:prstGeom>
              </p:spPr>
            </p:pic>
          </mc:Fallback>
        </mc:AlternateContent>
      </p:grpSp>
      <p:grpSp>
        <p:nvGrpSpPr>
          <p:cNvPr id="307" name="Group 306">
            <a:extLst>
              <a:ext uri="{FF2B5EF4-FFF2-40B4-BE49-F238E27FC236}">
                <a16:creationId xmlns:a16="http://schemas.microsoft.com/office/drawing/2014/main" id="{3AB85859-F43D-E71A-3F1F-673D043CCBCE}"/>
              </a:ext>
            </a:extLst>
          </p:cNvPr>
          <p:cNvGrpSpPr/>
          <p:nvPr/>
        </p:nvGrpSpPr>
        <p:grpSpPr>
          <a:xfrm>
            <a:off x="534105" y="5547149"/>
            <a:ext cx="6879600" cy="4742596"/>
            <a:chOff x="534105" y="5547149"/>
            <a:chExt cx="6879600" cy="4742596"/>
          </a:xfrm>
        </p:grpSpPr>
        <mc:AlternateContent xmlns:mc="http://schemas.openxmlformats.org/markup-compatibility/2006">
          <mc:Choice xmlns:p14="http://schemas.microsoft.com/office/powerpoint/2010/main" Requires="p14">
            <p:contentPart p14:bwMode="auto" r:id="rId242">
              <p14:nvContentPartPr>
                <p14:cNvPr id="91" name="Ink 90">
                  <a:extLst>
                    <a:ext uri="{FF2B5EF4-FFF2-40B4-BE49-F238E27FC236}">
                      <a16:creationId xmlns:a16="http://schemas.microsoft.com/office/drawing/2014/main" id="{57E709E7-EF41-8259-09C5-3C219E4773E9}"/>
                    </a:ext>
                  </a:extLst>
                </p14:cNvPr>
                <p14:cNvContentPartPr/>
                <p14:nvPr/>
              </p14:nvContentPartPr>
              <p14:xfrm>
                <a:off x="1451745" y="6706305"/>
                <a:ext cx="178200" cy="551880"/>
              </p14:xfrm>
            </p:contentPart>
          </mc:Choice>
          <mc:Fallback>
            <p:pic>
              <p:nvPicPr>
                <p:cNvPr id="91" name="Ink 90">
                  <a:extLst>
                    <a:ext uri="{FF2B5EF4-FFF2-40B4-BE49-F238E27FC236}">
                      <a16:creationId xmlns:a16="http://schemas.microsoft.com/office/drawing/2014/main" id="{57E709E7-EF41-8259-09C5-3C219E4773E9}"/>
                    </a:ext>
                  </a:extLst>
                </p:cNvPr>
                <p:cNvPicPr/>
                <p:nvPr/>
              </p:nvPicPr>
              <p:blipFill>
                <a:blip r:embed="rId243"/>
                <a:stretch>
                  <a:fillRect/>
                </a:stretch>
              </p:blipFill>
              <p:spPr>
                <a:xfrm>
                  <a:off x="1436625" y="6691185"/>
                  <a:ext cx="208800" cy="5824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92" name="Ink 91">
                  <a:extLst>
                    <a:ext uri="{FF2B5EF4-FFF2-40B4-BE49-F238E27FC236}">
                      <a16:creationId xmlns:a16="http://schemas.microsoft.com/office/drawing/2014/main" id="{6DE7C490-4B72-BE91-F85C-FB130C1701D0}"/>
                    </a:ext>
                  </a:extLst>
                </p14:cNvPr>
                <p14:cNvContentPartPr/>
                <p14:nvPr/>
              </p14:nvContentPartPr>
              <p14:xfrm>
                <a:off x="1611585" y="6907905"/>
                <a:ext cx="479880" cy="209160"/>
              </p14:xfrm>
            </p:contentPart>
          </mc:Choice>
          <mc:Fallback>
            <p:pic>
              <p:nvPicPr>
                <p:cNvPr id="92" name="Ink 91">
                  <a:extLst>
                    <a:ext uri="{FF2B5EF4-FFF2-40B4-BE49-F238E27FC236}">
                      <a16:creationId xmlns:a16="http://schemas.microsoft.com/office/drawing/2014/main" id="{6DE7C490-4B72-BE91-F85C-FB130C1701D0}"/>
                    </a:ext>
                  </a:extLst>
                </p:cNvPr>
                <p:cNvPicPr/>
                <p:nvPr/>
              </p:nvPicPr>
              <p:blipFill>
                <a:blip r:embed="rId245"/>
                <a:stretch>
                  <a:fillRect/>
                </a:stretch>
              </p:blipFill>
              <p:spPr>
                <a:xfrm>
                  <a:off x="1596465" y="6892785"/>
                  <a:ext cx="5104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93" name="Ink 92">
                  <a:extLst>
                    <a:ext uri="{FF2B5EF4-FFF2-40B4-BE49-F238E27FC236}">
                      <a16:creationId xmlns:a16="http://schemas.microsoft.com/office/drawing/2014/main" id="{D650FFFA-C735-122C-3798-00C561020C0F}"/>
                    </a:ext>
                  </a:extLst>
                </p14:cNvPr>
                <p14:cNvContentPartPr/>
                <p14:nvPr/>
              </p14:nvContentPartPr>
              <p14:xfrm>
                <a:off x="2402145" y="6771105"/>
                <a:ext cx="251640" cy="368640"/>
              </p14:xfrm>
            </p:contentPart>
          </mc:Choice>
          <mc:Fallback>
            <p:pic>
              <p:nvPicPr>
                <p:cNvPr id="93" name="Ink 92">
                  <a:extLst>
                    <a:ext uri="{FF2B5EF4-FFF2-40B4-BE49-F238E27FC236}">
                      <a16:creationId xmlns:a16="http://schemas.microsoft.com/office/drawing/2014/main" id="{D650FFFA-C735-122C-3798-00C561020C0F}"/>
                    </a:ext>
                  </a:extLst>
                </p:cNvPr>
                <p:cNvPicPr/>
                <p:nvPr/>
              </p:nvPicPr>
              <p:blipFill>
                <a:blip r:embed="rId247"/>
                <a:stretch>
                  <a:fillRect/>
                </a:stretch>
              </p:blipFill>
              <p:spPr>
                <a:xfrm>
                  <a:off x="2387025" y="6755985"/>
                  <a:ext cx="28224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94" name="Ink 93">
                  <a:extLst>
                    <a:ext uri="{FF2B5EF4-FFF2-40B4-BE49-F238E27FC236}">
                      <a16:creationId xmlns:a16="http://schemas.microsoft.com/office/drawing/2014/main" id="{CBEEC0F8-80A2-C1E2-B535-DF4EE47AB91E}"/>
                    </a:ext>
                  </a:extLst>
                </p14:cNvPr>
                <p14:cNvContentPartPr/>
                <p14:nvPr/>
              </p14:nvContentPartPr>
              <p14:xfrm>
                <a:off x="2422665" y="7014825"/>
                <a:ext cx="174240" cy="45720"/>
              </p14:xfrm>
            </p:contentPart>
          </mc:Choice>
          <mc:Fallback>
            <p:pic>
              <p:nvPicPr>
                <p:cNvPr id="94" name="Ink 93">
                  <a:extLst>
                    <a:ext uri="{FF2B5EF4-FFF2-40B4-BE49-F238E27FC236}">
                      <a16:creationId xmlns:a16="http://schemas.microsoft.com/office/drawing/2014/main" id="{CBEEC0F8-80A2-C1E2-B535-DF4EE47AB91E}"/>
                    </a:ext>
                  </a:extLst>
                </p:cNvPr>
                <p:cNvPicPr/>
                <p:nvPr/>
              </p:nvPicPr>
              <p:blipFill>
                <a:blip r:embed="rId249"/>
                <a:stretch>
                  <a:fillRect/>
                </a:stretch>
              </p:blipFill>
              <p:spPr>
                <a:xfrm>
                  <a:off x="2407545" y="6999705"/>
                  <a:ext cx="2048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95" name="Ink 94">
                  <a:extLst>
                    <a:ext uri="{FF2B5EF4-FFF2-40B4-BE49-F238E27FC236}">
                      <a16:creationId xmlns:a16="http://schemas.microsoft.com/office/drawing/2014/main" id="{0C7C8023-F4B5-1ECF-F372-1E26844F1D0F}"/>
                    </a:ext>
                  </a:extLst>
                </p14:cNvPr>
                <p14:cNvContentPartPr/>
                <p14:nvPr/>
              </p14:nvContentPartPr>
              <p14:xfrm>
                <a:off x="1469025" y="7784145"/>
                <a:ext cx="210240" cy="440640"/>
              </p14:xfrm>
            </p:contentPart>
          </mc:Choice>
          <mc:Fallback>
            <p:pic>
              <p:nvPicPr>
                <p:cNvPr id="95" name="Ink 94">
                  <a:extLst>
                    <a:ext uri="{FF2B5EF4-FFF2-40B4-BE49-F238E27FC236}">
                      <a16:creationId xmlns:a16="http://schemas.microsoft.com/office/drawing/2014/main" id="{0C7C8023-F4B5-1ECF-F372-1E26844F1D0F}"/>
                    </a:ext>
                  </a:extLst>
                </p:cNvPr>
                <p:cNvPicPr/>
                <p:nvPr/>
              </p:nvPicPr>
              <p:blipFill>
                <a:blip r:embed="rId251"/>
                <a:stretch>
                  <a:fillRect/>
                </a:stretch>
              </p:blipFill>
              <p:spPr>
                <a:xfrm>
                  <a:off x="1453905" y="7768665"/>
                  <a:ext cx="24048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96" name="Ink 95">
                  <a:extLst>
                    <a:ext uri="{FF2B5EF4-FFF2-40B4-BE49-F238E27FC236}">
                      <a16:creationId xmlns:a16="http://schemas.microsoft.com/office/drawing/2014/main" id="{9E9CD7AB-2D4A-A8B2-9429-47317AD90F48}"/>
                    </a:ext>
                  </a:extLst>
                </p14:cNvPr>
                <p14:cNvContentPartPr/>
                <p14:nvPr/>
              </p14:nvContentPartPr>
              <p14:xfrm>
                <a:off x="1763505" y="7929585"/>
                <a:ext cx="453600" cy="267480"/>
              </p14:xfrm>
            </p:contentPart>
          </mc:Choice>
          <mc:Fallback>
            <p:pic>
              <p:nvPicPr>
                <p:cNvPr id="96" name="Ink 95">
                  <a:extLst>
                    <a:ext uri="{FF2B5EF4-FFF2-40B4-BE49-F238E27FC236}">
                      <a16:creationId xmlns:a16="http://schemas.microsoft.com/office/drawing/2014/main" id="{9E9CD7AB-2D4A-A8B2-9429-47317AD90F48}"/>
                    </a:ext>
                  </a:extLst>
                </p:cNvPr>
                <p:cNvPicPr/>
                <p:nvPr/>
              </p:nvPicPr>
              <p:blipFill>
                <a:blip r:embed="rId253"/>
                <a:stretch>
                  <a:fillRect/>
                </a:stretch>
              </p:blipFill>
              <p:spPr>
                <a:xfrm>
                  <a:off x="1748025" y="7914465"/>
                  <a:ext cx="48420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97" name="Ink 96">
                  <a:extLst>
                    <a:ext uri="{FF2B5EF4-FFF2-40B4-BE49-F238E27FC236}">
                      <a16:creationId xmlns:a16="http://schemas.microsoft.com/office/drawing/2014/main" id="{5F34C009-63FD-898A-4D15-C8501AA48F4F}"/>
                    </a:ext>
                  </a:extLst>
                </p14:cNvPr>
                <p14:cNvContentPartPr/>
                <p14:nvPr/>
              </p14:nvContentPartPr>
              <p14:xfrm>
                <a:off x="2455425" y="7882425"/>
                <a:ext cx="31320" cy="322200"/>
              </p14:xfrm>
            </p:contentPart>
          </mc:Choice>
          <mc:Fallback>
            <p:pic>
              <p:nvPicPr>
                <p:cNvPr id="97" name="Ink 96">
                  <a:extLst>
                    <a:ext uri="{FF2B5EF4-FFF2-40B4-BE49-F238E27FC236}">
                      <a16:creationId xmlns:a16="http://schemas.microsoft.com/office/drawing/2014/main" id="{5F34C009-63FD-898A-4D15-C8501AA48F4F}"/>
                    </a:ext>
                  </a:extLst>
                </p:cNvPr>
                <p:cNvPicPr/>
                <p:nvPr/>
              </p:nvPicPr>
              <p:blipFill>
                <a:blip r:embed="rId255"/>
                <a:stretch>
                  <a:fillRect/>
                </a:stretch>
              </p:blipFill>
              <p:spPr>
                <a:xfrm>
                  <a:off x="2439945" y="7866945"/>
                  <a:ext cx="6192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98" name="Ink 97">
                  <a:extLst>
                    <a:ext uri="{FF2B5EF4-FFF2-40B4-BE49-F238E27FC236}">
                      <a16:creationId xmlns:a16="http://schemas.microsoft.com/office/drawing/2014/main" id="{2784EF0B-4E98-2757-7210-89315A208E46}"/>
                    </a:ext>
                  </a:extLst>
                </p14:cNvPr>
                <p14:cNvContentPartPr/>
                <p14:nvPr/>
              </p14:nvContentPartPr>
              <p14:xfrm>
                <a:off x="2475585" y="7896825"/>
                <a:ext cx="143280" cy="279720"/>
              </p14:xfrm>
            </p:contentPart>
          </mc:Choice>
          <mc:Fallback>
            <p:pic>
              <p:nvPicPr>
                <p:cNvPr id="98" name="Ink 97">
                  <a:extLst>
                    <a:ext uri="{FF2B5EF4-FFF2-40B4-BE49-F238E27FC236}">
                      <a16:creationId xmlns:a16="http://schemas.microsoft.com/office/drawing/2014/main" id="{2784EF0B-4E98-2757-7210-89315A208E46}"/>
                    </a:ext>
                  </a:extLst>
                </p:cNvPr>
                <p:cNvPicPr/>
                <p:nvPr/>
              </p:nvPicPr>
              <p:blipFill>
                <a:blip r:embed="rId257"/>
                <a:stretch>
                  <a:fillRect/>
                </a:stretch>
              </p:blipFill>
              <p:spPr>
                <a:xfrm>
                  <a:off x="2460465" y="7881345"/>
                  <a:ext cx="17352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02" name="Ink 101">
                  <a:extLst>
                    <a:ext uri="{FF2B5EF4-FFF2-40B4-BE49-F238E27FC236}">
                      <a16:creationId xmlns:a16="http://schemas.microsoft.com/office/drawing/2014/main" id="{F6F49221-5DBE-C211-85DD-08F3721F681A}"/>
                    </a:ext>
                  </a:extLst>
                </p14:cNvPr>
                <p14:cNvContentPartPr/>
                <p14:nvPr/>
              </p14:nvContentPartPr>
              <p14:xfrm>
                <a:off x="3254625" y="6017985"/>
                <a:ext cx="92880" cy="3058200"/>
              </p14:xfrm>
            </p:contentPart>
          </mc:Choice>
          <mc:Fallback>
            <p:pic>
              <p:nvPicPr>
                <p:cNvPr id="102" name="Ink 101">
                  <a:extLst>
                    <a:ext uri="{FF2B5EF4-FFF2-40B4-BE49-F238E27FC236}">
                      <a16:creationId xmlns:a16="http://schemas.microsoft.com/office/drawing/2014/main" id="{F6F49221-5DBE-C211-85DD-08F3721F681A}"/>
                    </a:ext>
                  </a:extLst>
                </p:cNvPr>
                <p:cNvPicPr/>
                <p:nvPr/>
              </p:nvPicPr>
              <p:blipFill>
                <a:blip r:embed="rId259"/>
                <a:stretch>
                  <a:fillRect/>
                </a:stretch>
              </p:blipFill>
              <p:spPr>
                <a:xfrm>
                  <a:off x="3239145" y="6002505"/>
                  <a:ext cx="123480" cy="30888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03" name="Ink 102">
                  <a:extLst>
                    <a:ext uri="{FF2B5EF4-FFF2-40B4-BE49-F238E27FC236}">
                      <a16:creationId xmlns:a16="http://schemas.microsoft.com/office/drawing/2014/main" id="{4C624B8C-4B86-2884-9A26-5CF14DB44E79}"/>
                    </a:ext>
                  </a:extLst>
                </p14:cNvPr>
                <p14:cNvContentPartPr/>
                <p14:nvPr/>
              </p14:nvContentPartPr>
              <p14:xfrm>
                <a:off x="3828105" y="6172065"/>
                <a:ext cx="47880" cy="458640"/>
              </p14:xfrm>
            </p:contentPart>
          </mc:Choice>
          <mc:Fallback>
            <p:pic>
              <p:nvPicPr>
                <p:cNvPr id="103" name="Ink 102">
                  <a:extLst>
                    <a:ext uri="{FF2B5EF4-FFF2-40B4-BE49-F238E27FC236}">
                      <a16:creationId xmlns:a16="http://schemas.microsoft.com/office/drawing/2014/main" id="{4C624B8C-4B86-2884-9A26-5CF14DB44E79}"/>
                    </a:ext>
                  </a:extLst>
                </p:cNvPr>
                <p:cNvPicPr/>
                <p:nvPr/>
              </p:nvPicPr>
              <p:blipFill>
                <a:blip r:embed="rId261"/>
                <a:stretch>
                  <a:fillRect/>
                </a:stretch>
              </p:blipFill>
              <p:spPr>
                <a:xfrm>
                  <a:off x="3812625" y="6156945"/>
                  <a:ext cx="78120" cy="4888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04" name="Ink 103">
                  <a:extLst>
                    <a:ext uri="{FF2B5EF4-FFF2-40B4-BE49-F238E27FC236}">
                      <a16:creationId xmlns:a16="http://schemas.microsoft.com/office/drawing/2014/main" id="{9976387B-C0E9-42B1-48D8-BF5F7F6EE2DD}"/>
                    </a:ext>
                  </a:extLst>
                </p14:cNvPr>
                <p14:cNvContentPartPr/>
                <p14:nvPr/>
              </p14:nvContentPartPr>
              <p14:xfrm>
                <a:off x="3657465" y="6353865"/>
                <a:ext cx="452160" cy="196200"/>
              </p14:xfrm>
            </p:contentPart>
          </mc:Choice>
          <mc:Fallback>
            <p:pic>
              <p:nvPicPr>
                <p:cNvPr id="104" name="Ink 103">
                  <a:extLst>
                    <a:ext uri="{FF2B5EF4-FFF2-40B4-BE49-F238E27FC236}">
                      <a16:creationId xmlns:a16="http://schemas.microsoft.com/office/drawing/2014/main" id="{9976387B-C0E9-42B1-48D8-BF5F7F6EE2DD}"/>
                    </a:ext>
                  </a:extLst>
                </p:cNvPr>
                <p:cNvPicPr/>
                <p:nvPr/>
              </p:nvPicPr>
              <p:blipFill>
                <a:blip r:embed="rId263"/>
                <a:stretch>
                  <a:fillRect/>
                </a:stretch>
              </p:blipFill>
              <p:spPr>
                <a:xfrm>
                  <a:off x="3642345" y="6338745"/>
                  <a:ext cx="4824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05" name="Ink 104">
                  <a:extLst>
                    <a:ext uri="{FF2B5EF4-FFF2-40B4-BE49-F238E27FC236}">
                      <a16:creationId xmlns:a16="http://schemas.microsoft.com/office/drawing/2014/main" id="{4432BB34-FFD3-D158-9FA5-1D8D7D967629}"/>
                    </a:ext>
                  </a:extLst>
                </p14:cNvPr>
                <p14:cNvContentPartPr/>
                <p14:nvPr/>
              </p14:nvContentPartPr>
              <p14:xfrm>
                <a:off x="4255065" y="6250185"/>
                <a:ext cx="45720" cy="361440"/>
              </p14:xfrm>
            </p:contentPart>
          </mc:Choice>
          <mc:Fallback>
            <p:pic>
              <p:nvPicPr>
                <p:cNvPr id="105" name="Ink 104">
                  <a:extLst>
                    <a:ext uri="{FF2B5EF4-FFF2-40B4-BE49-F238E27FC236}">
                      <a16:creationId xmlns:a16="http://schemas.microsoft.com/office/drawing/2014/main" id="{4432BB34-FFD3-D158-9FA5-1D8D7D967629}"/>
                    </a:ext>
                  </a:extLst>
                </p:cNvPr>
                <p:cNvPicPr/>
                <p:nvPr/>
              </p:nvPicPr>
              <p:blipFill>
                <a:blip r:embed="rId265"/>
                <a:stretch>
                  <a:fillRect/>
                </a:stretch>
              </p:blipFill>
              <p:spPr>
                <a:xfrm>
                  <a:off x="4239585" y="6234705"/>
                  <a:ext cx="7596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06" name="Ink 105">
                  <a:extLst>
                    <a:ext uri="{FF2B5EF4-FFF2-40B4-BE49-F238E27FC236}">
                      <a16:creationId xmlns:a16="http://schemas.microsoft.com/office/drawing/2014/main" id="{2395D7A7-87BD-A341-598A-5E7DBF13948B}"/>
                    </a:ext>
                  </a:extLst>
                </p14:cNvPr>
                <p14:cNvContentPartPr/>
                <p14:nvPr/>
              </p14:nvContentPartPr>
              <p14:xfrm>
                <a:off x="4151745" y="6255945"/>
                <a:ext cx="603720" cy="389160"/>
              </p14:xfrm>
            </p:contentPart>
          </mc:Choice>
          <mc:Fallback>
            <p:pic>
              <p:nvPicPr>
                <p:cNvPr id="106" name="Ink 105">
                  <a:extLst>
                    <a:ext uri="{FF2B5EF4-FFF2-40B4-BE49-F238E27FC236}">
                      <a16:creationId xmlns:a16="http://schemas.microsoft.com/office/drawing/2014/main" id="{2395D7A7-87BD-A341-598A-5E7DBF13948B}"/>
                    </a:ext>
                  </a:extLst>
                </p:cNvPr>
                <p:cNvPicPr/>
                <p:nvPr/>
              </p:nvPicPr>
              <p:blipFill>
                <a:blip r:embed="rId267"/>
                <a:stretch>
                  <a:fillRect/>
                </a:stretch>
              </p:blipFill>
              <p:spPr>
                <a:xfrm>
                  <a:off x="4136625" y="6240825"/>
                  <a:ext cx="63432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07" name="Ink 106">
                  <a:extLst>
                    <a:ext uri="{FF2B5EF4-FFF2-40B4-BE49-F238E27FC236}">
                      <a16:creationId xmlns:a16="http://schemas.microsoft.com/office/drawing/2014/main" id="{510CA812-B13C-9845-B59D-294228730D37}"/>
                    </a:ext>
                  </a:extLst>
                </p14:cNvPr>
                <p14:cNvContentPartPr/>
                <p14:nvPr/>
              </p14:nvContentPartPr>
              <p14:xfrm>
                <a:off x="4062105" y="6921585"/>
                <a:ext cx="34560" cy="338040"/>
              </p14:xfrm>
            </p:contentPart>
          </mc:Choice>
          <mc:Fallback>
            <p:pic>
              <p:nvPicPr>
                <p:cNvPr id="107" name="Ink 106">
                  <a:extLst>
                    <a:ext uri="{FF2B5EF4-FFF2-40B4-BE49-F238E27FC236}">
                      <a16:creationId xmlns:a16="http://schemas.microsoft.com/office/drawing/2014/main" id="{510CA812-B13C-9845-B59D-294228730D37}"/>
                    </a:ext>
                  </a:extLst>
                </p:cNvPr>
                <p:cNvPicPr/>
                <p:nvPr/>
              </p:nvPicPr>
              <p:blipFill>
                <a:blip r:embed="rId269"/>
                <a:stretch>
                  <a:fillRect/>
                </a:stretch>
              </p:blipFill>
              <p:spPr>
                <a:xfrm>
                  <a:off x="4046625" y="6906465"/>
                  <a:ext cx="6480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08" name="Ink 107">
                  <a:extLst>
                    <a:ext uri="{FF2B5EF4-FFF2-40B4-BE49-F238E27FC236}">
                      <a16:creationId xmlns:a16="http://schemas.microsoft.com/office/drawing/2014/main" id="{317E20A6-BA98-62DA-0EFC-03976BD2950F}"/>
                    </a:ext>
                  </a:extLst>
                </p14:cNvPr>
                <p14:cNvContentPartPr/>
                <p14:nvPr/>
              </p14:nvContentPartPr>
              <p14:xfrm>
                <a:off x="4258665" y="7046865"/>
                <a:ext cx="139680" cy="184680"/>
              </p14:xfrm>
            </p:contentPart>
          </mc:Choice>
          <mc:Fallback>
            <p:pic>
              <p:nvPicPr>
                <p:cNvPr id="108" name="Ink 107">
                  <a:extLst>
                    <a:ext uri="{FF2B5EF4-FFF2-40B4-BE49-F238E27FC236}">
                      <a16:creationId xmlns:a16="http://schemas.microsoft.com/office/drawing/2014/main" id="{317E20A6-BA98-62DA-0EFC-03976BD2950F}"/>
                    </a:ext>
                  </a:extLst>
                </p:cNvPr>
                <p:cNvPicPr/>
                <p:nvPr/>
              </p:nvPicPr>
              <p:blipFill>
                <a:blip r:embed="rId271"/>
                <a:stretch>
                  <a:fillRect/>
                </a:stretch>
              </p:blipFill>
              <p:spPr>
                <a:xfrm>
                  <a:off x="4243545" y="7031385"/>
                  <a:ext cx="1702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15" name="Ink 114">
                  <a:extLst>
                    <a:ext uri="{FF2B5EF4-FFF2-40B4-BE49-F238E27FC236}">
                      <a16:creationId xmlns:a16="http://schemas.microsoft.com/office/drawing/2014/main" id="{8A8EF2F2-7714-56EE-AEEB-76DB6B7F7DD3}"/>
                    </a:ext>
                  </a:extLst>
                </p14:cNvPr>
                <p14:cNvContentPartPr/>
                <p14:nvPr/>
              </p14:nvContentPartPr>
              <p14:xfrm>
                <a:off x="5029065" y="5908185"/>
                <a:ext cx="139320" cy="3533760"/>
              </p14:xfrm>
            </p:contentPart>
          </mc:Choice>
          <mc:Fallback>
            <p:pic>
              <p:nvPicPr>
                <p:cNvPr id="115" name="Ink 114">
                  <a:extLst>
                    <a:ext uri="{FF2B5EF4-FFF2-40B4-BE49-F238E27FC236}">
                      <a16:creationId xmlns:a16="http://schemas.microsoft.com/office/drawing/2014/main" id="{8A8EF2F2-7714-56EE-AEEB-76DB6B7F7DD3}"/>
                    </a:ext>
                  </a:extLst>
                </p:cNvPr>
                <p:cNvPicPr/>
                <p:nvPr/>
              </p:nvPicPr>
              <p:blipFill>
                <a:blip r:embed="rId273"/>
                <a:stretch>
                  <a:fillRect/>
                </a:stretch>
              </p:blipFill>
              <p:spPr>
                <a:xfrm>
                  <a:off x="5013945" y="5892705"/>
                  <a:ext cx="169920" cy="35640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20" name="Ink 119">
                  <a:extLst>
                    <a:ext uri="{FF2B5EF4-FFF2-40B4-BE49-F238E27FC236}">
                      <a16:creationId xmlns:a16="http://schemas.microsoft.com/office/drawing/2014/main" id="{F33E4E5F-7522-A62B-4563-24CF63759BD6}"/>
                    </a:ext>
                  </a:extLst>
                </p14:cNvPr>
                <p14:cNvContentPartPr/>
                <p14:nvPr/>
              </p14:nvContentPartPr>
              <p14:xfrm>
                <a:off x="5709465" y="6030585"/>
                <a:ext cx="54720" cy="455400"/>
              </p14:xfrm>
            </p:contentPart>
          </mc:Choice>
          <mc:Fallback>
            <p:pic>
              <p:nvPicPr>
                <p:cNvPr id="120" name="Ink 119">
                  <a:extLst>
                    <a:ext uri="{FF2B5EF4-FFF2-40B4-BE49-F238E27FC236}">
                      <a16:creationId xmlns:a16="http://schemas.microsoft.com/office/drawing/2014/main" id="{F33E4E5F-7522-A62B-4563-24CF63759BD6}"/>
                    </a:ext>
                  </a:extLst>
                </p:cNvPr>
                <p:cNvPicPr/>
                <p:nvPr/>
              </p:nvPicPr>
              <p:blipFill>
                <a:blip r:embed="rId275"/>
                <a:stretch>
                  <a:fillRect/>
                </a:stretch>
              </p:blipFill>
              <p:spPr>
                <a:xfrm>
                  <a:off x="5694345" y="6015105"/>
                  <a:ext cx="85320" cy="4860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21" name="Ink 120">
                  <a:extLst>
                    <a:ext uri="{FF2B5EF4-FFF2-40B4-BE49-F238E27FC236}">
                      <a16:creationId xmlns:a16="http://schemas.microsoft.com/office/drawing/2014/main" id="{375D5DCB-5A49-6498-5A1E-30AA49FBCF94}"/>
                    </a:ext>
                  </a:extLst>
                </p14:cNvPr>
                <p14:cNvContentPartPr/>
                <p14:nvPr/>
              </p14:nvContentPartPr>
              <p14:xfrm>
                <a:off x="5525145" y="6148305"/>
                <a:ext cx="514440" cy="265680"/>
              </p14:xfrm>
            </p:contentPart>
          </mc:Choice>
          <mc:Fallback>
            <p:pic>
              <p:nvPicPr>
                <p:cNvPr id="121" name="Ink 120">
                  <a:extLst>
                    <a:ext uri="{FF2B5EF4-FFF2-40B4-BE49-F238E27FC236}">
                      <a16:creationId xmlns:a16="http://schemas.microsoft.com/office/drawing/2014/main" id="{375D5DCB-5A49-6498-5A1E-30AA49FBCF94}"/>
                    </a:ext>
                  </a:extLst>
                </p:cNvPr>
                <p:cNvPicPr/>
                <p:nvPr/>
              </p:nvPicPr>
              <p:blipFill>
                <a:blip r:embed="rId277"/>
                <a:stretch>
                  <a:fillRect/>
                </a:stretch>
              </p:blipFill>
              <p:spPr>
                <a:xfrm>
                  <a:off x="5510025" y="6132825"/>
                  <a:ext cx="54504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22" name="Ink 121">
                  <a:extLst>
                    <a:ext uri="{FF2B5EF4-FFF2-40B4-BE49-F238E27FC236}">
                      <a16:creationId xmlns:a16="http://schemas.microsoft.com/office/drawing/2014/main" id="{9BF14633-7A5E-5690-50B9-153F605FBABD}"/>
                    </a:ext>
                  </a:extLst>
                </p14:cNvPr>
                <p14:cNvContentPartPr/>
                <p14:nvPr/>
              </p14:nvContentPartPr>
              <p14:xfrm>
                <a:off x="6087105" y="6325065"/>
                <a:ext cx="225720" cy="155160"/>
              </p14:xfrm>
            </p:contentPart>
          </mc:Choice>
          <mc:Fallback>
            <p:pic>
              <p:nvPicPr>
                <p:cNvPr id="122" name="Ink 121">
                  <a:extLst>
                    <a:ext uri="{FF2B5EF4-FFF2-40B4-BE49-F238E27FC236}">
                      <a16:creationId xmlns:a16="http://schemas.microsoft.com/office/drawing/2014/main" id="{9BF14633-7A5E-5690-50B9-153F605FBABD}"/>
                    </a:ext>
                  </a:extLst>
                </p:cNvPr>
                <p:cNvPicPr/>
                <p:nvPr/>
              </p:nvPicPr>
              <p:blipFill>
                <a:blip r:embed="rId279"/>
                <a:stretch>
                  <a:fillRect/>
                </a:stretch>
              </p:blipFill>
              <p:spPr>
                <a:xfrm>
                  <a:off x="6071985" y="6309585"/>
                  <a:ext cx="2559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23" name="Ink 122">
                  <a:extLst>
                    <a:ext uri="{FF2B5EF4-FFF2-40B4-BE49-F238E27FC236}">
                      <a16:creationId xmlns:a16="http://schemas.microsoft.com/office/drawing/2014/main" id="{EA088A1B-02E5-1C7D-35A2-B12005EF1086}"/>
                    </a:ext>
                  </a:extLst>
                </p14:cNvPr>
                <p14:cNvContentPartPr/>
                <p14:nvPr/>
              </p14:nvContentPartPr>
              <p14:xfrm>
                <a:off x="6262785" y="6181785"/>
                <a:ext cx="11880" cy="51840"/>
              </p14:xfrm>
            </p:contentPart>
          </mc:Choice>
          <mc:Fallback>
            <p:pic>
              <p:nvPicPr>
                <p:cNvPr id="123" name="Ink 122">
                  <a:extLst>
                    <a:ext uri="{FF2B5EF4-FFF2-40B4-BE49-F238E27FC236}">
                      <a16:creationId xmlns:a16="http://schemas.microsoft.com/office/drawing/2014/main" id="{EA088A1B-02E5-1C7D-35A2-B12005EF1086}"/>
                    </a:ext>
                  </a:extLst>
                </p:cNvPr>
                <p:cNvPicPr/>
                <p:nvPr/>
              </p:nvPicPr>
              <p:blipFill>
                <a:blip r:embed="rId281"/>
                <a:stretch>
                  <a:fillRect/>
                </a:stretch>
              </p:blipFill>
              <p:spPr>
                <a:xfrm>
                  <a:off x="6247665" y="6166665"/>
                  <a:ext cx="421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24" name="Ink 123">
                  <a:extLst>
                    <a:ext uri="{FF2B5EF4-FFF2-40B4-BE49-F238E27FC236}">
                      <a16:creationId xmlns:a16="http://schemas.microsoft.com/office/drawing/2014/main" id="{3A111038-FD5C-326A-7C44-D6BCF52DDC5F}"/>
                    </a:ext>
                  </a:extLst>
                </p14:cNvPr>
                <p14:cNvContentPartPr/>
                <p14:nvPr/>
              </p14:nvContentPartPr>
              <p14:xfrm>
                <a:off x="6460065" y="6185025"/>
                <a:ext cx="37440" cy="253080"/>
              </p14:xfrm>
            </p:contentPart>
          </mc:Choice>
          <mc:Fallback>
            <p:pic>
              <p:nvPicPr>
                <p:cNvPr id="124" name="Ink 123">
                  <a:extLst>
                    <a:ext uri="{FF2B5EF4-FFF2-40B4-BE49-F238E27FC236}">
                      <a16:creationId xmlns:a16="http://schemas.microsoft.com/office/drawing/2014/main" id="{3A111038-FD5C-326A-7C44-D6BCF52DDC5F}"/>
                    </a:ext>
                  </a:extLst>
                </p:cNvPr>
                <p:cNvPicPr/>
                <p:nvPr/>
              </p:nvPicPr>
              <p:blipFill>
                <a:blip r:embed="rId283"/>
                <a:stretch>
                  <a:fillRect/>
                </a:stretch>
              </p:blipFill>
              <p:spPr>
                <a:xfrm>
                  <a:off x="6444585" y="6169905"/>
                  <a:ext cx="6768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25" name="Ink 124">
                  <a:extLst>
                    <a:ext uri="{FF2B5EF4-FFF2-40B4-BE49-F238E27FC236}">
                      <a16:creationId xmlns:a16="http://schemas.microsoft.com/office/drawing/2014/main" id="{DE287FD9-4156-95FF-6B26-8331B14F3037}"/>
                    </a:ext>
                  </a:extLst>
                </p14:cNvPr>
                <p14:cNvContentPartPr/>
                <p14:nvPr/>
              </p14:nvContentPartPr>
              <p14:xfrm>
                <a:off x="6634305" y="6225705"/>
                <a:ext cx="31320" cy="268200"/>
              </p14:xfrm>
            </p:contentPart>
          </mc:Choice>
          <mc:Fallback>
            <p:pic>
              <p:nvPicPr>
                <p:cNvPr id="125" name="Ink 124">
                  <a:extLst>
                    <a:ext uri="{FF2B5EF4-FFF2-40B4-BE49-F238E27FC236}">
                      <a16:creationId xmlns:a16="http://schemas.microsoft.com/office/drawing/2014/main" id="{DE287FD9-4156-95FF-6B26-8331B14F3037}"/>
                    </a:ext>
                  </a:extLst>
                </p:cNvPr>
                <p:cNvPicPr/>
                <p:nvPr/>
              </p:nvPicPr>
              <p:blipFill>
                <a:blip r:embed="rId285"/>
                <a:stretch>
                  <a:fillRect/>
                </a:stretch>
              </p:blipFill>
              <p:spPr>
                <a:xfrm>
                  <a:off x="6619185" y="6210585"/>
                  <a:ext cx="6192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26" name="Ink 125">
                  <a:extLst>
                    <a:ext uri="{FF2B5EF4-FFF2-40B4-BE49-F238E27FC236}">
                      <a16:creationId xmlns:a16="http://schemas.microsoft.com/office/drawing/2014/main" id="{E6C0DC58-E6A8-1E53-F016-243EE709A49E}"/>
                    </a:ext>
                  </a:extLst>
                </p14:cNvPr>
                <p14:cNvContentPartPr/>
                <p14:nvPr/>
              </p14:nvContentPartPr>
              <p14:xfrm>
                <a:off x="6752745" y="6281505"/>
                <a:ext cx="134640" cy="158400"/>
              </p14:xfrm>
            </p:contentPart>
          </mc:Choice>
          <mc:Fallback>
            <p:pic>
              <p:nvPicPr>
                <p:cNvPr id="126" name="Ink 125">
                  <a:extLst>
                    <a:ext uri="{FF2B5EF4-FFF2-40B4-BE49-F238E27FC236}">
                      <a16:creationId xmlns:a16="http://schemas.microsoft.com/office/drawing/2014/main" id="{E6C0DC58-E6A8-1E53-F016-243EE709A49E}"/>
                    </a:ext>
                  </a:extLst>
                </p:cNvPr>
                <p:cNvPicPr/>
                <p:nvPr/>
              </p:nvPicPr>
              <p:blipFill>
                <a:blip r:embed="rId287"/>
                <a:stretch>
                  <a:fillRect/>
                </a:stretch>
              </p:blipFill>
              <p:spPr>
                <a:xfrm>
                  <a:off x="6737625" y="6266385"/>
                  <a:ext cx="1648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27" name="Ink 126">
                  <a:extLst>
                    <a:ext uri="{FF2B5EF4-FFF2-40B4-BE49-F238E27FC236}">
                      <a16:creationId xmlns:a16="http://schemas.microsoft.com/office/drawing/2014/main" id="{748948FF-F934-7FC6-66A3-82828C5D9C7C}"/>
                    </a:ext>
                  </a:extLst>
                </p14:cNvPr>
                <p14:cNvContentPartPr/>
                <p14:nvPr/>
              </p14:nvContentPartPr>
              <p14:xfrm>
                <a:off x="6942105" y="6346665"/>
                <a:ext cx="177840" cy="106200"/>
              </p14:xfrm>
            </p:contentPart>
          </mc:Choice>
          <mc:Fallback>
            <p:pic>
              <p:nvPicPr>
                <p:cNvPr id="127" name="Ink 126">
                  <a:extLst>
                    <a:ext uri="{FF2B5EF4-FFF2-40B4-BE49-F238E27FC236}">
                      <a16:creationId xmlns:a16="http://schemas.microsoft.com/office/drawing/2014/main" id="{748948FF-F934-7FC6-66A3-82828C5D9C7C}"/>
                    </a:ext>
                  </a:extLst>
                </p:cNvPr>
                <p:cNvPicPr/>
                <p:nvPr/>
              </p:nvPicPr>
              <p:blipFill>
                <a:blip r:embed="rId289"/>
                <a:stretch>
                  <a:fillRect/>
                </a:stretch>
              </p:blipFill>
              <p:spPr>
                <a:xfrm>
                  <a:off x="6926625" y="6331545"/>
                  <a:ext cx="2080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29" name="Ink 128">
                  <a:extLst>
                    <a:ext uri="{FF2B5EF4-FFF2-40B4-BE49-F238E27FC236}">
                      <a16:creationId xmlns:a16="http://schemas.microsoft.com/office/drawing/2014/main" id="{CA0CDB1A-2CF3-0ACF-CEA1-4D9BD23891A2}"/>
                    </a:ext>
                  </a:extLst>
                </p14:cNvPr>
                <p14:cNvContentPartPr/>
                <p14:nvPr/>
              </p14:nvContentPartPr>
              <p14:xfrm>
                <a:off x="5958585" y="7003305"/>
                <a:ext cx="155520" cy="336960"/>
              </p14:xfrm>
            </p:contentPart>
          </mc:Choice>
          <mc:Fallback>
            <p:pic>
              <p:nvPicPr>
                <p:cNvPr id="129" name="Ink 128">
                  <a:extLst>
                    <a:ext uri="{FF2B5EF4-FFF2-40B4-BE49-F238E27FC236}">
                      <a16:creationId xmlns:a16="http://schemas.microsoft.com/office/drawing/2014/main" id="{CA0CDB1A-2CF3-0ACF-CEA1-4D9BD23891A2}"/>
                    </a:ext>
                  </a:extLst>
                </p:cNvPr>
                <p:cNvPicPr/>
                <p:nvPr/>
              </p:nvPicPr>
              <p:blipFill>
                <a:blip r:embed="rId291"/>
                <a:stretch>
                  <a:fillRect/>
                </a:stretch>
              </p:blipFill>
              <p:spPr>
                <a:xfrm>
                  <a:off x="5943465" y="6988185"/>
                  <a:ext cx="18612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30" name="Ink 129">
                  <a:extLst>
                    <a:ext uri="{FF2B5EF4-FFF2-40B4-BE49-F238E27FC236}">
                      <a16:creationId xmlns:a16="http://schemas.microsoft.com/office/drawing/2014/main" id="{3B9C8BD4-9034-E46B-97EC-6B0BCF43E710}"/>
                    </a:ext>
                  </a:extLst>
                </p14:cNvPr>
                <p14:cNvContentPartPr/>
                <p14:nvPr/>
              </p14:nvContentPartPr>
              <p14:xfrm>
                <a:off x="5853825" y="7900785"/>
                <a:ext cx="46440" cy="360360"/>
              </p14:xfrm>
            </p:contentPart>
          </mc:Choice>
          <mc:Fallback>
            <p:pic>
              <p:nvPicPr>
                <p:cNvPr id="130" name="Ink 129">
                  <a:extLst>
                    <a:ext uri="{FF2B5EF4-FFF2-40B4-BE49-F238E27FC236}">
                      <a16:creationId xmlns:a16="http://schemas.microsoft.com/office/drawing/2014/main" id="{3B9C8BD4-9034-E46B-97EC-6B0BCF43E710}"/>
                    </a:ext>
                  </a:extLst>
                </p:cNvPr>
                <p:cNvPicPr/>
                <p:nvPr/>
              </p:nvPicPr>
              <p:blipFill>
                <a:blip r:embed="rId293"/>
                <a:stretch>
                  <a:fillRect/>
                </a:stretch>
              </p:blipFill>
              <p:spPr>
                <a:xfrm>
                  <a:off x="5838705" y="7885665"/>
                  <a:ext cx="7704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31" name="Ink 130">
                  <a:extLst>
                    <a:ext uri="{FF2B5EF4-FFF2-40B4-BE49-F238E27FC236}">
                      <a16:creationId xmlns:a16="http://schemas.microsoft.com/office/drawing/2014/main" id="{61F3A205-ABE3-28C1-48D8-9425460624DF}"/>
                    </a:ext>
                  </a:extLst>
                </p14:cNvPr>
                <p14:cNvContentPartPr/>
                <p14:nvPr/>
              </p14:nvContentPartPr>
              <p14:xfrm>
                <a:off x="6068745" y="8004465"/>
                <a:ext cx="165600" cy="156960"/>
              </p14:xfrm>
            </p:contentPart>
          </mc:Choice>
          <mc:Fallback>
            <p:pic>
              <p:nvPicPr>
                <p:cNvPr id="131" name="Ink 130">
                  <a:extLst>
                    <a:ext uri="{FF2B5EF4-FFF2-40B4-BE49-F238E27FC236}">
                      <a16:creationId xmlns:a16="http://schemas.microsoft.com/office/drawing/2014/main" id="{61F3A205-ABE3-28C1-48D8-9425460624DF}"/>
                    </a:ext>
                  </a:extLst>
                </p:cNvPr>
                <p:cNvPicPr/>
                <p:nvPr/>
              </p:nvPicPr>
              <p:blipFill>
                <a:blip r:embed="rId295"/>
                <a:stretch>
                  <a:fillRect/>
                </a:stretch>
              </p:blipFill>
              <p:spPr>
                <a:xfrm>
                  <a:off x="6053265" y="7988985"/>
                  <a:ext cx="1958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33" name="Ink 132">
                  <a:extLst>
                    <a:ext uri="{FF2B5EF4-FFF2-40B4-BE49-F238E27FC236}">
                      <a16:creationId xmlns:a16="http://schemas.microsoft.com/office/drawing/2014/main" id="{6F63A7F7-E4F9-CD24-7ED4-DFB01FF95E7E}"/>
                    </a:ext>
                  </a:extLst>
                </p14:cNvPr>
                <p14:cNvContentPartPr/>
                <p14:nvPr/>
              </p14:nvContentPartPr>
              <p14:xfrm>
                <a:off x="7334865" y="6030225"/>
                <a:ext cx="78840" cy="2804760"/>
              </p14:xfrm>
            </p:contentPart>
          </mc:Choice>
          <mc:Fallback>
            <p:pic>
              <p:nvPicPr>
                <p:cNvPr id="133" name="Ink 132">
                  <a:extLst>
                    <a:ext uri="{FF2B5EF4-FFF2-40B4-BE49-F238E27FC236}">
                      <a16:creationId xmlns:a16="http://schemas.microsoft.com/office/drawing/2014/main" id="{6F63A7F7-E4F9-CD24-7ED4-DFB01FF95E7E}"/>
                    </a:ext>
                  </a:extLst>
                </p:cNvPr>
                <p:cNvPicPr/>
                <p:nvPr/>
              </p:nvPicPr>
              <p:blipFill>
                <a:blip r:embed="rId297"/>
                <a:stretch>
                  <a:fillRect/>
                </a:stretch>
              </p:blipFill>
              <p:spPr>
                <a:xfrm>
                  <a:off x="7319745" y="6015105"/>
                  <a:ext cx="109440" cy="28350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6" name="Ink 175">
                  <a:extLst>
                    <a:ext uri="{FF2B5EF4-FFF2-40B4-BE49-F238E27FC236}">
                      <a16:creationId xmlns:a16="http://schemas.microsoft.com/office/drawing/2014/main" id="{333EF63C-387D-5366-3ACC-F69CE11BB587}"/>
                    </a:ext>
                  </a:extLst>
                </p14:cNvPr>
                <p14:cNvContentPartPr/>
                <p14:nvPr/>
              </p14:nvContentPartPr>
              <p14:xfrm>
                <a:off x="5994977" y="5547149"/>
                <a:ext cx="247320" cy="339120"/>
              </p14:xfrm>
            </p:contentPart>
          </mc:Choice>
          <mc:Fallback>
            <p:pic>
              <p:nvPicPr>
                <p:cNvPr id="176" name="Ink 175">
                  <a:extLst>
                    <a:ext uri="{FF2B5EF4-FFF2-40B4-BE49-F238E27FC236}">
                      <a16:creationId xmlns:a16="http://schemas.microsoft.com/office/drawing/2014/main" id="{333EF63C-387D-5366-3ACC-F69CE11BB587}"/>
                    </a:ext>
                  </a:extLst>
                </p:cNvPr>
                <p:cNvPicPr/>
                <p:nvPr/>
              </p:nvPicPr>
              <p:blipFill>
                <a:blip r:embed="rId299"/>
                <a:stretch>
                  <a:fillRect/>
                </a:stretch>
              </p:blipFill>
              <p:spPr>
                <a:xfrm>
                  <a:off x="5979857" y="5532029"/>
                  <a:ext cx="27756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7" name="Ink 176">
                  <a:extLst>
                    <a:ext uri="{FF2B5EF4-FFF2-40B4-BE49-F238E27FC236}">
                      <a16:creationId xmlns:a16="http://schemas.microsoft.com/office/drawing/2014/main" id="{B4072CA0-9ED8-5254-3B17-E84A1CC84996}"/>
                    </a:ext>
                  </a:extLst>
                </p14:cNvPr>
                <p14:cNvContentPartPr/>
                <p14:nvPr/>
              </p14:nvContentPartPr>
              <p14:xfrm>
                <a:off x="6306377" y="5632829"/>
                <a:ext cx="118800" cy="263880"/>
              </p14:xfrm>
            </p:contentPart>
          </mc:Choice>
          <mc:Fallback>
            <p:pic>
              <p:nvPicPr>
                <p:cNvPr id="177" name="Ink 176">
                  <a:extLst>
                    <a:ext uri="{FF2B5EF4-FFF2-40B4-BE49-F238E27FC236}">
                      <a16:creationId xmlns:a16="http://schemas.microsoft.com/office/drawing/2014/main" id="{B4072CA0-9ED8-5254-3B17-E84A1CC84996}"/>
                    </a:ext>
                  </a:extLst>
                </p:cNvPr>
                <p:cNvPicPr/>
                <p:nvPr/>
              </p:nvPicPr>
              <p:blipFill>
                <a:blip r:embed="rId301"/>
                <a:stretch>
                  <a:fillRect/>
                </a:stretch>
              </p:blipFill>
              <p:spPr>
                <a:xfrm>
                  <a:off x="6291257" y="5617349"/>
                  <a:ext cx="14940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8" name="Ink 177">
                  <a:extLst>
                    <a:ext uri="{FF2B5EF4-FFF2-40B4-BE49-F238E27FC236}">
                      <a16:creationId xmlns:a16="http://schemas.microsoft.com/office/drawing/2014/main" id="{C9824127-F1BA-C561-DC9F-F96377E39005}"/>
                    </a:ext>
                  </a:extLst>
                </p14:cNvPr>
                <p14:cNvContentPartPr/>
                <p14:nvPr/>
              </p14:nvContentPartPr>
              <p14:xfrm>
                <a:off x="6656657" y="5601869"/>
                <a:ext cx="84960" cy="338040"/>
              </p14:xfrm>
            </p:contentPart>
          </mc:Choice>
          <mc:Fallback>
            <p:pic>
              <p:nvPicPr>
                <p:cNvPr id="178" name="Ink 177">
                  <a:extLst>
                    <a:ext uri="{FF2B5EF4-FFF2-40B4-BE49-F238E27FC236}">
                      <a16:creationId xmlns:a16="http://schemas.microsoft.com/office/drawing/2014/main" id="{C9824127-F1BA-C561-DC9F-F96377E39005}"/>
                    </a:ext>
                  </a:extLst>
                </p:cNvPr>
                <p:cNvPicPr/>
                <p:nvPr/>
              </p:nvPicPr>
              <p:blipFill>
                <a:blip r:embed="rId303"/>
                <a:stretch>
                  <a:fillRect/>
                </a:stretch>
              </p:blipFill>
              <p:spPr>
                <a:xfrm>
                  <a:off x="6641177" y="5586749"/>
                  <a:ext cx="11556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9" name="Ink 178">
                  <a:extLst>
                    <a:ext uri="{FF2B5EF4-FFF2-40B4-BE49-F238E27FC236}">
                      <a16:creationId xmlns:a16="http://schemas.microsoft.com/office/drawing/2014/main" id="{0076BA5D-DAC3-039C-22C9-D381410E1B40}"/>
                    </a:ext>
                  </a:extLst>
                </p14:cNvPr>
                <p14:cNvContentPartPr/>
                <p14:nvPr/>
              </p14:nvContentPartPr>
              <p14:xfrm>
                <a:off x="6559817" y="5779709"/>
                <a:ext cx="8280" cy="16920"/>
              </p14:xfrm>
            </p:contentPart>
          </mc:Choice>
          <mc:Fallback>
            <p:pic>
              <p:nvPicPr>
                <p:cNvPr id="179" name="Ink 178">
                  <a:extLst>
                    <a:ext uri="{FF2B5EF4-FFF2-40B4-BE49-F238E27FC236}">
                      <a16:creationId xmlns:a16="http://schemas.microsoft.com/office/drawing/2014/main" id="{0076BA5D-DAC3-039C-22C9-D381410E1B40}"/>
                    </a:ext>
                  </a:extLst>
                </p:cNvPr>
                <p:cNvPicPr/>
                <p:nvPr/>
              </p:nvPicPr>
              <p:blipFill>
                <a:blip r:embed="rId305"/>
                <a:stretch>
                  <a:fillRect/>
                </a:stretch>
              </p:blipFill>
              <p:spPr>
                <a:xfrm>
                  <a:off x="6544697" y="5764589"/>
                  <a:ext cx="388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0" name="Ink 179">
                  <a:extLst>
                    <a:ext uri="{FF2B5EF4-FFF2-40B4-BE49-F238E27FC236}">
                      <a16:creationId xmlns:a16="http://schemas.microsoft.com/office/drawing/2014/main" id="{64C6A8E3-B878-A0AB-3A7A-998A78BC5181}"/>
                    </a:ext>
                  </a:extLst>
                </p14:cNvPr>
                <p14:cNvContentPartPr/>
                <p14:nvPr/>
              </p14:nvContentPartPr>
              <p14:xfrm>
                <a:off x="6741977" y="5824709"/>
                <a:ext cx="17280" cy="6840"/>
              </p14:xfrm>
            </p:contentPart>
          </mc:Choice>
          <mc:Fallback>
            <p:pic>
              <p:nvPicPr>
                <p:cNvPr id="180" name="Ink 179">
                  <a:extLst>
                    <a:ext uri="{FF2B5EF4-FFF2-40B4-BE49-F238E27FC236}">
                      <a16:creationId xmlns:a16="http://schemas.microsoft.com/office/drawing/2014/main" id="{64C6A8E3-B878-A0AB-3A7A-998A78BC5181}"/>
                    </a:ext>
                  </a:extLst>
                </p:cNvPr>
                <p:cNvPicPr/>
                <p:nvPr/>
              </p:nvPicPr>
              <p:blipFill>
                <a:blip r:embed="rId307"/>
                <a:stretch>
                  <a:fillRect/>
                </a:stretch>
              </p:blipFill>
              <p:spPr>
                <a:xfrm>
                  <a:off x="6726857" y="5809589"/>
                  <a:ext cx="475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09" name="Ink 108">
                  <a:extLst>
                    <a:ext uri="{FF2B5EF4-FFF2-40B4-BE49-F238E27FC236}">
                      <a16:creationId xmlns:a16="http://schemas.microsoft.com/office/drawing/2014/main" id="{31FD87B3-7826-5077-A5DF-AD7E94FBC0A7}"/>
                    </a:ext>
                  </a:extLst>
                </p14:cNvPr>
                <p14:cNvContentPartPr/>
                <p14:nvPr/>
              </p14:nvContentPartPr>
              <p14:xfrm>
                <a:off x="3973545" y="7955865"/>
                <a:ext cx="50400" cy="260640"/>
              </p14:xfrm>
            </p:contentPart>
          </mc:Choice>
          <mc:Fallback>
            <p:pic>
              <p:nvPicPr>
                <p:cNvPr id="109" name="Ink 108">
                  <a:extLst>
                    <a:ext uri="{FF2B5EF4-FFF2-40B4-BE49-F238E27FC236}">
                      <a16:creationId xmlns:a16="http://schemas.microsoft.com/office/drawing/2014/main" id="{31FD87B3-7826-5077-A5DF-AD7E94FBC0A7}"/>
                    </a:ext>
                  </a:extLst>
                </p:cNvPr>
                <p:cNvPicPr/>
                <p:nvPr/>
              </p:nvPicPr>
              <p:blipFill>
                <a:blip r:embed="rId309"/>
                <a:stretch>
                  <a:fillRect/>
                </a:stretch>
              </p:blipFill>
              <p:spPr>
                <a:xfrm>
                  <a:off x="3958425" y="7940745"/>
                  <a:ext cx="810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10" name="Ink 109">
                  <a:extLst>
                    <a:ext uri="{FF2B5EF4-FFF2-40B4-BE49-F238E27FC236}">
                      <a16:creationId xmlns:a16="http://schemas.microsoft.com/office/drawing/2014/main" id="{B0A2C1DA-9C25-8C49-7324-3E393C43ADF7}"/>
                    </a:ext>
                  </a:extLst>
                </p14:cNvPr>
                <p14:cNvContentPartPr/>
                <p14:nvPr/>
              </p14:nvContentPartPr>
              <p14:xfrm>
                <a:off x="4169385" y="8021745"/>
                <a:ext cx="137880" cy="263160"/>
              </p14:xfrm>
            </p:contentPart>
          </mc:Choice>
          <mc:Fallback>
            <p:pic>
              <p:nvPicPr>
                <p:cNvPr id="110" name="Ink 109">
                  <a:extLst>
                    <a:ext uri="{FF2B5EF4-FFF2-40B4-BE49-F238E27FC236}">
                      <a16:creationId xmlns:a16="http://schemas.microsoft.com/office/drawing/2014/main" id="{B0A2C1DA-9C25-8C49-7324-3E393C43ADF7}"/>
                    </a:ext>
                  </a:extLst>
                </p:cNvPr>
                <p:cNvPicPr/>
                <p:nvPr/>
              </p:nvPicPr>
              <p:blipFill>
                <a:blip r:embed="rId311"/>
                <a:stretch>
                  <a:fillRect/>
                </a:stretch>
              </p:blipFill>
              <p:spPr>
                <a:xfrm>
                  <a:off x="4154265" y="8006625"/>
                  <a:ext cx="16848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11" name="Ink 110">
                  <a:extLst>
                    <a:ext uri="{FF2B5EF4-FFF2-40B4-BE49-F238E27FC236}">
                      <a16:creationId xmlns:a16="http://schemas.microsoft.com/office/drawing/2014/main" id="{BDE53F0D-29A1-1759-1348-F63496BF70CE}"/>
                    </a:ext>
                  </a:extLst>
                </p14:cNvPr>
                <p14:cNvContentPartPr/>
                <p14:nvPr/>
              </p14:nvContentPartPr>
              <p14:xfrm>
                <a:off x="4224825" y="8044065"/>
                <a:ext cx="150480" cy="21600"/>
              </p14:xfrm>
            </p:contentPart>
          </mc:Choice>
          <mc:Fallback>
            <p:pic>
              <p:nvPicPr>
                <p:cNvPr id="111" name="Ink 110">
                  <a:extLst>
                    <a:ext uri="{FF2B5EF4-FFF2-40B4-BE49-F238E27FC236}">
                      <a16:creationId xmlns:a16="http://schemas.microsoft.com/office/drawing/2014/main" id="{BDE53F0D-29A1-1759-1348-F63496BF70CE}"/>
                    </a:ext>
                  </a:extLst>
                </p:cNvPr>
                <p:cNvPicPr/>
                <p:nvPr/>
              </p:nvPicPr>
              <p:blipFill>
                <a:blip r:embed="rId313"/>
                <a:stretch>
                  <a:fillRect/>
                </a:stretch>
              </p:blipFill>
              <p:spPr>
                <a:xfrm>
                  <a:off x="4209705" y="8028945"/>
                  <a:ext cx="1810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2" name="Ink 181">
                  <a:extLst>
                    <a:ext uri="{FF2B5EF4-FFF2-40B4-BE49-F238E27FC236}">
                      <a16:creationId xmlns:a16="http://schemas.microsoft.com/office/drawing/2014/main" id="{9D392D7A-681E-F12D-C7E1-E787C5902774}"/>
                    </a:ext>
                  </a:extLst>
                </p14:cNvPr>
                <p14:cNvContentPartPr/>
                <p14:nvPr/>
              </p14:nvContentPartPr>
              <p14:xfrm>
                <a:off x="4021097" y="8394749"/>
                <a:ext cx="19440" cy="9000"/>
              </p14:xfrm>
            </p:contentPart>
          </mc:Choice>
          <mc:Fallback>
            <p:pic>
              <p:nvPicPr>
                <p:cNvPr id="182" name="Ink 181">
                  <a:extLst>
                    <a:ext uri="{FF2B5EF4-FFF2-40B4-BE49-F238E27FC236}">
                      <a16:creationId xmlns:a16="http://schemas.microsoft.com/office/drawing/2014/main" id="{9D392D7A-681E-F12D-C7E1-E787C5902774}"/>
                    </a:ext>
                  </a:extLst>
                </p:cNvPr>
                <p:cNvPicPr/>
                <p:nvPr/>
              </p:nvPicPr>
              <p:blipFill>
                <a:blip r:embed="rId315"/>
                <a:stretch>
                  <a:fillRect/>
                </a:stretch>
              </p:blipFill>
              <p:spPr>
                <a:xfrm>
                  <a:off x="4005977" y="8379629"/>
                  <a:ext cx="500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4" name="Ink 183">
                  <a:extLst>
                    <a:ext uri="{FF2B5EF4-FFF2-40B4-BE49-F238E27FC236}">
                      <a16:creationId xmlns:a16="http://schemas.microsoft.com/office/drawing/2014/main" id="{0313642D-7999-2B20-5D99-B056FAA6F0BF}"/>
                    </a:ext>
                  </a:extLst>
                </p14:cNvPr>
                <p14:cNvContentPartPr/>
                <p14:nvPr/>
              </p14:nvContentPartPr>
              <p14:xfrm>
                <a:off x="5784377" y="8561429"/>
                <a:ext cx="180000" cy="278280"/>
              </p14:xfrm>
            </p:contentPart>
          </mc:Choice>
          <mc:Fallback>
            <p:pic>
              <p:nvPicPr>
                <p:cNvPr id="184" name="Ink 183">
                  <a:extLst>
                    <a:ext uri="{FF2B5EF4-FFF2-40B4-BE49-F238E27FC236}">
                      <a16:creationId xmlns:a16="http://schemas.microsoft.com/office/drawing/2014/main" id="{0313642D-7999-2B20-5D99-B056FAA6F0BF}"/>
                    </a:ext>
                  </a:extLst>
                </p:cNvPr>
                <p:cNvPicPr/>
                <p:nvPr/>
              </p:nvPicPr>
              <p:blipFill>
                <a:blip r:embed="rId317"/>
                <a:stretch>
                  <a:fillRect/>
                </a:stretch>
              </p:blipFill>
              <p:spPr>
                <a:xfrm>
                  <a:off x="5769257" y="8546309"/>
                  <a:ext cx="21060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7" name="Ink 186">
                  <a:extLst>
                    <a:ext uri="{FF2B5EF4-FFF2-40B4-BE49-F238E27FC236}">
                      <a16:creationId xmlns:a16="http://schemas.microsoft.com/office/drawing/2014/main" id="{3C2BB42C-7FED-8DFB-8B51-5510E075BADB}"/>
                    </a:ext>
                  </a:extLst>
                </p14:cNvPr>
                <p14:cNvContentPartPr/>
                <p14:nvPr/>
              </p14:nvContentPartPr>
              <p14:xfrm>
                <a:off x="5773937" y="8573669"/>
                <a:ext cx="139320" cy="352440"/>
              </p14:xfrm>
            </p:contentPart>
          </mc:Choice>
          <mc:Fallback>
            <p:pic>
              <p:nvPicPr>
                <p:cNvPr id="187" name="Ink 186">
                  <a:extLst>
                    <a:ext uri="{FF2B5EF4-FFF2-40B4-BE49-F238E27FC236}">
                      <a16:creationId xmlns:a16="http://schemas.microsoft.com/office/drawing/2014/main" id="{3C2BB42C-7FED-8DFB-8B51-5510E075BADB}"/>
                    </a:ext>
                  </a:extLst>
                </p:cNvPr>
                <p:cNvPicPr/>
                <p:nvPr/>
              </p:nvPicPr>
              <p:blipFill>
                <a:blip r:embed="rId319"/>
                <a:stretch>
                  <a:fillRect/>
                </a:stretch>
              </p:blipFill>
              <p:spPr>
                <a:xfrm>
                  <a:off x="5758817" y="8558189"/>
                  <a:ext cx="16992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8" name="Ink 187">
                  <a:extLst>
                    <a:ext uri="{FF2B5EF4-FFF2-40B4-BE49-F238E27FC236}">
                      <a16:creationId xmlns:a16="http://schemas.microsoft.com/office/drawing/2014/main" id="{F8B0772F-E61F-3E52-F853-B8C98A3D2E83}"/>
                    </a:ext>
                  </a:extLst>
                </p14:cNvPr>
                <p14:cNvContentPartPr/>
                <p14:nvPr/>
              </p14:nvContentPartPr>
              <p14:xfrm>
                <a:off x="5762777" y="8542349"/>
                <a:ext cx="177120" cy="452160"/>
              </p14:xfrm>
            </p:contentPart>
          </mc:Choice>
          <mc:Fallback>
            <p:pic>
              <p:nvPicPr>
                <p:cNvPr id="188" name="Ink 187">
                  <a:extLst>
                    <a:ext uri="{FF2B5EF4-FFF2-40B4-BE49-F238E27FC236}">
                      <a16:creationId xmlns:a16="http://schemas.microsoft.com/office/drawing/2014/main" id="{F8B0772F-E61F-3E52-F853-B8C98A3D2E83}"/>
                    </a:ext>
                  </a:extLst>
                </p:cNvPr>
                <p:cNvPicPr/>
                <p:nvPr/>
              </p:nvPicPr>
              <p:blipFill>
                <a:blip r:embed="rId321"/>
                <a:stretch>
                  <a:fillRect/>
                </a:stretch>
              </p:blipFill>
              <p:spPr>
                <a:xfrm>
                  <a:off x="5747657" y="8527229"/>
                  <a:ext cx="20772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0" name="Ink 189">
                  <a:extLst>
                    <a:ext uri="{FF2B5EF4-FFF2-40B4-BE49-F238E27FC236}">
                      <a16:creationId xmlns:a16="http://schemas.microsoft.com/office/drawing/2014/main" id="{C5043E67-24FE-F0FB-9B00-A8B2701294A3}"/>
                    </a:ext>
                  </a:extLst>
                </p14:cNvPr>
                <p14:cNvContentPartPr/>
                <p14:nvPr/>
              </p14:nvContentPartPr>
              <p14:xfrm>
                <a:off x="6160217" y="8570069"/>
                <a:ext cx="13320" cy="394560"/>
              </p14:xfrm>
            </p:contentPart>
          </mc:Choice>
          <mc:Fallback>
            <p:pic>
              <p:nvPicPr>
                <p:cNvPr id="190" name="Ink 189">
                  <a:extLst>
                    <a:ext uri="{FF2B5EF4-FFF2-40B4-BE49-F238E27FC236}">
                      <a16:creationId xmlns:a16="http://schemas.microsoft.com/office/drawing/2014/main" id="{C5043E67-24FE-F0FB-9B00-A8B2701294A3}"/>
                    </a:ext>
                  </a:extLst>
                </p:cNvPr>
                <p:cNvPicPr/>
                <p:nvPr/>
              </p:nvPicPr>
              <p:blipFill>
                <a:blip r:embed="rId323"/>
                <a:stretch>
                  <a:fillRect/>
                </a:stretch>
              </p:blipFill>
              <p:spPr>
                <a:xfrm>
                  <a:off x="6145097" y="8554949"/>
                  <a:ext cx="4392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1" name="Ink 190">
                  <a:extLst>
                    <a:ext uri="{FF2B5EF4-FFF2-40B4-BE49-F238E27FC236}">
                      <a16:creationId xmlns:a16="http://schemas.microsoft.com/office/drawing/2014/main" id="{184BAC54-891B-C836-B63E-DB0DDF8605B3}"/>
                    </a:ext>
                  </a:extLst>
                </p14:cNvPr>
                <p14:cNvContentPartPr/>
                <p14:nvPr/>
              </p14:nvContentPartPr>
              <p14:xfrm>
                <a:off x="6469457" y="8608229"/>
                <a:ext cx="96120" cy="306720"/>
              </p14:xfrm>
            </p:contentPart>
          </mc:Choice>
          <mc:Fallback>
            <p:pic>
              <p:nvPicPr>
                <p:cNvPr id="191" name="Ink 190">
                  <a:extLst>
                    <a:ext uri="{FF2B5EF4-FFF2-40B4-BE49-F238E27FC236}">
                      <a16:creationId xmlns:a16="http://schemas.microsoft.com/office/drawing/2014/main" id="{184BAC54-891B-C836-B63E-DB0DDF8605B3}"/>
                    </a:ext>
                  </a:extLst>
                </p:cNvPr>
                <p:cNvPicPr/>
                <p:nvPr/>
              </p:nvPicPr>
              <p:blipFill>
                <a:blip r:embed="rId325"/>
                <a:stretch>
                  <a:fillRect/>
                </a:stretch>
              </p:blipFill>
              <p:spPr>
                <a:xfrm>
                  <a:off x="6454337" y="8593109"/>
                  <a:ext cx="12672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2" name="Ink 191">
                  <a:extLst>
                    <a:ext uri="{FF2B5EF4-FFF2-40B4-BE49-F238E27FC236}">
                      <a16:creationId xmlns:a16="http://schemas.microsoft.com/office/drawing/2014/main" id="{7C37897B-3140-A21C-8185-BE4DF488937B}"/>
                    </a:ext>
                  </a:extLst>
                </p14:cNvPr>
                <p14:cNvContentPartPr/>
                <p14:nvPr/>
              </p14:nvContentPartPr>
              <p14:xfrm>
                <a:off x="6375497" y="8770229"/>
                <a:ext cx="30600" cy="84240"/>
              </p14:xfrm>
            </p:contentPart>
          </mc:Choice>
          <mc:Fallback>
            <p:pic>
              <p:nvPicPr>
                <p:cNvPr id="192" name="Ink 191">
                  <a:extLst>
                    <a:ext uri="{FF2B5EF4-FFF2-40B4-BE49-F238E27FC236}">
                      <a16:creationId xmlns:a16="http://schemas.microsoft.com/office/drawing/2014/main" id="{7C37897B-3140-A21C-8185-BE4DF488937B}"/>
                    </a:ext>
                  </a:extLst>
                </p:cNvPr>
                <p:cNvPicPr/>
                <p:nvPr/>
              </p:nvPicPr>
              <p:blipFill>
                <a:blip r:embed="rId327"/>
                <a:stretch>
                  <a:fillRect/>
                </a:stretch>
              </p:blipFill>
              <p:spPr>
                <a:xfrm>
                  <a:off x="6360017" y="8755109"/>
                  <a:ext cx="612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3" name="Ink 192">
                  <a:extLst>
                    <a:ext uri="{FF2B5EF4-FFF2-40B4-BE49-F238E27FC236}">
                      <a16:creationId xmlns:a16="http://schemas.microsoft.com/office/drawing/2014/main" id="{699B3354-355C-290B-9523-445F2507A520}"/>
                    </a:ext>
                  </a:extLst>
                </p14:cNvPr>
                <p14:cNvContentPartPr/>
                <p14:nvPr/>
              </p14:nvContentPartPr>
              <p14:xfrm>
                <a:off x="6651257" y="8923229"/>
                <a:ext cx="21960" cy="28440"/>
              </p14:xfrm>
            </p:contentPart>
          </mc:Choice>
          <mc:Fallback>
            <p:pic>
              <p:nvPicPr>
                <p:cNvPr id="193" name="Ink 192">
                  <a:extLst>
                    <a:ext uri="{FF2B5EF4-FFF2-40B4-BE49-F238E27FC236}">
                      <a16:creationId xmlns:a16="http://schemas.microsoft.com/office/drawing/2014/main" id="{699B3354-355C-290B-9523-445F2507A520}"/>
                    </a:ext>
                  </a:extLst>
                </p:cNvPr>
                <p:cNvPicPr/>
                <p:nvPr/>
              </p:nvPicPr>
              <p:blipFill>
                <a:blip r:embed="rId189"/>
                <a:stretch>
                  <a:fillRect/>
                </a:stretch>
              </p:blipFill>
              <p:spPr>
                <a:xfrm>
                  <a:off x="6635777" y="8908109"/>
                  <a:ext cx="525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38" name="Ink 237">
                  <a:extLst>
                    <a:ext uri="{FF2B5EF4-FFF2-40B4-BE49-F238E27FC236}">
                      <a16:creationId xmlns:a16="http://schemas.microsoft.com/office/drawing/2014/main" id="{97B724E8-7A5C-2BC5-0C7E-8C431574D110}"/>
                    </a:ext>
                  </a:extLst>
                </p14:cNvPr>
                <p14:cNvContentPartPr/>
                <p14:nvPr/>
              </p14:nvContentPartPr>
              <p14:xfrm>
                <a:off x="871065" y="9055665"/>
                <a:ext cx="379080" cy="630720"/>
              </p14:xfrm>
            </p:contentPart>
          </mc:Choice>
          <mc:Fallback>
            <p:pic>
              <p:nvPicPr>
                <p:cNvPr id="238" name="Ink 237">
                  <a:extLst>
                    <a:ext uri="{FF2B5EF4-FFF2-40B4-BE49-F238E27FC236}">
                      <a16:creationId xmlns:a16="http://schemas.microsoft.com/office/drawing/2014/main" id="{97B724E8-7A5C-2BC5-0C7E-8C431574D110}"/>
                    </a:ext>
                  </a:extLst>
                </p:cNvPr>
                <p:cNvPicPr/>
                <p:nvPr/>
              </p:nvPicPr>
              <p:blipFill>
                <a:blip r:embed="rId330"/>
                <a:stretch>
                  <a:fillRect/>
                </a:stretch>
              </p:blipFill>
              <p:spPr>
                <a:xfrm>
                  <a:off x="855945" y="9040185"/>
                  <a:ext cx="409680" cy="66132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39" name="Ink 238">
                  <a:extLst>
                    <a:ext uri="{FF2B5EF4-FFF2-40B4-BE49-F238E27FC236}">
                      <a16:creationId xmlns:a16="http://schemas.microsoft.com/office/drawing/2014/main" id="{15F659E1-42AA-7E25-2621-AC771D1C833F}"/>
                    </a:ext>
                  </a:extLst>
                </p14:cNvPr>
                <p14:cNvContentPartPr/>
                <p14:nvPr/>
              </p14:nvContentPartPr>
              <p14:xfrm>
                <a:off x="1436265" y="9412065"/>
                <a:ext cx="377280" cy="379440"/>
              </p14:xfrm>
            </p:contentPart>
          </mc:Choice>
          <mc:Fallback>
            <p:pic>
              <p:nvPicPr>
                <p:cNvPr id="239" name="Ink 238">
                  <a:extLst>
                    <a:ext uri="{FF2B5EF4-FFF2-40B4-BE49-F238E27FC236}">
                      <a16:creationId xmlns:a16="http://schemas.microsoft.com/office/drawing/2014/main" id="{15F659E1-42AA-7E25-2621-AC771D1C833F}"/>
                    </a:ext>
                  </a:extLst>
                </p:cNvPr>
                <p:cNvPicPr/>
                <p:nvPr/>
              </p:nvPicPr>
              <p:blipFill>
                <a:blip r:embed="rId332"/>
                <a:stretch>
                  <a:fillRect/>
                </a:stretch>
              </p:blipFill>
              <p:spPr>
                <a:xfrm>
                  <a:off x="1421145" y="9396945"/>
                  <a:ext cx="40788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40" name="Ink 239">
                  <a:extLst>
                    <a:ext uri="{FF2B5EF4-FFF2-40B4-BE49-F238E27FC236}">
                      <a16:creationId xmlns:a16="http://schemas.microsoft.com/office/drawing/2014/main" id="{454B5501-66C9-321D-B335-619B9CB1432B}"/>
                    </a:ext>
                  </a:extLst>
                </p14:cNvPr>
                <p14:cNvContentPartPr/>
                <p14:nvPr/>
              </p14:nvContentPartPr>
              <p14:xfrm>
                <a:off x="1882305" y="9414585"/>
                <a:ext cx="101880" cy="374400"/>
              </p14:xfrm>
            </p:contentPart>
          </mc:Choice>
          <mc:Fallback>
            <p:pic>
              <p:nvPicPr>
                <p:cNvPr id="240" name="Ink 239">
                  <a:extLst>
                    <a:ext uri="{FF2B5EF4-FFF2-40B4-BE49-F238E27FC236}">
                      <a16:creationId xmlns:a16="http://schemas.microsoft.com/office/drawing/2014/main" id="{454B5501-66C9-321D-B335-619B9CB1432B}"/>
                    </a:ext>
                  </a:extLst>
                </p:cNvPr>
                <p:cNvPicPr/>
                <p:nvPr/>
              </p:nvPicPr>
              <p:blipFill>
                <a:blip r:embed="rId334"/>
                <a:stretch>
                  <a:fillRect/>
                </a:stretch>
              </p:blipFill>
              <p:spPr>
                <a:xfrm>
                  <a:off x="1867185" y="9399465"/>
                  <a:ext cx="13248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41" name="Ink 240">
                  <a:extLst>
                    <a:ext uri="{FF2B5EF4-FFF2-40B4-BE49-F238E27FC236}">
                      <a16:creationId xmlns:a16="http://schemas.microsoft.com/office/drawing/2014/main" id="{D6C814E7-99EE-E592-8666-A7D06690155F}"/>
                    </a:ext>
                  </a:extLst>
                </p14:cNvPr>
                <p14:cNvContentPartPr/>
                <p14:nvPr/>
              </p14:nvContentPartPr>
              <p14:xfrm>
                <a:off x="2077785" y="9507825"/>
                <a:ext cx="66960" cy="379080"/>
              </p14:xfrm>
            </p:contentPart>
          </mc:Choice>
          <mc:Fallback>
            <p:pic>
              <p:nvPicPr>
                <p:cNvPr id="241" name="Ink 240">
                  <a:extLst>
                    <a:ext uri="{FF2B5EF4-FFF2-40B4-BE49-F238E27FC236}">
                      <a16:creationId xmlns:a16="http://schemas.microsoft.com/office/drawing/2014/main" id="{D6C814E7-99EE-E592-8666-A7D06690155F}"/>
                    </a:ext>
                  </a:extLst>
                </p:cNvPr>
                <p:cNvPicPr/>
                <p:nvPr/>
              </p:nvPicPr>
              <p:blipFill>
                <a:blip r:embed="rId336"/>
                <a:stretch>
                  <a:fillRect/>
                </a:stretch>
              </p:blipFill>
              <p:spPr>
                <a:xfrm>
                  <a:off x="2062305" y="9492705"/>
                  <a:ext cx="9756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42" name="Ink 241">
                  <a:extLst>
                    <a:ext uri="{FF2B5EF4-FFF2-40B4-BE49-F238E27FC236}">
                      <a16:creationId xmlns:a16="http://schemas.microsoft.com/office/drawing/2014/main" id="{2F1B1787-D669-1AD1-A335-C59BA35FFD77}"/>
                    </a:ext>
                  </a:extLst>
                </p14:cNvPr>
                <p14:cNvContentPartPr/>
                <p14:nvPr/>
              </p14:nvContentPartPr>
              <p14:xfrm>
                <a:off x="2216025" y="9626985"/>
                <a:ext cx="215280" cy="156240"/>
              </p14:xfrm>
            </p:contentPart>
          </mc:Choice>
          <mc:Fallback>
            <p:pic>
              <p:nvPicPr>
                <p:cNvPr id="242" name="Ink 241">
                  <a:extLst>
                    <a:ext uri="{FF2B5EF4-FFF2-40B4-BE49-F238E27FC236}">
                      <a16:creationId xmlns:a16="http://schemas.microsoft.com/office/drawing/2014/main" id="{2F1B1787-D669-1AD1-A335-C59BA35FFD77}"/>
                    </a:ext>
                  </a:extLst>
                </p:cNvPr>
                <p:cNvPicPr/>
                <p:nvPr/>
              </p:nvPicPr>
              <p:blipFill>
                <a:blip r:embed="rId338"/>
                <a:stretch>
                  <a:fillRect/>
                </a:stretch>
              </p:blipFill>
              <p:spPr>
                <a:xfrm>
                  <a:off x="2200905" y="9611865"/>
                  <a:ext cx="2458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43" name="Ink 242">
                  <a:extLst>
                    <a:ext uri="{FF2B5EF4-FFF2-40B4-BE49-F238E27FC236}">
                      <a16:creationId xmlns:a16="http://schemas.microsoft.com/office/drawing/2014/main" id="{7D031BE4-9567-8717-7119-486B555247FF}"/>
                    </a:ext>
                  </a:extLst>
                </p14:cNvPr>
                <p14:cNvContentPartPr/>
                <p14:nvPr/>
              </p14:nvContentPartPr>
              <p14:xfrm>
                <a:off x="2493585" y="9525465"/>
                <a:ext cx="169200" cy="283680"/>
              </p14:xfrm>
            </p:contentPart>
          </mc:Choice>
          <mc:Fallback>
            <p:pic>
              <p:nvPicPr>
                <p:cNvPr id="243" name="Ink 242">
                  <a:extLst>
                    <a:ext uri="{FF2B5EF4-FFF2-40B4-BE49-F238E27FC236}">
                      <a16:creationId xmlns:a16="http://schemas.microsoft.com/office/drawing/2014/main" id="{7D031BE4-9567-8717-7119-486B555247FF}"/>
                    </a:ext>
                  </a:extLst>
                </p:cNvPr>
                <p:cNvPicPr/>
                <p:nvPr/>
              </p:nvPicPr>
              <p:blipFill>
                <a:blip r:embed="rId340"/>
                <a:stretch>
                  <a:fillRect/>
                </a:stretch>
              </p:blipFill>
              <p:spPr>
                <a:xfrm>
                  <a:off x="2478465" y="9510345"/>
                  <a:ext cx="19980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44" name="Ink 243">
                  <a:extLst>
                    <a:ext uri="{FF2B5EF4-FFF2-40B4-BE49-F238E27FC236}">
                      <a16:creationId xmlns:a16="http://schemas.microsoft.com/office/drawing/2014/main" id="{C0DCBF40-3A83-9855-3449-7DE200CB0AD4}"/>
                    </a:ext>
                  </a:extLst>
                </p14:cNvPr>
                <p14:cNvContentPartPr/>
                <p14:nvPr/>
              </p14:nvContentPartPr>
              <p14:xfrm>
                <a:off x="2784105" y="9632385"/>
                <a:ext cx="89280" cy="117000"/>
              </p14:xfrm>
            </p:contentPart>
          </mc:Choice>
          <mc:Fallback>
            <p:pic>
              <p:nvPicPr>
                <p:cNvPr id="244" name="Ink 243">
                  <a:extLst>
                    <a:ext uri="{FF2B5EF4-FFF2-40B4-BE49-F238E27FC236}">
                      <a16:creationId xmlns:a16="http://schemas.microsoft.com/office/drawing/2014/main" id="{C0DCBF40-3A83-9855-3449-7DE200CB0AD4}"/>
                    </a:ext>
                  </a:extLst>
                </p:cNvPr>
                <p:cNvPicPr/>
                <p:nvPr/>
              </p:nvPicPr>
              <p:blipFill>
                <a:blip r:embed="rId342"/>
                <a:stretch>
                  <a:fillRect/>
                </a:stretch>
              </p:blipFill>
              <p:spPr>
                <a:xfrm>
                  <a:off x="2768985" y="9617265"/>
                  <a:ext cx="1198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45" name="Ink 244">
                  <a:extLst>
                    <a:ext uri="{FF2B5EF4-FFF2-40B4-BE49-F238E27FC236}">
                      <a16:creationId xmlns:a16="http://schemas.microsoft.com/office/drawing/2014/main" id="{D66F29DE-98C0-9186-711E-1A92940F48C3}"/>
                    </a:ext>
                  </a:extLst>
                </p14:cNvPr>
                <p14:cNvContentPartPr/>
                <p14:nvPr/>
              </p14:nvContentPartPr>
              <p14:xfrm>
                <a:off x="2988225" y="9446625"/>
                <a:ext cx="534600" cy="381240"/>
              </p14:xfrm>
            </p:contentPart>
          </mc:Choice>
          <mc:Fallback>
            <p:pic>
              <p:nvPicPr>
                <p:cNvPr id="245" name="Ink 244">
                  <a:extLst>
                    <a:ext uri="{FF2B5EF4-FFF2-40B4-BE49-F238E27FC236}">
                      <a16:creationId xmlns:a16="http://schemas.microsoft.com/office/drawing/2014/main" id="{D66F29DE-98C0-9186-711E-1A92940F48C3}"/>
                    </a:ext>
                  </a:extLst>
                </p:cNvPr>
                <p:cNvPicPr/>
                <p:nvPr/>
              </p:nvPicPr>
              <p:blipFill>
                <a:blip r:embed="rId344"/>
                <a:stretch>
                  <a:fillRect/>
                </a:stretch>
              </p:blipFill>
              <p:spPr>
                <a:xfrm>
                  <a:off x="2973105" y="9431145"/>
                  <a:ext cx="56484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46" name="Ink 245">
                  <a:extLst>
                    <a:ext uri="{FF2B5EF4-FFF2-40B4-BE49-F238E27FC236}">
                      <a16:creationId xmlns:a16="http://schemas.microsoft.com/office/drawing/2014/main" id="{C680EFDA-F37E-8849-A51F-6D5E15C67685}"/>
                    </a:ext>
                  </a:extLst>
                </p14:cNvPr>
                <p14:cNvContentPartPr/>
                <p14:nvPr/>
              </p14:nvContentPartPr>
              <p14:xfrm>
                <a:off x="3424905" y="9662985"/>
                <a:ext cx="311760" cy="201240"/>
              </p14:xfrm>
            </p:contentPart>
          </mc:Choice>
          <mc:Fallback>
            <p:pic>
              <p:nvPicPr>
                <p:cNvPr id="246" name="Ink 245">
                  <a:extLst>
                    <a:ext uri="{FF2B5EF4-FFF2-40B4-BE49-F238E27FC236}">
                      <a16:creationId xmlns:a16="http://schemas.microsoft.com/office/drawing/2014/main" id="{C680EFDA-F37E-8849-A51F-6D5E15C67685}"/>
                    </a:ext>
                  </a:extLst>
                </p:cNvPr>
                <p:cNvPicPr/>
                <p:nvPr/>
              </p:nvPicPr>
              <p:blipFill>
                <a:blip r:embed="rId346"/>
                <a:stretch>
                  <a:fillRect/>
                </a:stretch>
              </p:blipFill>
              <p:spPr>
                <a:xfrm>
                  <a:off x="3409425" y="9647865"/>
                  <a:ext cx="3423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47" name="Ink 246">
                  <a:extLst>
                    <a:ext uri="{FF2B5EF4-FFF2-40B4-BE49-F238E27FC236}">
                      <a16:creationId xmlns:a16="http://schemas.microsoft.com/office/drawing/2014/main" id="{A2C324EA-7113-0215-1994-416A2C1A4164}"/>
                    </a:ext>
                  </a:extLst>
                </p14:cNvPr>
                <p14:cNvContentPartPr/>
                <p14:nvPr/>
              </p14:nvContentPartPr>
              <p14:xfrm>
                <a:off x="3761865" y="9545625"/>
                <a:ext cx="455400" cy="261360"/>
              </p14:xfrm>
            </p:contentPart>
          </mc:Choice>
          <mc:Fallback>
            <p:pic>
              <p:nvPicPr>
                <p:cNvPr id="247" name="Ink 246">
                  <a:extLst>
                    <a:ext uri="{FF2B5EF4-FFF2-40B4-BE49-F238E27FC236}">
                      <a16:creationId xmlns:a16="http://schemas.microsoft.com/office/drawing/2014/main" id="{A2C324EA-7113-0215-1994-416A2C1A4164}"/>
                    </a:ext>
                  </a:extLst>
                </p:cNvPr>
                <p:cNvPicPr/>
                <p:nvPr/>
              </p:nvPicPr>
              <p:blipFill>
                <a:blip r:embed="rId348"/>
                <a:stretch>
                  <a:fillRect/>
                </a:stretch>
              </p:blipFill>
              <p:spPr>
                <a:xfrm>
                  <a:off x="3746745" y="9530145"/>
                  <a:ext cx="48600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49" name="Ink 248">
                  <a:extLst>
                    <a:ext uri="{FF2B5EF4-FFF2-40B4-BE49-F238E27FC236}">
                      <a16:creationId xmlns:a16="http://schemas.microsoft.com/office/drawing/2014/main" id="{D9E07A22-6E94-B81E-A318-AEBA2C893C25}"/>
                    </a:ext>
                  </a:extLst>
                </p14:cNvPr>
                <p14:cNvContentPartPr/>
                <p14:nvPr/>
              </p14:nvContentPartPr>
              <p14:xfrm>
                <a:off x="4678785" y="9632385"/>
                <a:ext cx="146520" cy="421200"/>
              </p14:xfrm>
            </p:contentPart>
          </mc:Choice>
          <mc:Fallback>
            <p:pic>
              <p:nvPicPr>
                <p:cNvPr id="249" name="Ink 248">
                  <a:extLst>
                    <a:ext uri="{FF2B5EF4-FFF2-40B4-BE49-F238E27FC236}">
                      <a16:creationId xmlns:a16="http://schemas.microsoft.com/office/drawing/2014/main" id="{D9E07A22-6E94-B81E-A318-AEBA2C893C25}"/>
                    </a:ext>
                  </a:extLst>
                </p:cNvPr>
                <p:cNvPicPr/>
                <p:nvPr/>
              </p:nvPicPr>
              <p:blipFill>
                <a:blip r:embed="rId350"/>
                <a:stretch>
                  <a:fillRect/>
                </a:stretch>
              </p:blipFill>
              <p:spPr>
                <a:xfrm>
                  <a:off x="4663305" y="9617265"/>
                  <a:ext cx="17712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50" name="Ink 249">
                  <a:extLst>
                    <a:ext uri="{FF2B5EF4-FFF2-40B4-BE49-F238E27FC236}">
                      <a16:creationId xmlns:a16="http://schemas.microsoft.com/office/drawing/2014/main" id="{E1F2D8BD-6424-E917-4F49-2AFF711D1882}"/>
                    </a:ext>
                  </a:extLst>
                </p14:cNvPr>
                <p14:cNvContentPartPr/>
                <p14:nvPr/>
              </p14:nvContentPartPr>
              <p14:xfrm>
                <a:off x="4613625" y="9853425"/>
                <a:ext cx="260640" cy="227880"/>
              </p14:xfrm>
            </p:contentPart>
          </mc:Choice>
          <mc:Fallback>
            <p:pic>
              <p:nvPicPr>
                <p:cNvPr id="250" name="Ink 249">
                  <a:extLst>
                    <a:ext uri="{FF2B5EF4-FFF2-40B4-BE49-F238E27FC236}">
                      <a16:creationId xmlns:a16="http://schemas.microsoft.com/office/drawing/2014/main" id="{E1F2D8BD-6424-E917-4F49-2AFF711D1882}"/>
                    </a:ext>
                  </a:extLst>
                </p:cNvPr>
                <p:cNvPicPr/>
                <p:nvPr/>
              </p:nvPicPr>
              <p:blipFill>
                <a:blip r:embed="rId352"/>
                <a:stretch>
                  <a:fillRect/>
                </a:stretch>
              </p:blipFill>
              <p:spPr>
                <a:xfrm>
                  <a:off x="4598145" y="9837945"/>
                  <a:ext cx="29088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51" name="Ink 250">
                  <a:extLst>
                    <a:ext uri="{FF2B5EF4-FFF2-40B4-BE49-F238E27FC236}">
                      <a16:creationId xmlns:a16="http://schemas.microsoft.com/office/drawing/2014/main" id="{EE2F8B7B-FA2F-5E8B-49C5-166BF0FBA8D4}"/>
                    </a:ext>
                  </a:extLst>
                </p14:cNvPr>
                <p14:cNvContentPartPr/>
                <p14:nvPr/>
              </p14:nvContentPartPr>
              <p14:xfrm>
                <a:off x="4935825" y="9777465"/>
                <a:ext cx="13680" cy="40680"/>
              </p14:xfrm>
            </p:contentPart>
          </mc:Choice>
          <mc:Fallback>
            <p:pic>
              <p:nvPicPr>
                <p:cNvPr id="251" name="Ink 250">
                  <a:extLst>
                    <a:ext uri="{FF2B5EF4-FFF2-40B4-BE49-F238E27FC236}">
                      <a16:creationId xmlns:a16="http://schemas.microsoft.com/office/drawing/2014/main" id="{EE2F8B7B-FA2F-5E8B-49C5-166BF0FBA8D4}"/>
                    </a:ext>
                  </a:extLst>
                </p:cNvPr>
                <p:cNvPicPr/>
                <p:nvPr/>
              </p:nvPicPr>
              <p:blipFill>
                <a:blip r:embed="rId354"/>
                <a:stretch>
                  <a:fillRect/>
                </a:stretch>
              </p:blipFill>
              <p:spPr>
                <a:xfrm>
                  <a:off x="4920705" y="9762345"/>
                  <a:ext cx="442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52" name="Ink 251">
                  <a:extLst>
                    <a:ext uri="{FF2B5EF4-FFF2-40B4-BE49-F238E27FC236}">
                      <a16:creationId xmlns:a16="http://schemas.microsoft.com/office/drawing/2014/main" id="{61E213AD-57F2-5610-BFD2-F47E4BFCD00B}"/>
                    </a:ext>
                  </a:extLst>
                </p14:cNvPr>
                <p14:cNvContentPartPr/>
                <p14:nvPr/>
              </p14:nvContentPartPr>
              <p14:xfrm>
                <a:off x="5108985" y="9686025"/>
                <a:ext cx="50400" cy="419760"/>
              </p14:xfrm>
            </p:contentPart>
          </mc:Choice>
          <mc:Fallback>
            <p:pic>
              <p:nvPicPr>
                <p:cNvPr id="252" name="Ink 251">
                  <a:extLst>
                    <a:ext uri="{FF2B5EF4-FFF2-40B4-BE49-F238E27FC236}">
                      <a16:creationId xmlns:a16="http://schemas.microsoft.com/office/drawing/2014/main" id="{61E213AD-57F2-5610-BFD2-F47E4BFCD00B}"/>
                    </a:ext>
                  </a:extLst>
                </p:cNvPr>
                <p:cNvPicPr/>
                <p:nvPr/>
              </p:nvPicPr>
              <p:blipFill>
                <a:blip r:embed="rId356"/>
                <a:stretch>
                  <a:fillRect/>
                </a:stretch>
              </p:blipFill>
              <p:spPr>
                <a:xfrm>
                  <a:off x="5093505" y="9670545"/>
                  <a:ext cx="8064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53" name="Ink 252">
                  <a:extLst>
                    <a:ext uri="{FF2B5EF4-FFF2-40B4-BE49-F238E27FC236}">
                      <a16:creationId xmlns:a16="http://schemas.microsoft.com/office/drawing/2014/main" id="{D165626B-F5AD-397E-24CA-07199BF1C9DD}"/>
                    </a:ext>
                  </a:extLst>
                </p14:cNvPr>
                <p14:cNvContentPartPr/>
                <p14:nvPr/>
              </p14:nvContentPartPr>
              <p14:xfrm>
                <a:off x="5327505" y="9728145"/>
                <a:ext cx="43200" cy="381960"/>
              </p14:xfrm>
            </p:contentPart>
          </mc:Choice>
          <mc:Fallback>
            <p:pic>
              <p:nvPicPr>
                <p:cNvPr id="253" name="Ink 252">
                  <a:extLst>
                    <a:ext uri="{FF2B5EF4-FFF2-40B4-BE49-F238E27FC236}">
                      <a16:creationId xmlns:a16="http://schemas.microsoft.com/office/drawing/2014/main" id="{D165626B-F5AD-397E-24CA-07199BF1C9DD}"/>
                    </a:ext>
                  </a:extLst>
                </p:cNvPr>
                <p:cNvPicPr/>
                <p:nvPr/>
              </p:nvPicPr>
              <p:blipFill>
                <a:blip r:embed="rId358"/>
                <a:stretch>
                  <a:fillRect/>
                </a:stretch>
              </p:blipFill>
              <p:spPr>
                <a:xfrm>
                  <a:off x="5312385" y="9713025"/>
                  <a:ext cx="7380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54" name="Ink 253">
                  <a:extLst>
                    <a:ext uri="{FF2B5EF4-FFF2-40B4-BE49-F238E27FC236}">
                      <a16:creationId xmlns:a16="http://schemas.microsoft.com/office/drawing/2014/main" id="{68CAD980-3825-C001-243B-06FCD250C94A}"/>
                    </a:ext>
                  </a:extLst>
                </p14:cNvPr>
                <p14:cNvContentPartPr/>
                <p14:nvPr/>
              </p14:nvContentPartPr>
              <p14:xfrm>
                <a:off x="5291865" y="9841545"/>
                <a:ext cx="725760" cy="361080"/>
              </p14:xfrm>
            </p:contentPart>
          </mc:Choice>
          <mc:Fallback>
            <p:pic>
              <p:nvPicPr>
                <p:cNvPr id="254" name="Ink 253">
                  <a:extLst>
                    <a:ext uri="{FF2B5EF4-FFF2-40B4-BE49-F238E27FC236}">
                      <a16:creationId xmlns:a16="http://schemas.microsoft.com/office/drawing/2014/main" id="{68CAD980-3825-C001-243B-06FCD250C94A}"/>
                    </a:ext>
                  </a:extLst>
                </p:cNvPr>
                <p:cNvPicPr/>
                <p:nvPr/>
              </p:nvPicPr>
              <p:blipFill>
                <a:blip r:embed="rId360"/>
                <a:stretch>
                  <a:fillRect/>
                </a:stretch>
              </p:blipFill>
              <p:spPr>
                <a:xfrm>
                  <a:off x="5276745" y="9826425"/>
                  <a:ext cx="75636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55" name="Ink 254">
                  <a:extLst>
                    <a:ext uri="{FF2B5EF4-FFF2-40B4-BE49-F238E27FC236}">
                      <a16:creationId xmlns:a16="http://schemas.microsoft.com/office/drawing/2014/main" id="{3DBB63B0-5885-EBA0-BE00-01EFC87A6A37}"/>
                    </a:ext>
                  </a:extLst>
                </p14:cNvPr>
                <p14:cNvContentPartPr/>
                <p14:nvPr/>
              </p14:nvContentPartPr>
              <p14:xfrm>
                <a:off x="5962185" y="9832545"/>
                <a:ext cx="4320" cy="45360"/>
              </p14:xfrm>
            </p:contentPart>
          </mc:Choice>
          <mc:Fallback>
            <p:pic>
              <p:nvPicPr>
                <p:cNvPr id="255" name="Ink 254">
                  <a:extLst>
                    <a:ext uri="{FF2B5EF4-FFF2-40B4-BE49-F238E27FC236}">
                      <a16:creationId xmlns:a16="http://schemas.microsoft.com/office/drawing/2014/main" id="{3DBB63B0-5885-EBA0-BE00-01EFC87A6A37}"/>
                    </a:ext>
                  </a:extLst>
                </p:cNvPr>
                <p:cNvPicPr/>
                <p:nvPr/>
              </p:nvPicPr>
              <p:blipFill>
                <a:blip r:embed="rId362"/>
                <a:stretch>
                  <a:fillRect/>
                </a:stretch>
              </p:blipFill>
              <p:spPr>
                <a:xfrm>
                  <a:off x="5947065" y="9817425"/>
                  <a:ext cx="349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56" name="Ink 255">
                  <a:extLst>
                    <a:ext uri="{FF2B5EF4-FFF2-40B4-BE49-F238E27FC236}">
                      <a16:creationId xmlns:a16="http://schemas.microsoft.com/office/drawing/2014/main" id="{EA0C926F-B88A-8B4A-5AB6-04BE9CA2B914}"/>
                    </a:ext>
                  </a:extLst>
                </p14:cNvPr>
                <p14:cNvContentPartPr/>
                <p14:nvPr/>
              </p14:nvContentPartPr>
              <p14:xfrm>
                <a:off x="6113025" y="9894105"/>
                <a:ext cx="409320" cy="395640"/>
              </p14:xfrm>
            </p:contentPart>
          </mc:Choice>
          <mc:Fallback>
            <p:pic>
              <p:nvPicPr>
                <p:cNvPr id="256" name="Ink 255">
                  <a:extLst>
                    <a:ext uri="{FF2B5EF4-FFF2-40B4-BE49-F238E27FC236}">
                      <a16:creationId xmlns:a16="http://schemas.microsoft.com/office/drawing/2014/main" id="{EA0C926F-B88A-8B4A-5AB6-04BE9CA2B914}"/>
                    </a:ext>
                  </a:extLst>
                </p:cNvPr>
                <p:cNvPicPr/>
                <p:nvPr/>
              </p:nvPicPr>
              <p:blipFill>
                <a:blip r:embed="rId364"/>
                <a:stretch>
                  <a:fillRect/>
                </a:stretch>
              </p:blipFill>
              <p:spPr>
                <a:xfrm>
                  <a:off x="6097545" y="9878985"/>
                  <a:ext cx="439560" cy="42624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57" name="Ink 256">
                  <a:extLst>
                    <a:ext uri="{FF2B5EF4-FFF2-40B4-BE49-F238E27FC236}">
                      <a16:creationId xmlns:a16="http://schemas.microsoft.com/office/drawing/2014/main" id="{3B8FDF8F-F73C-1477-AC27-00ABE20AE292}"/>
                    </a:ext>
                  </a:extLst>
                </p14:cNvPr>
                <p14:cNvContentPartPr/>
                <p14:nvPr/>
              </p14:nvContentPartPr>
              <p14:xfrm>
                <a:off x="6589305" y="10037745"/>
                <a:ext cx="611640" cy="47880"/>
              </p14:xfrm>
            </p:contentPart>
          </mc:Choice>
          <mc:Fallback>
            <p:pic>
              <p:nvPicPr>
                <p:cNvPr id="257" name="Ink 256">
                  <a:extLst>
                    <a:ext uri="{FF2B5EF4-FFF2-40B4-BE49-F238E27FC236}">
                      <a16:creationId xmlns:a16="http://schemas.microsoft.com/office/drawing/2014/main" id="{3B8FDF8F-F73C-1477-AC27-00ABE20AE292}"/>
                    </a:ext>
                  </a:extLst>
                </p:cNvPr>
                <p:cNvPicPr/>
                <p:nvPr/>
              </p:nvPicPr>
              <p:blipFill>
                <a:blip r:embed="rId366"/>
                <a:stretch>
                  <a:fillRect/>
                </a:stretch>
              </p:blipFill>
              <p:spPr>
                <a:xfrm>
                  <a:off x="6574185" y="10022625"/>
                  <a:ext cx="6418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82" name="Ink 281">
                  <a:extLst>
                    <a:ext uri="{FF2B5EF4-FFF2-40B4-BE49-F238E27FC236}">
                      <a16:creationId xmlns:a16="http://schemas.microsoft.com/office/drawing/2014/main" id="{9A47DC3E-8A33-5BBD-EE28-17671CC02E38}"/>
                    </a:ext>
                  </a:extLst>
                </p14:cNvPr>
                <p14:cNvContentPartPr/>
                <p14:nvPr/>
              </p14:nvContentPartPr>
              <p14:xfrm>
                <a:off x="534105" y="6956865"/>
                <a:ext cx="620280" cy="1133280"/>
              </p14:xfrm>
            </p:contentPart>
          </mc:Choice>
          <mc:Fallback>
            <p:pic>
              <p:nvPicPr>
                <p:cNvPr id="282" name="Ink 281">
                  <a:extLst>
                    <a:ext uri="{FF2B5EF4-FFF2-40B4-BE49-F238E27FC236}">
                      <a16:creationId xmlns:a16="http://schemas.microsoft.com/office/drawing/2014/main" id="{9A47DC3E-8A33-5BBD-EE28-17671CC02E38}"/>
                    </a:ext>
                  </a:extLst>
                </p:cNvPr>
                <p:cNvPicPr/>
                <p:nvPr/>
              </p:nvPicPr>
              <p:blipFill>
                <a:blip r:embed="rId368"/>
                <a:stretch>
                  <a:fillRect/>
                </a:stretch>
              </p:blipFill>
              <p:spPr>
                <a:xfrm>
                  <a:off x="518625" y="6941745"/>
                  <a:ext cx="650520" cy="116352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83" name="Ink 282">
                  <a:extLst>
                    <a:ext uri="{FF2B5EF4-FFF2-40B4-BE49-F238E27FC236}">
                      <a16:creationId xmlns:a16="http://schemas.microsoft.com/office/drawing/2014/main" id="{439C8473-8F25-A403-901B-878923732114}"/>
                    </a:ext>
                  </a:extLst>
                </p14:cNvPr>
                <p14:cNvContentPartPr/>
                <p14:nvPr/>
              </p14:nvContentPartPr>
              <p14:xfrm>
                <a:off x="4270545" y="7462665"/>
                <a:ext cx="258480" cy="12600"/>
              </p14:xfrm>
            </p:contentPart>
          </mc:Choice>
          <mc:Fallback>
            <p:pic>
              <p:nvPicPr>
                <p:cNvPr id="283" name="Ink 282">
                  <a:extLst>
                    <a:ext uri="{FF2B5EF4-FFF2-40B4-BE49-F238E27FC236}">
                      <a16:creationId xmlns:a16="http://schemas.microsoft.com/office/drawing/2014/main" id="{439C8473-8F25-A403-901B-878923732114}"/>
                    </a:ext>
                  </a:extLst>
                </p:cNvPr>
                <p:cNvPicPr/>
                <p:nvPr/>
              </p:nvPicPr>
              <p:blipFill>
                <a:blip r:embed="rId370"/>
                <a:stretch>
                  <a:fillRect/>
                </a:stretch>
              </p:blipFill>
              <p:spPr>
                <a:xfrm>
                  <a:off x="4255065" y="7447545"/>
                  <a:ext cx="2890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84" name="Ink 283">
                  <a:extLst>
                    <a:ext uri="{FF2B5EF4-FFF2-40B4-BE49-F238E27FC236}">
                      <a16:creationId xmlns:a16="http://schemas.microsoft.com/office/drawing/2014/main" id="{D2974516-0A56-57A8-C1C3-B39F75534176}"/>
                    </a:ext>
                  </a:extLst>
                </p14:cNvPr>
                <p14:cNvContentPartPr/>
                <p14:nvPr/>
              </p14:nvContentPartPr>
              <p14:xfrm>
                <a:off x="5427945" y="7465185"/>
                <a:ext cx="95040" cy="9000"/>
              </p14:xfrm>
            </p:contentPart>
          </mc:Choice>
          <mc:Fallback>
            <p:pic>
              <p:nvPicPr>
                <p:cNvPr id="284" name="Ink 283">
                  <a:extLst>
                    <a:ext uri="{FF2B5EF4-FFF2-40B4-BE49-F238E27FC236}">
                      <a16:creationId xmlns:a16="http://schemas.microsoft.com/office/drawing/2014/main" id="{D2974516-0A56-57A8-C1C3-B39F75534176}"/>
                    </a:ext>
                  </a:extLst>
                </p:cNvPr>
                <p:cNvPicPr/>
                <p:nvPr/>
              </p:nvPicPr>
              <p:blipFill>
                <a:blip r:embed="rId372"/>
                <a:stretch>
                  <a:fillRect/>
                </a:stretch>
              </p:blipFill>
              <p:spPr>
                <a:xfrm>
                  <a:off x="5412825" y="7450065"/>
                  <a:ext cx="1256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85" name="Ink 284">
                  <a:extLst>
                    <a:ext uri="{FF2B5EF4-FFF2-40B4-BE49-F238E27FC236}">
                      <a16:creationId xmlns:a16="http://schemas.microsoft.com/office/drawing/2014/main" id="{FEFDD8A9-7933-8215-CBDA-534302A8F5EC}"/>
                    </a:ext>
                  </a:extLst>
                </p14:cNvPr>
                <p14:cNvContentPartPr/>
                <p14:nvPr/>
              </p14:nvContentPartPr>
              <p14:xfrm>
                <a:off x="5675265" y="6761385"/>
                <a:ext cx="780840" cy="958320"/>
              </p14:xfrm>
            </p:contentPart>
          </mc:Choice>
          <mc:Fallback>
            <p:pic>
              <p:nvPicPr>
                <p:cNvPr id="285" name="Ink 284">
                  <a:extLst>
                    <a:ext uri="{FF2B5EF4-FFF2-40B4-BE49-F238E27FC236}">
                      <a16:creationId xmlns:a16="http://schemas.microsoft.com/office/drawing/2014/main" id="{FEFDD8A9-7933-8215-CBDA-534302A8F5EC}"/>
                    </a:ext>
                  </a:extLst>
                </p:cNvPr>
                <p:cNvPicPr/>
                <p:nvPr/>
              </p:nvPicPr>
              <p:blipFill>
                <a:blip r:embed="rId374"/>
                <a:stretch>
                  <a:fillRect/>
                </a:stretch>
              </p:blipFill>
              <p:spPr>
                <a:xfrm>
                  <a:off x="5660145" y="6745905"/>
                  <a:ext cx="811440" cy="98892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87" name="Ink 286">
                  <a:extLst>
                    <a:ext uri="{FF2B5EF4-FFF2-40B4-BE49-F238E27FC236}">
                      <a16:creationId xmlns:a16="http://schemas.microsoft.com/office/drawing/2014/main" id="{5C6C42FE-7E46-E161-7BD9-48B17F0811DD}"/>
                    </a:ext>
                  </a:extLst>
                </p14:cNvPr>
                <p14:cNvContentPartPr/>
                <p14:nvPr/>
              </p14:nvContentPartPr>
              <p14:xfrm>
                <a:off x="4519665" y="7459065"/>
                <a:ext cx="133920" cy="26640"/>
              </p14:xfrm>
            </p:contentPart>
          </mc:Choice>
          <mc:Fallback>
            <p:pic>
              <p:nvPicPr>
                <p:cNvPr id="287" name="Ink 286">
                  <a:extLst>
                    <a:ext uri="{FF2B5EF4-FFF2-40B4-BE49-F238E27FC236}">
                      <a16:creationId xmlns:a16="http://schemas.microsoft.com/office/drawing/2014/main" id="{5C6C42FE-7E46-E161-7BD9-48B17F0811DD}"/>
                    </a:ext>
                  </a:extLst>
                </p:cNvPr>
                <p:cNvPicPr/>
                <p:nvPr/>
              </p:nvPicPr>
              <p:blipFill>
                <a:blip r:embed="rId376"/>
                <a:stretch>
                  <a:fillRect/>
                </a:stretch>
              </p:blipFill>
              <p:spPr>
                <a:xfrm>
                  <a:off x="4504545" y="7443945"/>
                  <a:ext cx="16452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88" name="Ink 287">
                  <a:extLst>
                    <a:ext uri="{FF2B5EF4-FFF2-40B4-BE49-F238E27FC236}">
                      <a16:creationId xmlns:a16="http://schemas.microsoft.com/office/drawing/2014/main" id="{49067CDE-D704-7F76-966E-7767445AD044}"/>
                    </a:ext>
                  </a:extLst>
                </p14:cNvPr>
                <p14:cNvContentPartPr/>
                <p14:nvPr/>
              </p14:nvContentPartPr>
              <p14:xfrm>
                <a:off x="3617145" y="7771545"/>
                <a:ext cx="857880" cy="842040"/>
              </p14:xfrm>
            </p:contentPart>
          </mc:Choice>
          <mc:Fallback>
            <p:pic>
              <p:nvPicPr>
                <p:cNvPr id="288" name="Ink 287">
                  <a:extLst>
                    <a:ext uri="{FF2B5EF4-FFF2-40B4-BE49-F238E27FC236}">
                      <a16:creationId xmlns:a16="http://schemas.microsoft.com/office/drawing/2014/main" id="{49067CDE-D704-7F76-966E-7767445AD044}"/>
                    </a:ext>
                  </a:extLst>
                </p:cNvPr>
                <p:cNvPicPr/>
                <p:nvPr/>
              </p:nvPicPr>
              <p:blipFill>
                <a:blip r:embed="rId378"/>
                <a:stretch>
                  <a:fillRect/>
                </a:stretch>
              </p:blipFill>
              <p:spPr>
                <a:xfrm>
                  <a:off x="3602025" y="7756065"/>
                  <a:ext cx="888480" cy="87264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89" name="Ink 288">
                  <a:extLst>
                    <a:ext uri="{FF2B5EF4-FFF2-40B4-BE49-F238E27FC236}">
                      <a16:creationId xmlns:a16="http://schemas.microsoft.com/office/drawing/2014/main" id="{071F0758-AA6F-C372-F122-01D1DAEE5406}"/>
                    </a:ext>
                  </a:extLst>
                </p14:cNvPr>
                <p14:cNvContentPartPr/>
                <p14:nvPr/>
              </p14:nvContentPartPr>
              <p14:xfrm>
                <a:off x="3706065" y="7796385"/>
                <a:ext cx="1138680" cy="979560"/>
              </p14:xfrm>
            </p:contentPart>
          </mc:Choice>
          <mc:Fallback>
            <p:pic>
              <p:nvPicPr>
                <p:cNvPr id="289" name="Ink 288">
                  <a:extLst>
                    <a:ext uri="{FF2B5EF4-FFF2-40B4-BE49-F238E27FC236}">
                      <a16:creationId xmlns:a16="http://schemas.microsoft.com/office/drawing/2014/main" id="{071F0758-AA6F-C372-F122-01D1DAEE5406}"/>
                    </a:ext>
                  </a:extLst>
                </p:cNvPr>
                <p:cNvPicPr/>
                <p:nvPr/>
              </p:nvPicPr>
              <p:blipFill>
                <a:blip r:embed="rId380"/>
                <a:stretch>
                  <a:fillRect/>
                </a:stretch>
              </p:blipFill>
              <p:spPr>
                <a:xfrm>
                  <a:off x="3690945" y="7781265"/>
                  <a:ext cx="1168920" cy="101016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91" name="Ink 290">
                  <a:extLst>
                    <a:ext uri="{FF2B5EF4-FFF2-40B4-BE49-F238E27FC236}">
                      <a16:creationId xmlns:a16="http://schemas.microsoft.com/office/drawing/2014/main" id="{BC4DBA9E-5487-C3B3-C9B1-9397F4FDF510}"/>
                    </a:ext>
                  </a:extLst>
                </p14:cNvPr>
                <p14:cNvContentPartPr/>
                <p14:nvPr/>
              </p14:nvContentPartPr>
              <p14:xfrm>
                <a:off x="3611025" y="7774425"/>
                <a:ext cx="836280" cy="1030320"/>
              </p14:xfrm>
            </p:contentPart>
          </mc:Choice>
          <mc:Fallback>
            <p:pic>
              <p:nvPicPr>
                <p:cNvPr id="291" name="Ink 290">
                  <a:extLst>
                    <a:ext uri="{FF2B5EF4-FFF2-40B4-BE49-F238E27FC236}">
                      <a16:creationId xmlns:a16="http://schemas.microsoft.com/office/drawing/2014/main" id="{BC4DBA9E-5487-C3B3-C9B1-9397F4FDF510}"/>
                    </a:ext>
                  </a:extLst>
                </p:cNvPr>
                <p:cNvPicPr/>
                <p:nvPr/>
              </p:nvPicPr>
              <p:blipFill>
                <a:blip r:embed="rId382"/>
                <a:stretch>
                  <a:fillRect/>
                </a:stretch>
              </p:blipFill>
              <p:spPr>
                <a:xfrm>
                  <a:off x="3595905" y="7758945"/>
                  <a:ext cx="866520" cy="106092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93" name="Ink 292">
                  <a:extLst>
                    <a:ext uri="{FF2B5EF4-FFF2-40B4-BE49-F238E27FC236}">
                      <a16:creationId xmlns:a16="http://schemas.microsoft.com/office/drawing/2014/main" id="{3AB5EB89-094A-9DB3-1F0A-DC4120F1CF4A}"/>
                    </a:ext>
                  </a:extLst>
                </p14:cNvPr>
                <p14:cNvContentPartPr/>
                <p14:nvPr/>
              </p14:nvContentPartPr>
              <p14:xfrm>
                <a:off x="4831785" y="8220465"/>
                <a:ext cx="17280" cy="18000"/>
              </p14:xfrm>
            </p:contentPart>
          </mc:Choice>
          <mc:Fallback>
            <p:pic>
              <p:nvPicPr>
                <p:cNvPr id="293" name="Ink 292">
                  <a:extLst>
                    <a:ext uri="{FF2B5EF4-FFF2-40B4-BE49-F238E27FC236}">
                      <a16:creationId xmlns:a16="http://schemas.microsoft.com/office/drawing/2014/main" id="{3AB5EB89-094A-9DB3-1F0A-DC4120F1CF4A}"/>
                    </a:ext>
                  </a:extLst>
                </p:cNvPr>
                <p:cNvPicPr/>
                <p:nvPr/>
              </p:nvPicPr>
              <p:blipFill>
                <a:blip r:embed="rId384"/>
                <a:stretch>
                  <a:fillRect/>
                </a:stretch>
              </p:blipFill>
              <p:spPr>
                <a:xfrm>
                  <a:off x="4816665" y="8205345"/>
                  <a:ext cx="4788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94" name="Ink 293">
                  <a:extLst>
                    <a:ext uri="{FF2B5EF4-FFF2-40B4-BE49-F238E27FC236}">
                      <a16:creationId xmlns:a16="http://schemas.microsoft.com/office/drawing/2014/main" id="{56B89018-2B48-7FA3-F2C8-4DE2EF730113}"/>
                    </a:ext>
                  </a:extLst>
                </p14:cNvPr>
                <p14:cNvContentPartPr/>
                <p14:nvPr/>
              </p14:nvContentPartPr>
              <p14:xfrm>
                <a:off x="5700105" y="7387425"/>
                <a:ext cx="33840" cy="51840"/>
              </p14:xfrm>
            </p:contentPart>
          </mc:Choice>
          <mc:Fallback>
            <p:pic>
              <p:nvPicPr>
                <p:cNvPr id="294" name="Ink 293">
                  <a:extLst>
                    <a:ext uri="{FF2B5EF4-FFF2-40B4-BE49-F238E27FC236}">
                      <a16:creationId xmlns:a16="http://schemas.microsoft.com/office/drawing/2014/main" id="{56B89018-2B48-7FA3-F2C8-4DE2EF730113}"/>
                    </a:ext>
                  </a:extLst>
                </p:cNvPr>
                <p:cNvPicPr/>
                <p:nvPr/>
              </p:nvPicPr>
              <p:blipFill>
                <a:blip r:embed="rId386"/>
                <a:stretch>
                  <a:fillRect/>
                </a:stretch>
              </p:blipFill>
              <p:spPr>
                <a:xfrm>
                  <a:off x="5684985" y="7372305"/>
                  <a:ext cx="6444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95" name="Ink 294">
                  <a:extLst>
                    <a:ext uri="{FF2B5EF4-FFF2-40B4-BE49-F238E27FC236}">
                      <a16:creationId xmlns:a16="http://schemas.microsoft.com/office/drawing/2014/main" id="{560BD79A-A348-65BB-BF44-89E8BD7C33BB}"/>
                    </a:ext>
                  </a:extLst>
                </p14:cNvPr>
                <p14:cNvContentPartPr/>
                <p14:nvPr/>
              </p14:nvContentPartPr>
              <p14:xfrm>
                <a:off x="4838625" y="7517385"/>
                <a:ext cx="1041480" cy="644760"/>
              </p14:xfrm>
            </p:contentPart>
          </mc:Choice>
          <mc:Fallback>
            <p:pic>
              <p:nvPicPr>
                <p:cNvPr id="295" name="Ink 294">
                  <a:extLst>
                    <a:ext uri="{FF2B5EF4-FFF2-40B4-BE49-F238E27FC236}">
                      <a16:creationId xmlns:a16="http://schemas.microsoft.com/office/drawing/2014/main" id="{560BD79A-A348-65BB-BF44-89E8BD7C33BB}"/>
                    </a:ext>
                  </a:extLst>
                </p:cNvPr>
                <p:cNvPicPr/>
                <p:nvPr/>
              </p:nvPicPr>
              <p:blipFill>
                <a:blip r:embed="rId388"/>
                <a:stretch>
                  <a:fillRect/>
                </a:stretch>
              </p:blipFill>
              <p:spPr>
                <a:xfrm>
                  <a:off x="4823505" y="7502265"/>
                  <a:ext cx="1072080" cy="67500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305" name="Ink 304">
                  <a:extLst>
                    <a:ext uri="{FF2B5EF4-FFF2-40B4-BE49-F238E27FC236}">
                      <a16:creationId xmlns:a16="http://schemas.microsoft.com/office/drawing/2014/main" id="{DCD3026D-688C-13B3-8C0C-8CD0EE470CB3}"/>
                    </a:ext>
                  </a:extLst>
                </p14:cNvPr>
                <p14:cNvContentPartPr/>
                <p14:nvPr/>
              </p14:nvContentPartPr>
              <p14:xfrm>
                <a:off x="6374745" y="7281225"/>
                <a:ext cx="212040" cy="848160"/>
              </p14:xfrm>
            </p:contentPart>
          </mc:Choice>
          <mc:Fallback>
            <p:pic>
              <p:nvPicPr>
                <p:cNvPr id="305" name="Ink 304">
                  <a:extLst>
                    <a:ext uri="{FF2B5EF4-FFF2-40B4-BE49-F238E27FC236}">
                      <a16:creationId xmlns:a16="http://schemas.microsoft.com/office/drawing/2014/main" id="{DCD3026D-688C-13B3-8C0C-8CD0EE470CB3}"/>
                    </a:ext>
                  </a:extLst>
                </p:cNvPr>
                <p:cNvPicPr/>
                <p:nvPr/>
              </p:nvPicPr>
              <p:blipFill>
                <a:blip r:embed="rId390"/>
                <a:stretch>
                  <a:fillRect/>
                </a:stretch>
              </p:blipFill>
              <p:spPr>
                <a:xfrm>
                  <a:off x="6359625" y="7265745"/>
                  <a:ext cx="242280" cy="87876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306" name="Ink 305">
                  <a:extLst>
                    <a:ext uri="{FF2B5EF4-FFF2-40B4-BE49-F238E27FC236}">
                      <a16:creationId xmlns:a16="http://schemas.microsoft.com/office/drawing/2014/main" id="{A5C9766A-3876-DC98-59AF-F57D3FB70BF3}"/>
                    </a:ext>
                  </a:extLst>
                </p14:cNvPr>
                <p14:cNvContentPartPr/>
                <p14:nvPr/>
              </p14:nvContentPartPr>
              <p14:xfrm>
                <a:off x="6332985" y="7960905"/>
                <a:ext cx="205200" cy="249120"/>
              </p14:xfrm>
            </p:contentPart>
          </mc:Choice>
          <mc:Fallback>
            <p:pic>
              <p:nvPicPr>
                <p:cNvPr id="306" name="Ink 305">
                  <a:extLst>
                    <a:ext uri="{FF2B5EF4-FFF2-40B4-BE49-F238E27FC236}">
                      <a16:creationId xmlns:a16="http://schemas.microsoft.com/office/drawing/2014/main" id="{A5C9766A-3876-DC98-59AF-F57D3FB70BF3}"/>
                    </a:ext>
                  </a:extLst>
                </p:cNvPr>
                <p:cNvPicPr/>
                <p:nvPr/>
              </p:nvPicPr>
              <p:blipFill>
                <a:blip r:embed="rId392"/>
                <a:stretch>
                  <a:fillRect/>
                </a:stretch>
              </p:blipFill>
              <p:spPr>
                <a:xfrm>
                  <a:off x="6317865" y="7945785"/>
                  <a:ext cx="235440" cy="279360"/>
                </a:xfrm>
                <a:prstGeom prst="rect">
                  <a:avLst/>
                </a:prstGeom>
              </p:spPr>
            </p:pic>
          </mc:Fallback>
        </mc:AlternateContent>
      </p:grpSp>
      <p:grpSp>
        <p:nvGrpSpPr>
          <p:cNvPr id="312" name="Group 311">
            <a:extLst>
              <a:ext uri="{FF2B5EF4-FFF2-40B4-BE49-F238E27FC236}">
                <a16:creationId xmlns:a16="http://schemas.microsoft.com/office/drawing/2014/main" id="{4B95D449-E811-AE84-EB00-5367139EAADD}"/>
              </a:ext>
            </a:extLst>
          </p:cNvPr>
          <p:cNvGrpSpPr/>
          <p:nvPr/>
        </p:nvGrpSpPr>
        <p:grpSpPr>
          <a:xfrm>
            <a:off x="1469745" y="5360625"/>
            <a:ext cx="1137960" cy="892080"/>
            <a:chOff x="1469745" y="5360625"/>
            <a:chExt cx="1137960" cy="892080"/>
          </a:xfrm>
        </p:grpSpPr>
        <mc:AlternateContent xmlns:mc="http://schemas.openxmlformats.org/markup-compatibility/2006">
          <mc:Choice xmlns:p14="http://schemas.microsoft.com/office/powerpoint/2010/main" Requires="p14">
            <p:contentPart p14:bwMode="auto" r:id="rId393">
              <p14:nvContentPartPr>
                <p14:cNvPr id="308" name="Ink 307">
                  <a:extLst>
                    <a:ext uri="{FF2B5EF4-FFF2-40B4-BE49-F238E27FC236}">
                      <a16:creationId xmlns:a16="http://schemas.microsoft.com/office/drawing/2014/main" id="{B732C4E9-6EE0-CF72-0147-D1367923EE82}"/>
                    </a:ext>
                  </a:extLst>
                </p14:cNvPr>
                <p14:cNvContentPartPr/>
                <p14:nvPr/>
              </p14:nvContentPartPr>
              <p14:xfrm>
                <a:off x="1652265" y="5360625"/>
                <a:ext cx="356040" cy="380880"/>
              </p14:xfrm>
            </p:contentPart>
          </mc:Choice>
          <mc:Fallback>
            <p:pic>
              <p:nvPicPr>
                <p:cNvPr id="308" name="Ink 307">
                  <a:extLst>
                    <a:ext uri="{FF2B5EF4-FFF2-40B4-BE49-F238E27FC236}">
                      <a16:creationId xmlns:a16="http://schemas.microsoft.com/office/drawing/2014/main" id="{B732C4E9-6EE0-CF72-0147-D1367923EE82}"/>
                    </a:ext>
                  </a:extLst>
                </p:cNvPr>
                <p:cNvPicPr/>
                <p:nvPr/>
              </p:nvPicPr>
              <p:blipFill>
                <a:blip r:embed="rId394"/>
                <a:stretch>
                  <a:fillRect/>
                </a:stretch>
              </p:blipFill>
              <p:spPr>
                <a:xfrm>
                  <a:off x="1637145" y="5345505"/>
                  <a:ext cx="38664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309" name="Ink 308">
                  <a:extLst>
                    <a:ext uri="{FF2B5EF4-FFF2-40B4-BE49-F238E27FC236}">
                      <a16:creationId xmlns:a16="http://schemas.microsoft.com/office/drawing/2014/main" id="{26F4E962-1F13-761E-C9CE-FC4CB2555A1D}"/>
                    </a:ext>
                  </a:extLst>
                </p14:cNvPr>
                <p14:cNvContentPartPr/>
                <p14:nvPr/>
              </p14:nvContentPartPr>
              <p14:xfrm>
                <a:off x="2171385" y="5436585"/>
                <a:ext cx="290880" cy="365760"/>
              </p14:xfrm>
            </p:contentPart>
          </mc:Choice>
          <mc:Fallback>
            <p:pic>
              <p:nvPicPr>
                <p:cNvPr id="309" name="Ink 308">
                  <a:extLst>
                    <a:ext uri="{FF2B5EF4-FFF2-40B4-BE49-F238E27FC236}">
                      <a16:creationId xmlns:a16="http://schemas.microsoft.com/office/drawing/2014/main" id="{26F4E962-1F13-761E-C9CE-FC4CB2555A1D}"/>
                    </a:ext>
                  </a:extLst>
                </p:cNvPr>
                <p:cNvPicPr/>
                <p:nvPr/>
              </p:nvPicPr>
              <p:blipFill>
                <a:blip r:embed="rId396"/>
                <a:stretch>
                  <a:fillRect/>
                </a:stretch>
              </p:blipFill>
              <p:spPr>
                <a:xfrm>
                  <a:off x="2156265" y="5421465"/>
                  <a:ext cx="32148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310" name="Ink 309">
                  <a:extLst>
                    <a:ext uri="{FF2B5EF4-FFF2-40B4-BE49-F238E27FC236}">
                      <a16:creationId xmlns:a16="http://schemas.microsoft.com/office/drawing/2014/main" id="{FA6C617F-BBA6-A58B-DB70-B4CCE1089705}"/>
                    </a:ext>
                  </a:extLst>
                </p14:cNvPr>
                <p14:cNvContentPartPr/>
                <p14:nvPr/>
              </p14:nvContentPartPr>
              <p14:xfrm>
                <a:off x="1469745" y="5974065"/>
                <a:ext cx="982440" cy="68760"/>
              </p14:xfrm>
            </p:contentPart>
          </mc:Choice>
          <mc:Fallback>
            <p:pic>
              <p:nvPicPr>
                <p:cNvPr id="310" name="Ink 309">
                  <a:extLst>
                    <a:ext uri="{FF2B5EF4-FFF2-40B4-BE49-F238E27FC236}">
                      <a16:creationId xmlns:a16="http://schemas.microsoft.com/office/drawing/2014/main" id="{FA6C617F-BBA6-A58B-DB70-B4CCE1089705}"/>
                    </a:ext>
                  </a:extLst>
                </p:cNvPr>
                <p:cNvPicPr/>
                <p:nvPr/>
              </p:nvPicPr>
              <p:blipFill>
                <a:blip r:embed="rId398"/>
                <a:stretch>
                  <a:fillRect/>
                </a:stretch>
              </p:blipFill>
              <p:spPr>
                <a:xfrm>
                  <a:off x="1454625" y="5958945"/>
                  <a:ext cx="10130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311" name="Ink 310">
                  <a:extLst>
                    <a:ext uri="{FF2B5EF4-FFF2-40B4-BE49-F238E27FC236}">
                      <a16:creationId xmlns:a16="http://schemas.microsoft.com/office/drawing/2014/main" id="{A4279F36-69A2-6CC0-6F14-FC2A5EE9DEBE}"/>
                    </a:ext>
                  </a:extLst>
                </p14:cNvPr>
                <p14:cNvContentPartPr/>
                <p14:nvPr/>
              </p14:nvContentPartPr>
              <p14:xfrm>
                <a:off x="1674225" y="6183945"/>
                <a:ext cx="933480" cy="68760"/>
              </p14:xfrm>
            </p:contentPart>
          </mc:Choice>
          <mc:Fallback>
            <p:pic>
              <p:nvPicPr>
                <p:cNvPr id="311" name="Ink 310">
                  <a:extLst>
                    <a:ext uri="{FF2B5EF4-FFF2-40B4-BE49-F238E27FC236}">
                      <a16:creationId xmlns:a16="http://schemas.microsoft.com/office/drawing/2014/main" id="{A4279F36-69A2-6CC0-6F14-FC2A5EE9DEBE}"/>
                    </a:ext>
                  </a:extLst>
                </p:cNvPr>
                <p:cNvPicPr/>
                <p:nvPr/>
              </p:nvPicPr>
              <p:blipFill>
                <a:blip r:embed="rId400"/>
                <a:stretch>
                  <a:fillRect/>
                </a:stretch>
              </p:blipFill>
              <p:spPr>
                <a:xfrm>
                  <a:off x="1658745" y="6168825"/>
                  <a:ext cx="963720" cy="99000"/>
                </a:xfrm>
                <a:prstGeom prst="rect">
                  <a:avLst/>
                </a:prstGeom>
              </p:spPr>
            </p:pic>
          </mc:Fallback>
        </mc:AlternateContent>
      </p:grpSp>
      <p:grpSp>
        <p:nvGrpSpPr>
          <p:cNvPr id="314" name="Group 313">
            <a:extLst>
              <a:ext uri="{FF2B5EF4-FFF2-40B4-BE49-F238E27FC236}">
                <a16:creationId xmlns:a16="http://schemas.microsoft.com/office/drawing/2014/main" id="{3F797ABE-098F-9E2B-F4FB-91564800FDCE}"/>
              </a:ext>
            </a:extLst>
          </p:cNvPr>
          <p:cNvGrpSpPr/>
          <p:nvPr/>
        </p:nvGrpSpPr>
        <p:grpSpPr>
          <a:xfrm>
            <a:off x="10924425" y="5662665"/>
            <a:ext cx="5999040" cy="3677040"/>
            <a:chOff x="10924425" y="5662665"/>
            <a:chExt cx="5999040" cy="3677040"/>
          </a:xfrm>
        </p:grpSpPr>
        <mc:AlternateContent xmlns:mc="http://schemas.openxmlformats.org/markup-compatibility/2006">
          <mc:Choice xmlns:p14="http://schemas.microsoft.com/office/powerpoint/2010/main" Requires="p14">
            <p:contentPart p14:bwMode="auto" r:id="rId401">
              <p14:nvContentPartPr>
                <p14:cNvPr id="148" name="Ink 147">
                  <a:extLst>
                    <a:ext uri="{FF2B5EF4-FFF2-40B4-BE49-F238E27FC236}">
                      <a16:creationId xmlns:a16="http://schemas.microsoft.com/office/drawing/2014/main" id="{D2973279-DEDF-1107-F2FB-35019BC9C68D}"/>
                    </a:ext>
                  </a:extLst>
                </p14:cNvPr>
                <p14:cNvContentPartPr/>
                <p14:nvPr/>
              </p14:nvContentPartPr>
              <p14:xfrm>
                <a:off x="10924425" y="6268185"/>
                <a:ext cx="266040" cy="375480"/>
              </p14:xfrm>
            </p:contentPart>
          </mc:Choice>
          <mc:Fallback>
            <p:pic>
              <p:nvPicPr>
                <p:cNvPr id="148" name="Ink 147">
                  <a:extLst>
                    <a:ext uri="{FF2B5EF4-FFF2-40B4-BE49-F238E27FC236}">
                      <a16:creationId xmlns:a16="http://schemas.microsoft.com/office/drawing/2014/main" id="{D2973279-DEDF-1107-F2FB-35019BC9C68D}"/>
                    </a:ext>
                  </a:extLst>
                </p:cNvPr>
                <p:cNvPicPr/>
                <p:nvPr/>
              </p:nvPicPr>
              <p:blipFill>
                <a:blip r:embed="rId402"/>
                <a:stretch>
                  <a:fillRect/>
                </a:stretch>
              </p:blipFill>
              <p:spPr>
                <a:xfrm>
                  <a:off x="10908945" y="6253065"/>
                  <a:ext cx="29664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149" name="Ink 148">
                  <a:extLst>
                    <a:ext uri="{FF2B5EF4-FFF2-40B4-BE49-F238E27FC236}">
                      <a16:creationId xmlns:a16="http://schemas.microsoft.com/office/drawing/2014/main" id="{8E757679-4B43-B388-E5C5-761EAFC015A0}"/>
                    </a:ext>
                  </a:extLst>
                </p14:cNvPr>
                <p14:cNvContentPartPr/>
                <p14:nvPr/>
              </p14:nvContentPartPr>
              <p14:xfrm>
                <a:off x="10944945" y="6283305"/>
                <a:ext cx="666000" cy="324360"/>
              </p14:xfrm>
            </p:contentPart>
          </mc:Choice>
          <mc:Fallback>
            <p:pic>
              <p:nvPicPr>
                <p:cNvPr id="149" name="Ink 148">
                  <a:extLst>
                    <a:ext uri="{FF2B5EF4-FFF2-40B4-BE49-F238E27FC236}">
                      <a16:creationId xmlns:a16="http://schemas.microsoft.com/office/drawing/2014/main" id="{8E757679-4B43-B388-E5C5-761EAFC015A0}"/>
                    </a:ext>
                  </a:extLst>
                </p:cNvPr>
                <p:cNvPicPr/>
                <p:nvPr/>
              </p:nvPicPr>
              <p:blipFill>
                <a:blip r:embed="rId404"/>
                <a:stretch>
                  <a:fillRect/>
                </a:stretch>
              </p:blipFill>
              <p:spPr>
                <a:xfrm>
                  <a:off x="10929465" y="6267825"/>
                  <a:ext cx="69660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150" name="Ink 149">
                  <a:extLst>
                    <a:ext uri="{FF2B5EF4-FFF2-40B4-BE49-F238E27FC236}">
                      <a16:creationId xmlns:a16="http://schemas.microsoft.com/office/drawing/2014/main" id="{452254A8-B388-1A27-17B3-CDB0CB5587BD}"/>
                    </a:ext>
                  </a:extLst>
                </p14:cNvPr>
                <p14:cNvContentPartPr/>
                <p14:nvPr/>
              </p14:nvContentPartPr>
              <p14:xfrm>
                <a:off x="11475945" y="6454305"/>
                <a:ext cx="288720" cy="150840"/>
              </p14:xfrm>
            </p:contentPart>
          </mc:Choice>
          <mc:Fallback>
            <p:pic>
              <p:nvPicPr>
                <p:cNvPr id="150" name="Ink 149">
                  <a:extLst>
                    <a:ext uri="{FF2B5EF4-FFF2-40B4-BE49-F238E27FC236}">
                      <a16:creationId xmlns:a16="http://schemas.microsoft.com/office/drawing/2014/main" id="{452254A8-B388-1A27-17B3-CDB0CB5587BD}"/>
                    </a:ext>
                  </a:extLst>
                </p:cNvPr>
                <p:cNvPicPr/>
                <p:nvPr/>
              </p:nvPicPr>
              <p:blipFill>
                <a:blip r:embed="rId406"/>
                <a:stretch>
                  <a:fillRect/>
                </a:stretch>
              </p:blipFill>
              <p:spPr>
                <a:xfrm>
                  <a:off x="11460825" y="6438825"/>
                  <a:ext cx="3193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151" name="Ink 150">
                  <a:extLst>
                    <a:ext uri="{FF2B5EF4-FFF2-40B4-BE49-F238E27FC236}">
                      <a16:creationId xmlns:a16="http://schemas.microsoft.com/office/drawing/2014/main" id="{F63FC492-600A-EAFD-3421-D0D202F66646}"/>
                    </a:ext>
                  </a:extLst>
                </p14:cNvPr>
                <p14:cNvContentPartPr/>
                <p14:nvPr/>
              </p14:nvContentPartPr>
              <p14:xfrm>
                <a:off x="11737305" y="6300585"/>
                <a:ext cx="23040" cy="75240"/>
              </p14:xfrm>
            </p:contentPart>
          </mc:Choice>
          <mc:Fallback>
            <p:pic>
              <p:nvPicPr>
                <p:cNvPr id="151" name="Ink 150">
                  <a:extLst>
                    <a:ext uri="{FF2B5EF4-FFF2-40B4-BE49-F238E27FC236}">
                      <a16:creationId xmlns:a16="http://schemas.microsoft.com/office/drawing/2014/main" id="{F63FC492-600A-EAFD-3421-D0D202F66646}"/>
                    </a:ext>
                  </a:extLst>
                </p:cNvPr>
                <p:cNvPicPr/>
                <p:nvPr/>
              </p:nvPicPr>
              <p:blipFill>
                <a:blip r:embed="rId408"/>
                <a:stretch>
                  <a:fillRect/>
                </a:stretch>
              </p:blipFill>
              <p:spPr>
                <a:xfrm>
                  <a:off x="11722185" y="6285465"/>
                  <a:ext cx="536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152" name="Ink 151">
                  <a:extLst>
                    <a:ext uri="{FF2B5EF4-FFF2-40B4-BE49-F238E27FC236}">
                      <a16:creationId xmlns:a16="http://schemas.microsoft.com/office/drawing/2014/main" id="{F7A4DDFA-F5AE-93CF-6A36-093B520E64A2}"/>
                    </a:ext>
                  </a:extLst>
                </p14:cNvPr>
                <p14:cNvContentPartPr/>
                <p14:nvPr/>
              </p14:nvContentPartPr>
              <p14:xfrm>
                <a:off x="11886345" y="6400665"/>
                <a:ext cx="39600" cy="147600"/>
              </p14:xfrm>
            </p:contentPart>
          </mc:Choice>
          <mc:Fallback>
            <p:pic>
              <p:nvPicPr>
                <p:cNvPr id="152" name="Ink 151">
                  <a:extLst>
                    <a:ext uri="{FF2B5EF4-FFF2-40B4-BE49-F238E27FC236}">
                      <a16:creationId xmlns:a16="http://schemas.microsoft.com/office/drawing/2014/main" id="{F7A4DDFA-F5AE-93CF-6A36-093B520E64A2}"/>
                    </a:ext>
                  </a:extLst>
                </p:cNvPr>
                <p:cNvPicPr/>
                <p:nvPr/>
              </p:nvPicPr>
              <p:blipFill>
                <a:blip r:embed="rId410"/>
                <a:stretch>
                  <a:fillRect/>
                </a:stretch>
              </p:blipFill>
              <p:spPr>
                <a:xfrm>
                  <a:off x="11871225" y="6385545"/>
                  <a:ext cx="702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153" name="Ink 152">
                  <a:extLst>
                    <a:ext uri="{FF2B5EF4-FFF2-40B4-BE49-F238E27FC236}">
                      <a16:creationId xmlns:a16="http://schemas.microsoft.com/office/drawing/2014/main" id="{C40F9410-7967-79A6-E78A-92BA8B201072}"/>
                    </a:ext>
                  </a:extLst>
                </p14:cNvPr>
                <p14:cNvContentPartPr/>
                <p14:nvPr/>
              </p14:nvContentPartPr>
              <p14:xfrm>
                <a:off x="11998665" y="6427665"/>
                <a:ext cx="201960" cy="174960"/>
              </p14:xfrm>
            </p:contentPart>
          </mc:Choice>
          <mc:Fallback>
            <p:pic>
              <p:nvPicPr>
                <p:cNvPr id="153" name="Ink 152">
                  <a:extLst>
                    <a:ext uri="{FF2B5EF4-FFF2-40B4-BE49-F238E27FC236}">
                      <a16:creationId xmlns:a16="http://schemas.microsoft.com/office/drawing/2014/main" id="{C40F9410-7967-79A6-E78A-92BA8B201072}"/>
                    </a:ext>
                  </a:extLst>
                </p:cNvPr>
                <p:cNvPicPr/>
                <p:nvPr/>
              </p:nvPicPr>
              <p:blipFill>
                <a:blip r:embed="rId412"/>
                <a:stretch>
                  <a:fillRect/>
                </a:stretch>
              </p:blipFill>
              <p:spPr>
                <a:xfrm>
                  <a:off x="11983545" y="6412185"/>
                  <a:ext cx="2325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154" name="Ink 153">
                  <a:extLst>
                    <a:ext uri="{FF2B5EF4-FFF2-40B4-BE49-F238E27FC236}">
                      <a16:creationId xmlns:a16="http://schemas.microsoft.com/office/drawing/2014/main" id="{890816F5-2806-E112-5791-58FB2E3EC237}"/>
                    </a:ext>
                  </a:extLst>
                </p14:cNvPr>
                <p14:cNvContentPartPr/>
                <p14:nvPr/>
              </p14:nvContentPartPr>
              <p14:xfrm>
                <a:off x="11309625" y="7077465"/>
                <a:ext cx="61560" cy="360720"/>
              </p14:xfrm>
            </p:contentPart>
          </mc:Choice>
          <mc:Fallback>
            <p:pic>
              <p:nvPicPr>
                <p:cNvPr id="154" name="Ink 153">
                  <a:extLst>
                    <a:ext uri="{FF2B5EF4-FFF2-40B4-BE49-F238E27FC236}">
                      <a16:creationId xmlns:a16="http://schemas.microsoft.com/office/drawing/2014/main" id="{890816F5-2806-E112-5791-58FB2E3EC237}"/>
                    </a:ext>
                  </a:extLst>
                </p:cNvPr>
                <p:cNvPicPr/>
                <p:nvPr/>
              </p:nvPicPr>
              <p:blipFill>
                <a:blip r:embed="rId414"/>
                <a:stretch>
                  <a:fillRect/>
                </a:stretch>
              </p:blipFill>
              <p:spPr>
                <a:xfrm>
                  <a:off x="11294505" y="7062345"/>
                  <a:ext cx="9216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155" name="Ink 154">
                  <a:extLst>
                    <a:ext uri="{FF2B5EF4-FFF2-40B4-BE49-F238E27FC236}">
                      <a16:creationId xmlns:a16="http://schemas.microsoft.com/office/drawing/2014/main" id="{D4250E8B-C946-FD4C-0D9D-E02865D9DDCF}"/>
                    </a:ext>
                  </a:extLst>
                </p14:cNvPr>
                <p14:cNvContentPartPr/>
                <p14:nvPr/>
              </p14:nvContentPartPr>
              <p14:xfrm>
                <a:off x="11169225" y="7119945"/>
                <a:ext cx="182160" cy="124560"/>
              </p14:xfrm>
            </p:contentPart>
          </mc:Choice>
          <mc:Fallback>
            <p:pic>
              <p:nvPicPr>
                <p:cNvPr id="155" name="Ink 154">
                  <a:extLst>
                    <a:ext uri="{FF2B5EF4-FFF2-40B4-BE49-F238E27FC236}">
                      <a16:creationId xmlns:a16="http://schemas.microsoft.com/office/drawing/2014/main" id="{D4250E8B-C946-FD4C-0D9D-E02865D9DDCF}"/>
                    </a:ext>
                  </a:extLst>
                </p:cNvPr>
                <p:cNvPicPr/>
                <p:nvPr/>
              </p:nvPicPr>
              <p:blipFill>
                <a:blip r:embed="rId416"/>
                <a:stretch>
                  <a:fillRect/>
                </a:stretch>
              </p:blipFill>
              <p:spPr>
                <a:xfrm>
                  <a:off x="11154105" y="7104465"/>
                  <a:ext cx="2127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156" name="Ink 155">
                  <a:extLst>
                    <a:ext uri="{FF2B5EF4-FFF2-40B4-BE49-F238E27FC236}">
                      <a16:creationId xmlns:a16="http://schemas.microsoft.com/office/drawing/2014/main" id="{E38D5C84-A0E9-5258-3152-52FE54A5B234}"/>
                    </a:ext>
                  </a:extLst>
                </p14:cNvPr>
                <p14:cNvContentPartPr/>
                <p14:nvPr/>
              </p14:nvContentPartPr>
              <p14:xfrm>
                <a:off x="11166345" y="7453305"/>
                <a:ext cx="366480" cy="37800"/>
              </p14:xfrm>
            </p:contentPart>
          </mc:Choice>
          <mc:Fallback>
            <p:pic>
              <p:nvPicPr>
                <p:cNvPr id="156" name="Ink 155">
                  <a:extLst>
                    <a:ext uri="{FF2B5EF4-FFF2-40B4-BE49-F238E27FC236}">
                      <a16:creationId xmlns:a16="http://schemas.microsoft.com/office/drawing/2014/main" id="{E38D5C84-A0E9-5258-3152-52FE54A5B234}"/>
                    </a:ext>
                  </a:extLst>
                </p:cNvPr>
                <p:cNvPicPr/>
                <p:nvPr/>
              </p:nvPicPr>
              <p:blipFill>
                <a:blip r:embed="rId418"/>
                <a:stretch>
                  <a:fillRect/>
                </a:stretch>
              </p:blipFill>
              <p:spPr>
                <a:xfrm>
                  <a:off x="11151225" y="7437825"/>
                  <a:ext cx="39672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159" name="Ink 158">
                  <a:extLst>
                    <a:ext uri="{FF2B5EF4-FFF2-40B4-BE49-F238E27FC236}">
                      <a16:creationId xmlns:a16="http://schemas.microsoft.com/office/drawing/2014/main" id="{77837160-4383-9CC9-00C6-8B7DB66E2482}"/>
                    </a:ext>
                  </a:extLst>
                </p14:cNvPr>
                <p14:cNvContentPartPr/>
                <p14:nvPr/>
              </p14:nvContentPartPr>
              <p14:xfrm>
                <a:off x="11167785" y="8080425"/>
                <a:ext cx="253080" cy="353520"/>
              </p14:xfrm>
            </p:contentPart>
          </mc:Choice>
          <mc:Fallback>
            <p:pic>
              <p:nvPicPr>
                <p:cNvPr id="159" name="Ink 158">
                  <a:extLst>
                    <a:ext uri="{FF2B5EF4-FFF2-40B4-BE49-F238E27FC236}">
                      <a16:creationId xmlns:a16="http://schemas.microsoft.com/office/drawing/2014/main" id="{77837160-4383-9CC9-00C6-8B7DB66E2482}"/>
                    </a:ext>
                  </a:extLst>
                </p:cNvPr>
                <p:cNvPicPr/>
                <p:nvPr/>
              </p:nvPicPr>
              <p:blipFill>
                <a:blip r:embed="rId420"/>
                <a:stretch>
                  <a:fillRect/>
                </a:stretch>
              </p:blipFill>
              <p:spPr>
                <a:xfrm>
                  <a:off x="11152305" y="8065305"/>
                  <a:ext cx="28368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160" name="Ink 159">
                  <a:extLst>
                    <a:ext uri="{FF2B5EF4-FFF2-40B4-BE49-F238E27FC236}">
                      <a16:creationId xmlns:a16="http://schemas.microsoft.com/office/drawing/2014/main" id="{0C95E3F3-4BAD-1D81-8961-F4A2A44856B0}"/>
                    </a:ext>
                  </a:extLst>
                </p14:cNvPr>
                <p14:cNvContentPartPr/>
                <p14:nvPr/>
              </p14:nvContentPartPr>
              <p14:xfrm>
                <a:off x="12364065" y="6304545"/>
                <a:ext cx="152640" cy="2367720"/>
              </p14:xfrm>
            </p:contentPart>
          </mc:Choice>
          <mc:Fallback>
            <p:pic>
              <p:nvPicPr>
                <p:cNvPr id="160" name="Ink 159">
                  <a:extLst>
                    <a:ext uri="{FF2B5EF4-FFF2-40B4-BE49-F238E27FC236}">
                      <a16:creationId xmlns:a16="http://schemas.microsoft.com/office/drawing/2014/main" id="{0C95E3F3-4BAD-1D81-8961-F4A2A44856B0}"/>
                    </a:ext>
                  </a:extLst>
                </p:cNvPr>
                <p:cNvPicPr/>
                <p:nvPr/>
              </p:nvPicPr>
              <p:blipFill>
                <a:blip r:embed="rId422"/>
                <a:stretch>
                  <a:fillRect/>
                </a:stretch>
              </p:blipFill>
              <p:spPr>
                <a:xfrm>
                  <a:off x="12348945" y="6289065"/>
                  <a:ext cx="183240" cy="239832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161" name="Ink 160">
                  <a:extLst>
                    <a:ext uri="{FF2B5EF4-FFF2-40B4-BE49-F238E27FC236}">
                      <a16:creationId xmlns:a16="http://schemas.microsoft.com/office/drawing/2014/main" id="{5B169AAA-D6FE-DFFC-5267-E280CB61CF3A}"/>
                    </a:ext>
                  </a:extLst>
                </p14:cNvPr>
                <p14:cNvContentPartPr/>
                <p14:nvPr/>
              </p14:nvContentPartPr>
              <p14:xfrm>
                <a:off x="11454345" y="6852825"/>
                <a:ext cx="2964960" cy="91440"/>
              </p14:xfrm>
            </p:contentPart>
          </mc:Choice>
          <mc:Fallback>
            <p:pic>
              <p:nvPicPr>
                <p:cNvPr id="161" name="Ink 160">
                  <a:extLst>
                    <a:ext uri="{FF2B5EF4-FFF2-40B4-BE49-F238E27FC236}">
                      <a16:creationId xmlns:a16="http://schemas.microsoft.com/office/drawing/2014/main" id="{5B169AAA-D6FE-DFFC-5267-E280CB61CF3A}"/>
                    </a:ext>
                  </a:extLst>
                </p:cNvPr>
                <p:cNvPicPr/>
                <p:nvPr/>
              </p:nvPicPr>
              <p:blipFill>
                <a:blip r:embed="rId424"/>
                <a:stretch>
                  <a:fillRect/>
                </a:stretch>
              </p:blipFill>
              <p:spPr>
                <a:xfrm>
                  <a:off x="11439225" y="6837345"/>
                  <a:ext cx="29955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162" name="Ink 161">
                  <a:extLst>
                    <a:ext uri="{FF2B5EF4-FFF2-40B4-BE49-F238E27FC236}">
                      <a16:creationId xmlns:a16="http://schemas.microsoft.com/office/drawing/2014/main" id="{804ABFDF-55F8-C5E5-728C-16C4BA6B949A}"/>
                    </a:ext>
                  </a:extLst>
                </p14:cNvPr>
                <p14:cNvContentPartPr/>
                <p14:nvPr/>
              </p14:nvContentPartPr>
              <p14:xfrm>
                <a:off x="12812625" y="6406785"/>
                <a:ext cx="338400" cy="279360"/>
              </p14:xfrm>
            </p:contentPart>
          </mc:Choice>
          <mc:Fallback>
            <p:pic>
              <p:nvPicPr>
                <p:cNvPr id="162" name="Ink 161">
                  <a:extLst>
                    <a:ext uri="{FF2B5EF4-FFF2-40B4-BE49-F238E27FC236}">
                      <a16:creationId xmlns:a16="http://schemas.microsoft.com/office/drawing/2014/main" id="{804ABFDF-55F8-C5E5-728C-16C4BA6B949A}"/>
                    </a:ext>
                  </a:extLst>
                </p:cNvPr>
                <p:cNvPicPr/>
                <p:nvPr/>
              </p:nvPicPr>
              <p:blipFill>
                <a:blip r:embed="rId426"/>
                <a:stretch>
                  <a:fillRect/>
                </a:stretch>
              </p:blipFill>
              <p:spPr>
                <a:xfrm>
                  <a:off x="12797145" y="6391305"/>
                  <a:ext cx="36864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163" name="Ink 162">
                  <a:extLst>
                    <a:ext uri="{FF2B5EF4-FFF2-40B4-BE49-F238E27FC236}">
                      <a16:creationId xmlns:a16="http://schemas.microsoft.com/office/drawing/2014/main" id="{EAB9B05D-F77C-FB0C-D9E3-6D989D621558}"/>
                    </a:ext>
                  </a:extLst>
                </p14:cNvPr>
                <p14:cNvContentPartPr/>
                <p14:nvPr/>
              </p14:nvContentPartPr>
              <p14:xfrm>
                <a:off x="13276665" y="6473745"/>
                <a:ext cx="642960" cy="172440"/>
              </p14:xfrm>
            </p:contentPart>
          </mc:Choice>
          <mc:Fallback>
            <p:pic>
              <p:nvPicPr>
                <p:cNvPr id="163" name="Ink 162">
                  <a:extLst>
                    <a:ext uri="{FF2B5EF4-FFF2-40B4-BE49-F238E27FC236}">
                      <a16:creationId xmlns:a16="http://schemas.microsoft.com/office/drawing/2014/main" id="{EAB9B05D-F77C-FB0C-D9E3-6D989D621558}"/>
                    </a:ext>
                  </a:extLst>
                </p:cNvPr>
                <p:cNvPicPr/>
                <p:nvPr/>
              </p:nvPicPr>
              <p:blipFill>
                <a:blip r:embed="rId428"/>
                <a:stretch>
                  <a:fillRect/>
                </a:stretch>
              </p:blipFill>
              <p:spPr>
                <a:xfrm>
                  <a:off x="13261185" y="6458625"/>
                  <a:ext cx="67320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164" name="Ink 163">
                  <a:extLst>
                    <a:ext uri="{FF2B5EF4-FFF2-40B4-BE49-F238E27FC236}">
                      <a16:creationId xmlns:a16="http://schemas.microsoft.com/office/drawing/2014/main" id="{12C87D23-F55E-9D3B-9F18-4A9ADDD9D4A2}"/>
                    </a:ext>
                  </a:extLst>
                </p14:cNvPr>
                <p14:cNvContentPartPr/>
                <p14:nvPr/>
              </p14:nvContentPartPr>
              <p14:xfrm>
                <a:off x="13984065" y="6428025"/>
                <a:ext cx="332640" cy="385920"/>
              </p14:xfrm>
            </p:contentPart>
          </mc:Choice>
          <mc:Fallback>
            <p:pic>
              <p:nvPicPr>
                <p:cNvPr id="164" name="Ink 163">
                  <a:extLst>
                    <a:ext uri="{FF2B5EF4-FFF2-40B4-BE49-F238E27FC236}">
                      <a16:creationId xmlns:a16="http://schemas.microsoft.com/office/drawing/2014/main" id="{12C87D23-F55E-9D3B-9F18-4A9ADDD9D4A2}"/>
                    </a:ext>
                  </a:extLst>
                </p:cNvPr>
                <p:cNvPicPr/>
                <p:nvPr/>
              </p:nvPicPr>
              <p:blipFill>
                <a:blip r:embed="rId430"/>
                <a:stretch>
                  <a:fillRect/>
                </a:stretch>
              </p:blipFill>
              <p:spPr>
                <a:xfrm>
                  <a:off x="13968945" y="6412905"/>
                  <a:ext cx="363240" cy="41652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165" name="Ink 164">
                  <a:extLst>
                    <a:ext uri="{FF2B5EF4-FFF2-40B4-BE49-F238E27FC236}">
                      <a16:creationId xmlns:a16="http://schemas.microsoft.com/office/drawing/2014/main" id="{B804441B-CABC-4326-5DB7-C54C403473C4}"/>
                    </a:ext>
                  </a:extLst>
                </p14:cNvPr>
                <p14:cNvContentPartPr/>
                <p14:nvPr/>
              </p14:nvContentPartPr>
              <p14:xfrm>
                <a:off x="13243545" y="7174665"/>
                <a:ext cx="219240" cy="243720"/>
              </p14:xfrm>
            </p:contentPart>
          </mc:Choice>
          <mc:Fallback>
            <p:pic>
              <p:nvPicPr>
                <p:cNvPr id="165" name="Ink 164">
                  <a:extLst>
                    <a:ext uri="{FF2B5EF4-FFF2-40B4-BE49-F238E27FC236}">
                      <a16:creationId xmlns:a16="http://schemas.microsoft.com/office/drawing/2014/main" id="{B804441B-CABC-4326-5DB7-C54C403473C4}"/>
                    </a:ext>
                  </a:extLst>
                </p:cNvPr>
                <p:cNvPicPr/>
                <p:nvPr/>
              </p:nvPicPr>
              <p:blipFill>
                <a:blip r:embed="rId432"/>
                <a:stretch>
                  <a:fillRect/>
                </a:stretch>
              </p:blipFill>
              <p:spPr>
                <a:xfrm>
                  <a:off x="13228425" y="7159545"/>
                  <a:ext cx="24984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166" name="Ink 165">
                  <a:extLst>
                    <a:ext uri="{FF2B5EF4-FFF2-40B4-BE49-F238E27FC236}">
                      <a16:creationId xmlns:a16="http://schemas.microsoft.com/office/drawing/2014/main" id="{0CD7A841-A6A6-4A07-DEB1-79A75BDBAE58}"/>
                    </a:ext>
                  </a:extLst>
                </p14:cNvPr>
                <p14:cNvContentPartPr/>
                <p14:nvPr/>
              </p14:nvContentPartPr>
              <p14:xfrm>
                <a:off x="13301145" y="7989705"/>
                <a:ext cx="32400" cy="336600"/>
              </p14:xfrm>
            </p:contentPart>
          </mc:Choice>
          <mc:Fallback>
            <p:pic>
              <p:nvPicPr>
                <p:cNvPr id="166" name="Ink 165">
                  <a:extLst>
                    <a:ext uri="{FF2B5EF4-FFF2-40B4-BE49-F238E27FC236}">
                      <a16:creationId xmlns:a16="http://schemas.microsoft.com/office/drawing/2014/main" id="{0CD7A841-A6A6-4A07-DEB1-79A75BDBAE58}"/>
                    </a:ext>
                  </a:extLst>
                </p:cNvPr>
                <p:cNvPicPr/>
                <p:nvPr/>
              </p:nvPicPr>
              <p:blipFill>
                <a:blip r:embed="rId434"/>
                <a:stretch>
                  <a:fillRect/>
                </a:stretch>
              </p:blipFill>
              <p:spPr>
                <a:xfrm>
                  <a:off x="13286025" y="7974225"/>
                  <a:ext cx="6300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167" name="Ink 166">
                  <a:extLst>
                    <a:ext uri="{FF2B5EF4-FFF2-40B4-BE49-F238E27FC236}">
                      <a16:creationId xmlns:a16="http://schemas.microsoft.com/office/drawing/2014/main" id="{782A7FAF-EB2B-BDB2-BACF-E38060488ADD}"/>
                    </a:ext>
                  </a:extLst>
                </p14:cNvPr>
                <p14:cNvContentPartPr/>
                <p14:nvPr/>
              </p14:nvContentPartPr>
              <p14:xfrm>
                <a:off x="13142025" y="8091945"/>
                <a:ext cx="166680" cy="69840"/>
              </p14:xfrm>
            </p:contentPart>
          </mc:Choice>
          <mc:Fallback>
            <p:pic>
              <p:nvPicPr>
                <p:cNvPr id="167" name="Ink 166">
                  <a:extLst>
                    <a:ext uri="{FF2B5EF4-FFF2-40B4-BE49-F238E27FC236}">
                      <a16:creationId xmlns:a16="http://schemas.microsoft.com/office/drawing/2014/main" id="{782A7FAF-EB2B-BDB2-BACF-E38060488ADD}"/>
                    </a:ext>
                  </a:extLst>
                </p:cNvPr>
                <p:cNvPicPr/>
                <p:nvPr/>
              </p:nvPicPr>
              <p:blipFill>
                <a:blip r:embed="rId436"/>
                <a:stretch>
                  <a:fillRect/>
                </a:stretch>
              </p:blipFill>
              <p:spPr>
                <a:xfrm>
                  <a:off x="13126545" y="8076825"/>
                  <a:ext cx="1969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168" name="Ink 167">
                  <a:extLst>
                    <a:ext uri="{FF2B5EF4-FFF2-40B4-BE49-F238E27FC236}">
                      <a16:creationId xmlns:a16="http://schemas.microsoft.com/office/drawing/2014/main" id="{A2DF0A20-55A8-2E7D-07BA-5CCEFCC5B212}"/>
                    </a:ext>
                  </a:extLst>
                </p14:cNvPr>
                <p14:cNvContentPartPr/>
                <p14:nvPr/>
              </p14:nvContentPartPr>
              <p14:xfrm>
                <a:off x="13140585" y="8354745"/>
                <a:ext cx="288000" cy="39240"/>
              </p14:xfrm>
            </p:contentPart>
          </mc:Choice>
          <mc:Fallback>
            <p:pic>
              <p:nvPicPr>
                <p:cNvPr id="168" name="Ink 167">
                  <a:extLst>
                    <a:ext uri="{FF2B5EF4-FFF2-40B4-BE49-F238E27FC236}">
                      <a16:creationId xmlns:a16="http://schemas.microsoft.com/office/drawing/2014/main" id="{A2DF0A20-55A8-2E7D-07BA-5CCEFCC5B212}"/>
                    </a:ext>
                  </a:extLst>
                </p:cNvPr>
                <p:cNvPicPr/>
                <p:nvPr/>
              </p:nvPicPr>
              <p:blipFill>
                <a:blip r:embed="rId438"/>
                <a:stretch>
                  <a:fillRect/>
                </a:stretch>
              </p:blipFill>
              <p:spPr>
                <a:xfrm>
                  <a:off x="13125105" y="8339625"/>
                  <a:ext cx="3186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171" name="Ink 170">
                  <a:extLst>
                    <a:ext uri="{FF2B5EF4-FFF2-40B4-BE49-F238E27FC236}">
                      <a16:creationId xmlns:a16="http://schemas.microsoft.com/office/drawing/2014/main" id="{6192027B-68D3-E088-BE3D-DBFA1070EA56}"/>
                    </a:ext>
                  </a:extLst>
                </p14:cNvPr>
                <p14:cNvContentPartPr/>
                <p14:nvPr/>
              </p14:nvContentPartPr>
              <p14:xfrm>
                <a:off x="14209065" y="6856785"/>
                <a:ext cx="1257480" cy="83520"/>
              </p14:xfrm>
            </p:contentPart>
          </mc:Choice>
          <mc:Fallback>
            <p:pic>
              <p:nvPicPr>
                <p:cNvPr id="171" name="Ink 170">
                  <a:extLst>
                    <a:ext uri="{FF2B5EF4-FFF2-40B4-BE49-F238E27FC236}">
                      <a16:creationId xmlns:a16="http://schemas.microsoft.com/office/drawing/2014/main" id="{6192027B-68D3-E088-BE3D-DBFA1070EA56}"/>
                    </a:ext>
                  </a:extLst>
                </p:cNvPr>
                <p:cNvPicPr/>
                <p:nvPr/>
              </p:nvPicPr>
              <p:blipFill>
                <a:blip r:embed="rId440"/>
                <a:stretch>
                  <a:fillRect/>
                </a:stretch>
              </p:blipFill>
              <p:spPr>
                <a:xfrm>
                  <a:off x="14193945" y="6841305"/>
                  <a:ext cx="12877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172" name="Ink 171">
                  <a:extLst>
                    <a:ext uri="{FF2B5EF4-FFF2-40B4-BE49-F238E27FC236}">
                      <a16:creationId xmlns:a16="http://schemas.microsoft.com/office/drawing/2014/main" id="{87B1AD79-88B5-5749-4A14-A5FA1B96BBDC}"/>
                    </a:ext>
                  </a:extLst>
                </p14:cNvPr>
                <p14:cNvContentPartPr/>
                <p14:nvPr/>
              </p14:nvContentPartPr>
              <p14:xfrm>
                <a:off x="14615505" y="6507945"/>
                <a:ext cx="117000" cy="2278800"/>
              </p14:xfrm>
            </p:contentPart>
          </mc:Choice>
          <mc:Fallback>
            <p:pic>
              <p:nvPicPr>
                <p:cNvPr id="172" name="Ink 171">
                  <a:extLst>
                    <a:ext uri="{FF2B5EF4-FFF2-40B4-BE49-F238E27FC236}">
                      <a16:creationId xmlns:a16="http://schemas.microsoft.com/office/drawing/2014/main" id="{87B1AD79-88B5-5749-4A14-A5FA1B96BBDC}"/>
                    </a:ext>
                  </a:extLst>
                </p:cNvPr>
                <p:cNvPicPr/>
                <p:nvPr/>
              </p:nvPicPr>
              <p:blipFill>
                <a:blip r:embed="rId442"/>
                <a:stretch>
                  <a:fillRect/>
                </a:stretch>
              </p:blipFill>
              <p:spPr>
                <a:xfrm>
                  <a:off x="14600025" y="6492825"/>
                  <a:ext cx="147600" cy="230940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173" name="Ink 172">
                  <a:extLst>
                    <a:ext uri="{FF2B5EF4-FFF2-40B4-BE49-F238E27FC236}">
                      <a16:creationId xmlns:a16="http://schemas.microsoft.com/office/drawing/2014/main" id="{AF3E8A7E-1865-428F-E884-7B2829E5133F}"/>
                    </a:ext>
                  </a:extLst>
                </p14:cNvPr>
                <p14:cNvContentPartPr/>
                <p14:nvPr/>
              </p14:nvContentPartPr>
              <p14:xfrm>
                <a:off x="14983065" y="6831585"/>
                <a:ext cx="1233720" cy="97560"/>
              </p14:xfrm>
            </p:contentPart>
          </mc:Choice>
          <mc:Fallback>
            <p:pic>
              <p:nvPicPr>
                <p:cNvPr id="173" name="Ink 172">
                  <a:extLst>
                    <a:ext uri="{FF2B5EF4-FFF2-40B4-BE49-F238E27FC236}">
                      <a16:creationId xmlns:a16="http://schemas.microsoft.com/office/drawing/2014/main" id="{AF3E8A7E-1865-428F-E884-7B2829E5133F}"/>
                    </a:ext>
                  </a:extLst>
                </p:cNvPr>
                <p:cNvPicPr/>
                <p:nvPr/>
              </p:nvPicPr>
              <p:blipFill>
                <a:blip r:embed="rId444"/>
                <a:stretch>
                  <a:fillRect/>
                </a:stretch>
              </p:blipFill>
              <p:spPr>
                <a:xfrm>
                  <a:off x="14967585" y="6816105"/>
                  <a:ext cx="12639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209" name="Ink 208">
                  <a:extLst>
                    <a:ext uri="{FF2B5EF4-FFF2-40B4-BE49-F238E27FC236}">
                      <a16:creationId xmlns:a16="http://schemas.microsoft.com/office/drawing/2014/main" id="{EFB1DA84-5C17-B13A-FA7E-41879A95381D}"/>
                    </a:ext>
                  </a:extLst>
                </p14:cNvPr>
                <p14:cNvContentPartPr/>
                <p14:nvPr/>
              </p14:nvContentPartPr>
              <p14:xfrm>
                <a:off x="11457945" y="5662665"/>
                <a:ext cx="79200" cy="369000"/>
              </p14:xfrm>
            </p:contentPart>
          </mc:Choice>
          <mc:Fallback>
            <p:pic>
              <p:nvPicPr>
                <p:cNvPr id="209" name="Ink 208">
                  <a:extLst>
                    <a:ext uri="{FF2B5EF4-FFF2-40B4-BE49-F238E27FC236}">
                      <a16:creationId xmlns:a16="http://schemas.microsoft.com/office/drawing/2014/main" id="{EFB1DA84-5C17-B13A-FA7E-41879A95381D}"/>
                    </a:ext>
                  </a:extLst>
                </p:cNvPr>
                <p:cNvPicPr/>
                <p:nvPr/>
              </p:nvPicPr>
              <p:blipFill>
                <a:blip r:embed="rId446"/>
                <a:stretch>
                  <a:fillRect/>
                </a:stretch>
              </p:blipFill>
              <p:spPr>
                <a:xfrm>
                  <a:off x="11442825" y="5647545"/>
                  <a:ext cx="10944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210" name="Ink 209">
                  <a:extLst>
                    <a:ext uri="{FF2B5EF4-FFF2-40B4-BE49-F238E27FC236}">
                      <a16:creationId xmlns:a16="http://schemas.microsoft.com/office/drawing/2014/main" id="{78A6D404-490C-2AC7-D8D0-315F60E94595}"/>
                    </a:ext>
                  </a:extLst>
                </p14:cNvPr>
                <p14:cNvContentPartPr/>
                <p14:nvPr/>
              </p14:nvContentPartPr>
              <p14:xfrm>
                <a:off x="11683665" y="5764545"/>
                <a:ext cx="143640" cy="258840"/>
              </p14:xfrm>
            </p:contentPart>
          </mc:Choice>
          <mc:Fallback>
            <p:pic>
              <p:nvPicPr>
                <p:cNvPr id="210" name="Ink 209">
                  <a:extLst>
                    <a:ext uri="{FF2B5EF4-FFF2-40B4-BE49-F238E27FC236}">
                      <a16:creationId xmlns:a16="http://schemas.microsoft.com/office/drawing/2014/main" id="{78A6D404-490C-2AC7-D8D0-315F60E94595}"/>
                    </a:ext>
                  </a:extLst>
                </p:cNvPr>
                <p:cNvPicPr/>
                <p:nvPr/>
              </p:nvPicPr>
              <p:blipFill>
                <a:blip r:embed="rId448"/>
                <a:stretch>
                  <a:fillRect/>
                </a:stretch>
              </p:blipFill>
              <p:spPr>
                <a:xfrm>
                  <a:off x="11668185" y="5749065"/>
                  <a:ext cx="17424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211" name="Ink 210">
                  <a:extLst>
                    <a:ext uri="{FF2B5EF4-FFF2-40B4-BE49-F238E27FC236}">
                      <a16:creationId xmlns:a16="http://schemas.microsoft.com/office/drawing/2014/main" id="{8E1AB5FE-BECB-636F-2216-326DAC40EF0E}"/>
                    </a:ext>
                  </a:extLst>
                </p14:cNvPr>
                <p14:cNvContentPartPr/>
                <p14:nvPr/>
              </p14:nvContentPartPr>
              <p14:xfrm>
                <a:off x="12018825" y="5736105"/>
                <a:ext cx="32400" cy="325440"/>
              </p14:xfrm>
            </p:contentPart>
          </mc:Choice>
          <mc:Fallback>
            <p:pic>
              <p:nvPicPr>
                <p:cNvPr id="211" name="Ink 210">
                  <a:extLst>
                    <a:ext uri="{FF2B5EF4-FFF2-40B4-BE49-F238E27FC236}">
                      <a16:creationId xmlns:a16="http://schemas.microsoft.com/office/drawing/2014/main" id="{8E1AB5FE-BECB-636F-2216-326DAC40EF0E}"/>
                    </a:ext>
                  </a:extLst>
                </p:cNvPr>
                <p:cNvPicPr/>
                <p:nvPr/>
              </p:nvPicPr>
              <p:blipFill>
                <a:blip r:embed="rId450"/>
                <a:stretch>
                  <a:fillRect/>
                </a:stretch>
              </p:blipFill>
              <p:spPr>
                <a:xfrm>
                  <a:off x="12003345" y="5720985"/>
                  <a:ext cx="6264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212" name="Ink 211">
                  <a:extLst>
                    <a:ext uri="{FF2B5EF4-FFF2-40B4-BE49-F238E27FC236}">
                      <a16:creationId xmlns:a16="http://schemas.microsoft.com/office/drawing/2014/main" id="{DA7F0D8D-9A35-3731-0EA5-1F34BCCFF332}"/>
                    </a:ext>
                  </a:extLst>
                </p14:cNvPr>
                <p14:cNvContentPartPr/>
                <p14:nvPr/>
              </p14:nvContentPartPr>
              <p14:xfrm>
                <a:off x="11861865" y="5831865"/>
                <a:ext cx="243000" cy="52920"/>
              </p14:xfrm>
            </p:contentPart>
          </mc:Choice>
          <mc:Fallback>
            <p:pic>
              <p:nvPicPr>
                <p:cNvPr id="212" name="Ink 211">
                  <a:extLst>
                    <a:ext uri="{FF2B5EF4-FFF2-40B4-BE49-F238E27FC236}">
                      <a16:creationId xmlns:a16="http://schemas.microsoft.com/office/drawing/2014/main" id="{DA7F0D8D-9A35-3731-0EA5-1F34BCCFF332}"/>
                    </a:ext>
                  </a:extLst>
                </p:cNvPr>
                <p:cNvPicPr/>
                <p:nvPr/>
              </p:nvPicPr>
              <p:blipFill>
                <a:blip r:embed="rId452"/>
                <a:stretch>
                  <a:fillRect/>
                </a:stretch>
              </p:blipFill>
              <p:spPr>
                <a:xfrm>
                  <a:off x="11846385" y="5816745"/>
                  <a:ext cx="27324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213" name="Ink 212">
                  <a:extLst>
                    <a:ext uri="{FF2B5EF4-FFF2-40B4-BE49-F238E27FC236}">
                      <a16:creationId xmlns:a16="http://schemas.microsoft.com/office/drawing/2014/main" id="{79F74C91-2689-763E-E570-31DED6182C22}"/>
                    </a:ext>
                  </a:extLst>
                </p14:cNvPr>
                <p14:cNvContentPartPr/>
                <p14:nvPr/>
              </p14:nvContentPartPr>
              <p14:xfrm>
                <a:off x="11038185" y="8905545"/>
                <a:ext cx="20160" cy="343080"/>
              </p14:xfrm>
            </p:contentPart>
          </mc:Choice>
          <mc:Fallback>
            <p:pic>
              <p:nvPicPr>
                <p:cNvPr id="213" name="Ink 212">
                  <a:extLst>
                    <a:ext uri="{FF2B5EF4-FFF2-40B4-BE49-F238E27FC236}">
                      <a16:creationId xmlns:a16="http://schemas.microsoft.com/office/drawing/2014/main" id="{79F74C91-2689-763E-E570-31DED6182C22}"/>
                    </a:ext>
                  </a:extLst>
                </p:cNvPr>
                <p:cNvPicPr/>
                <p:nvPr/>
              </p:nvPicPr>
              <p:blipFill>
                <a:blip r:embed="rId454"/>
                <a:stretch>
                  <a:fillRect/>
                </a:stretch>
              </p:blipFill>
              <p:spPr>
                <a:xfrm>
                  <a:off x="11022705" y="8890425"/>
                  <a:ext cx="5040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214" name="Ink 213">
                  <a:extLst>
                    <a:ext uri="{FF2B5EF4-FFF2-40B4-BE49-F238E27FC236}">
                      <a16:creationId xmlns:a16="http://schemas.microsoft.com/office/drawing/2014/main" id="{C803164F-5BA6-E81B-8A16-33D8E95C6F34}"/>
                    </a:ext>
                  </a:extLst>
                </p14:cNvPr>
                <p14:cNvContentPartPr/>
                <p14:nvPr/>
              </p14:nvContentPartPr>
              <p14:xfrm>
                <a:off x="11216745" y="8987985"/>
                <a:ext cx="102240" cy="214920"/>
              </p14:xfrm>
            </p:contentPart>
          </mc:Choice>
          <mc:Fallback>
            <p:pic>
              <p:nvPicPr>
                <p:cNvPr id="214" name="Ink 213">
                  <a:extLst>
                    <a:ext uri="{FF2B5EF4-FFF2-40B4-BE49-F238E27FC236}">
                      <a16:creationId xmlns:a16="http://schemas.microsoft.com/office/drawing/2014/main" id="{C803164F-5BA6-E81B-8A16-33D8E95C6F34}"/>
                    </a:ext>
                  </a:extLst>
                </p:cNvPr>
                <p:cNvPicPr/>
                <p:nvPr/>
              </p:nvPicPr>
              <p:blipFill>
                <a:blip r:embed="rId456"/>
                <a:stretch>
                  <a:fillRect/>
                </a:stretch>
              </p:blipFill>
              <p:spPr>
                <a:xfrm>
                  <a:off x="11201625" y="8972865"/>
                  <a:ext cx="13284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215" name="Ink 214">
                  <a:extLst>
                    <a:ext uri="{FF2B5EF4-FFF2-40B4-BE49-F238E27FC236}">
                      <a16:creationId xmlns:a16="http://schemas.microsoft.com/office/drawing/2014/main" id="{701923EE-A3C0-0C94-A64A-45FF96B35EE5}"/>
                    </a:ext>
                  </a:extLst>
                </p14:cNvPr>
                <p14:cNvContentPartPr/>
                <p14:nvPr/>
              </p14:nvContentPartPr>
              <p14:xfrm>
                <a:off x="11009385" y="8954865"/>
                <a:ext cx="260280" cy="376920"/>
              </p14:xfrm>
            </p:contentPart>
          </mc:Choice>
          <mc:Fallback>
            <p:pic>
              <p:nvPicPr>
                <p:cNvPr id="215" name="Ink 214">
                  <a:extLst>
                    <a:ext uri="{FF2B5EF4-FFF2-40B4-BE49-F238E27FC236}">
                      <a16:creationId xmlns:a16="http://schemas.microsoft.com/office/drawing/2014/main" id="{701923EE-A3C0-0C94-A64A-45FF96B35EE5}"/>
                    </a:ext>
                  </a:extLst>
                </p:cNvPr>
                <p:cNvPicPr/>
                <p:nvPr/>
              </p:nvPicPr>
              <p:blipFill>
                <a:blip r:embed="rId458"/>
                <a:stretch>
                  <a:fillRect/>
                </a:stretch>
              </p:blipFill>
              <p:spPr>
                <a:xfrm>
                  <a:off x="10994265" y="8939385"/>
                  <a:ext cx="29088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216" name="Ink 215">
                  <a:extLst>
                    <a:ext uri="{FF2B5EF4-FFF2-40B4-BE49-F238E27FC236}">
                      <a16:creationId xmlns:a16="http://schemas.microsoft.com/office/drawing/2014/main" id="{37FBF8A1-7F17-B55C-282B-95EB5E45AA18}"/>
                    </a:ext>
                  </a:extLst>
                </p14:cNvPr>
                <p14:cNvContentPartPr/>
                <p14:nvPr/>
              </p14:nvContentPartPr>
              <p14:xfrm>
                <a:off x="11533905" y="9026865"/>
                <a:ext cx="97200" cy="310320"/>
              </p14:xfrm>
            </p:contentPart>
          </mc:Choice>
          <mc:Fallback>
            <p:pic>
              <p:nvPicPr>
                <p:cNvPr id="216" name="Ink 215">
                  <a:extLst>
                    <a:ext uri="{FF2B5EF4-FFF2-40B4-BE49-F238E27FC236}">
                      <a16:creationId xmlns:a16="http://schemas.microsoft.com/office/drawing/2014/main" id="{37FBF8A1-7F17-B55C-282B-95EB5E45AA18}"/>
                    </a:ext>
                  </a:extLst>
                </p:cNvPr>
                <p:cNvPicPr/>
                <p:nvPr/>
              </p:nvPicPr>
              <p:blipFill>
                <a:blip r:embed="rId460"/>
                <a:stretch>
                  <a:fillRect/>
                </a:stretch>
              </p:blipFill>
              <p:spPr>
                <a:xfrm>
                  <a:off x="11518425" y="9011745"/>
                  <a:ext cx="12780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217" name="Ink 216">
                  <a:extLst>
                    <a:ext uri="{FF2B5EF4-FFF2-40B4-BE49-F238E27FC236}">
                      <a16:creationId xmlns:a16="http://schemas.microsoft.com/office/drawing/2014/main" id="{8DA9F2F0-722C-7DE8-8AFB-C916EC3FBCE7}"/>
                    </a:ext>
                  </a:extLst>
                </p14:cNvPr>
                <p14:cNvContentPartPr/>
                <p14:nvPr/>
              </p14:nvContentPartPr>
              <p14:xfrm>
                <a:off x="11478825" y="9183825"/>
                <a:ext cx="4680" cy="20520"/>
              </p14:xfrm>
            </p:contentPart>
          </mc:Choice>
          <mc:Fallback>
            <p:pic>
              <p:nvPicPr>
                <p:cNvPr id="217" name="Ink 216">
                  <a:extLst>
                    <a:ext uri="{FF2B5EF4-FFF2-40B4-BE49-F238E27FC236}">
                      <a16:creationId xmlns:a16="http://schemas.microsoft.com/office/drawing/2014/main" id="{8DA9F2F0-722C-7DE8-8AFB-C916EC3FBCE7}"/>
                    </a:ext>
                  </a:extLst>
                </p:cNvPr>
                <p:cNvPicPr/>
                <p:nvPr/>
              </p:nvPicPr>
              <p:blipFill>
                <a:blip r:embed="rId462"/>
                <a:stretch>
                  <a:fillRect/>
                </a:stretch>
              </p:blipFill>
              <p:spPr>
                <a:xfrm>
                  <a:off x="11463705" y="9168345"/>
                  <a:ext cx="352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218" name="Ink 217">
                  <a:extLst>
                    <a:ext uri="{FF2B5EF4-FFF2-40B4-BE49-F238E27FC236}">
                      <a16:creationId xmlns:a16="http://schemas.microsoft.com/office/drawing/2014/main" id="{43D0DE44-195F-8DE7-BDFB-BBB534FAE61F}"/>
                    </a:ext>
                  </a:extLst>
                </p14:cNvPr>
                <p14:cNvContentPartPr/>
                <p14:nvPr/>
              </p14:nvContentPartPr>
              <p14:xfrm>
                <a:off x="11676105" y="9252945"/>
                <a:ext cx="52920" cy="39240"/>
              </p14:xfrm>
            </p:contentPart>
          </mc:Choice>
          <mc:Fallback>
            <p:pic>
              <p:nvPicPr>
                <p:cNvPr id="218" name="Ink 217">
                  <a:extLst>
                    <a:ext uri="{FF2B5EF4-FFF2-40B4-BE49-F238E27FC236}">
                      <a16:creationId xmlns:a16="http://schemas.microsoft.com/office/drawing/2014/main" id="{43D0DE44-195F-8DE7-BDFB-BBB534FAE61F}"/>
                    </a:ext>
                  </a:extLst>
                </p:cNvPr>
                <p:cNvPicPr/>
                <p:nvPr/>
              </p:nvPicPr>
              <p:blipFill>
                <a:blip r:embed="rId464"/>
                <a:stretch>
                  <a:fillRect/>
                </a:stretch>
              </p:blipFill>
              <p:spPr>
                <a:xfrm>
                  <a:off x="11660985" y="9237465"/>
                  <a:ext cx="835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221" name="Ink 220">
                  <a:extLst>
                    <a:ext uri="{FF2B5EF4-FFF2-40B4-BE49-F238E27FC236}">
                      <a16:creationId xmlns:a16="http://schemas.microsoft.com/office/drawing/2014/main" id="{D03D4216-DBA5-C7B1-7279-CD622C763A5A}"/>
                    </a:ext>
                  </a:extLst>
                </p14:cNvPr>
                <p14:cNvContentPartPr/>
                <p14:nvPr/>
              </p14:nvContentPartPr>
              <p14:xfrm>
                <a:off x="13333905" y="5735385"/>
                <a:ext cx="227520" cy="370800"/>
              </p14:xfrm>
            </p:contentPart>
          </mc:Choice>
          <mc:Fallback>
            <p:pic>
              <p:nvPicPr>
                <p:cNvPr id="221" name="Ink 220">
                  <a:extLst>
                    <a:ext uri="{FF2B5EF4-FFF2-40B4-BE49-F238E27FC236}">
                      <a16:creationId xmlns:a16="http://schemas.microsoft.com/office/drawing/2014/main" id="{D03D4216-DBA5-C7B1-7279-CD622C763A5A}"/>
                    </a:ext>
                  </a:extLst>
                </p:cNvPr>
                <p:cNvPicPr/>
                <p:nvPr/>
              </p:nvPicPr>
              <p:blipFill>
                <a:blip r:embed="rId466"/>
                <a:stretch>
                  <a:fillRect/>
                </a:stretch>
              </p:blipFill>
              <p:spPr>
                <a:xfrm>
                  <a:off x="13318425" y="5720265"/>
                  <a:ext cx="258120"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222" name="Ink 221">
                  <a:extLst>
                    <a:ext uri="{FF2B5EF4-FFF2-40B4-BE49-F238E27FC236}">
                      <a16:creationId xmlns:a16="http://schemas.microsoft.com/office/drawing/2014/main" id="{F5263E09-1116-A7C2-4262-B5F00116DCD2}"/>
                    </a:ext>
                  </a:extLst>
                </p14:cNvPr>
                <p14:cNvContentPartPr/>
                <p14:nvPr/>
              </p14:nvContentPartPr>
              <p14:xfrm>
                <a:off x="13812705" y="5732145"/>
                <a:ext cx="31680" cy="285120"/>
              </p14:xfrm>
            </p:contentPart>
          </mc:Choice>
          <mc:Fallback>
            <p:pic>
              <p:nvPicPr>
                <p:cNvPr id="222" name="Ink 221">
                  <a:extLst>
                    <a:ext uri="{FF2B5EF4-FFF2-40B4-BE49-F238E27FC236}">
                      <a16:creationId xmlns:a16="http://schemas.microsoft.com/office/drawing/2014/main" id="{F5263E09-1116-A7C2-4262-B5F00116DCD2}"/>
                    </a:ext>
                  </a:extLst>
                </p:cNvPr>
                <p:cNvPicPr/>
                <p:nvPr/>
              </p:nvPicPr>
              <p:blipFill>
                <a:blip r:embed="rId468"/>
                <a:stretch>
                  <a:fillRect/>
                </a:stretch>
              </p:blipFill>
              <p:spPr>
                <a:xfrm>
                  <a:off x="13797225" y="5717025"/>
                  <a:ext cx="619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223" name="Ink 222">
                  <a:extLst>
                    <a:ext uri="{FF2B5EF4-FFF2-40B4-BE49-F238E27FC236}">
                      <a16:creationId xmlns:a16="http://schemas.microsoft.com/office/drawing/2014/main" id="{A5122EA4-5633-92AA-B7C4-9DFA1A3A8507}"/>
                    </a:ext>
                  </a:extLst>
                </p14:cNvPr>
                <p14:cNvContentPartPr/>
                <p14:nvPr/>
              </p14:nvContentPartPr>
              <p14:xfrm>
                <a:off x="13627305" y="5899185"/>
                <a:ext cx="37440" cy="25920"/>
              </p14:xfrm>
            </p:contentPart>
          </mc:Choice>
          <mc:Fallback>
            <p:pic>
              <p:nvPicPr>
                <p:cNvPr id="223" name="Ink 222">
                  <a:extLst>
                    <a:ext uri="{FF2B5EF4-FFF2-40B4-BE49-F238E27FC236}">
                      <a16:creationId xmlns:a16="http://schemas.microsoft.com/office/drawing/2014/main" id="{A5122EA4-5633-92AA-B7C4-9DFA1A3A8507}"/>
                    </a:ext>
                  </a:extLst>
                </p:cNvPr>
                <p:cNvPicPr/>
                <p:nvPr/>
              </p:nvPicPr>
              <p:blipFill>
                <a:blip r:embed="rId470"/>
                <a:stretch>
                  <a:fillRect/>
                </a:stretch>
              </p:blipFill>
              <p:spPr>
                <a:xfrm>
                  <a:off x="13612185" y="5883705"/>
                  <a:ext cx="676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224" name="Ink 223">
                  <a:extLst>
                    <a:ext uri="{FF2B5EF4-FFF2-40B4-BE49-F238E27FC236}">
                      <a16:creationId xmlns:a16="http://schemas.microsoft.com/office/drawing/2014/main" id="{7718A5E4-034B-40DB-21A4-F779E5A65130}"/>
                    </a:ext>
                  </a:extLst>
                </p14:cNvPr>
                <p14:cNvContentPartPr/>
                <p14:nvPr/>
              </p14:nvContentPartPr>
              <p14:xfrm>
                <a:off x="13890465" y="5961105"/>
                <a:ext cx="5760" cy="21960"/>
              </p14:xfrm>
            </p:contentPart>
          </mc:Choice>
          <mc:Fallback>
            <p:pic>
              <p:nvPicPr>
                <p:cNvPr id="224" name="Ink 223">
                  <a:extLst>
                    <a:ext uri="{FF2B5EF4-FFF2-40B4-BE49-F238E27FC236}">
                      <a16:creationId xmlns:a16="http://schemas.microsoft.com/office/drawing/2014/main" id="{7718A5E4-034B-40DB-21A4-F779E5A65130}"/>
                    </a:ext>
                  </a:extLst>
                </p:cNvPr>
                <p:cNvPicPr/>
                <p:nvPr/>
              </p:nvPicPr>
              <p:blipFill>
                <a:blip r:embed="rId472"/>
                <a:stretch>
                  <a:fillRect/>
                </a:stretch>
              </p:blipFill>
              <p:spPr>
                <a:xfrm>
                  <a:off x="13874985" y="5945985"/>
                  <a:ext cx="363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226" name="Ink 225">
                  <a:extLst>
                    <a:ext uri="{FF2B5EF4-FFF2-40B4-BE49-F238E27FC236}">
                      <a16:creationId xmlns:a16="http://schemas.microsoft.com/office/drawing/2014/main" id="{B4D6F965-A797-9254-F9D8-BCD392134CF5}"/>
                    </a:ext>
                  </a:extLst>
                </p14:cNvPr>
                <p14:cNvContentPartPr/>
                <p14:nvPr/>
              </p14:nvContentPartPr>
              <p14:xfrm>
                <a:off x="13349385" y="8923185"/>
                <a:ext cx="29160" cy="334800"/>
              </p14:xfrm>
            </p:contentPart>
          </mc:Choice>
          <mc:Fallback>
            <p:pic>
              <p:nvPicPr>
                <p:cNvPr id="226" name="Ink 225">
                  <a:extLst>
                    <a:ext uri="{FF2B5EF4-FFF2-40B4-BE49-F238E27FC236}">
                      <a16:creationId xmlns:a16="http://schemas.microsoft.com/office/drawing/2014/main" id="{B4D6F965-A797-9254-F9D8-BCD392134CF5}"/>
                    </a:ext>
                  </a:extLst>
                </p:cNvPr>
                <p:cNvPicPr/>
                <p:nvPr/>
              </p:nvPicPr>
              <p:blipFill>
                <a:blip r:embed="rId474"/>
                <a:stretch>
                  <a:fillRect/>
                </a:stretch>
              </p:blipFill>
              <p:spPr>
                <a:xfrm>
                  <a:off x="13334265" y="8908065"/>
                  <a:ext cx="5940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227" name="Ink 226">
                  <a:extLst>
                    <a:ext uri="{FF2B5EF4-FFF2-40B4-BE49-F238E27FC236}">
                      <a16:creationId xmlns:a16="http://schemas.microsoft.com/office/drawing/2014/main" id="{FCDFEE42-BFBB-BC1C-9CE7-0BA23A41EAAA}"/>
                    </a:ext>
                  </a:extLst>
                </p14:cNvPr>
                <p14:cNvContentPartPr/>
                <p14:nvPr/>
              </p14:nvContentPartPr>
              <p14:xfrm>
                <a:off x="13359105" y="8904465"/>
                <a:ext cx="360" cy="360"/>
              </p14:xfrm>
            </p:contentPart>
          </mc:Choice>
          <mc:Fallback>
            <p:pic>
              <p:nvPicPr>
                <p:cNvPr id="227" name="Ink 226">
                  <a:extLst>
                    <a:ext uri="{FF2B5EF4-FFF2-40B4-BE49-F238E27FC236}">
                      <a16:creationId xmlns:a16="http://schemas.microsoft.com/office/drawing/2014/main" id="{FCDFEE42-BFBB-BC1C-9CE7-0BA23A41EAAA}"/>
                    </a:ext>
                  </a:extLst>
                </p:cNvPr>
                <p:cNvPicPr/>
                <p:nvPr/>
              </p:nvPicPr>
              <p:blipFill>
                <a:blip r:embed="rId476"/>
                <a:stretch>
                  <a:fillRect/>
                </a:stretch>
              </p:blipFill>
              <p:spPr>
                <a:xfrm>
                  <a:off x="13343985" y="8888985"/>
                  <a:ext cx="30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229" name="Ink 228">
                  <a:extLst>
                    <a:ext uri="{FF2B5EF4-FFF2-40B4-BE49-F238E27FC236}">
                      <a16:creationId xmlns:a16="http://schemas.microsoft.com/office/drawing/2014/main" id="{8AA2D99D-45BF-495F-80EB-C98E3B311DED}"/>
                    </a:ext>
                  </a:extLst>
                </p14:cNvPr>
                <p14:cNvContentPartPr/>
                <p14:nvPr/>
              </p14:nvContentPartPr>
              <p14:xfrm>
                <a:off x="13139145" y="8949825"/>
                <a:ext cx="197640" cy="139680"/>
              </p14:xfrm>
            </p:contentPart>
          </mc:Choice>
          <mc:Fallback>
            <p:pic>
              <p:nvPicPr>
                <p:cNvPr id="229" name="Ink 228">
                  <a:extLst>
                    <a:ext uri="{FF2B5EF4-FFF2-40B4-BE49-F238E27FC236}">
                      <a16:creationId xmlns:a16="http://schemas.microsoft.com/office/drawing/2014/main" id="{8AA2D99D-45BF-495F-80EB-C98E3B311DED}"/>
                    </a:ext>
                  </a:extLst>
                </p:cNvPr>
                <p:cNvPicPr/>
                <p:nvPr/>
              </p:nvPicPr>
              <p:blipFill>
                <a:blip r:embed="rId478"/>
                <a:stretch>
                  <a:fillRect/>
                </a:stretch>
              </p:blipFill>
              <p:spPr>
                <a:xfrm>
                  <a:off x="13123665" y="8934345"/>
                  <a:ext cx="22824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230" name="Ink 229">
                  <a:extLst>
                    <a:ext uri="{FF2B5EF4-FFF2-40B4-BE49-F238E27FC236}">
                      <a16:creationId xmlns:a16="http://schemas.microsoft.com/office/drawing/2014/main" id="{C863062A-150F-5528-85C0-3941ADCE3A66}"/>
                    </a:ext>
                  </a:extLst>
                </p14:cNvPr>
                <p14:cNvContentPartPr/>
                <p14:nvPr/>
              </p14:nvContentPartPr>
              <p14:xfrm>
                <a:off x="13153545" y="9283545"/>
                <a:ext cx="310320" cy="56160"/>
              </p14:xfrm>
            </p:contentPart>
          </mc:Choice>
          <mc:Fallback>
            <p:pic>
              <p:nvPicPr>
                <p:cNvPr id="230" name="Ink 229">
                  <a:extLst>
                    <a:ext uri="{FF2B5EF4-FFF2-40B4-BE49-F238E27FC236}">
                      <a16:creationId xmlns:a16="http://schemas.microsoft.com/office/drawing/2014/main" id="{C863062A-150F-5528-85C0-3941ADCE3A66}"/>
                    </a:ext>
                  </a:extLst>
                </p:cNvPr>
                <p:cNvPicPr/>
                <p:nvPr/>
              </p:nvPicPr>
              <p:blipFill>
                <a:blip r:embed="rId480"/>
                <a:stretch>
                  <a:fillRect/>
                </a:stretch>
              </p:blipFill>
              <p:spPr>
                <a:xfrm>
                  <a:off x="13138425" y="9268425"/>
                  <a:ext cx="3409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231" name="Ink 230">
                  <a:extLst>
                    <a:ext uri="{FF2B5EF4-FFF2-40B4-BE49-F238E27FC236}">
                      <a16:creationId xmlns:a16="http://schemas.microsoft.com/office/drawing/2014/main" id="{31C9E1FA-32B6-1EA7-CEAD-D4979F86AF34}"/>
                    </a:ext>
                  </a:extLst>
                </p14:cNvPr>
                <p14:cNvContentPartPr/>
                <p14:nvPr/>
              </p14:nvContentPartPr>
              <p14:xfrm>
                <a:off x="13775625" y="9118305"/>
                <a:ext cx="44640" cy="94320"/>
              </p14:xfrm>
            </p:contentPart>
          </mc:Choice>
          <mc:Fallback>
            <p:pic>
              <p:nvPicPr>
                <p:cNvPr id="231" name="Ink 230">
                  <a:extLst>
                    <a:ext uri="{FF2B5EF4-FFF2-40B4-BE49-F238E27FC236}">
                      <a16:creationId xmlns:a16="http://schemas.microsoft.com/office/drawing/2014/main" id="{31C9E1FA-32B6-1EA7-CEAD-D4979F86AF34}"/>
                    </a:ext>
                  </a:extLst>
                </p:cNvPr>
                <p:cNvPicPr/>
                <p:nvPr/>
              </p:nvPicPr>
              <p:blipFill>
                <a:blip r:embed="rId482"/>
                <a:stretch>
                  <a:fillRect/>
                </a:stretch>
              </p:blipFill>
              <p:spPr>
                <a:xfrm>
                  <a:off x="13760505" y="9102825"/>
                  <a:ext cx="7524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232" name="Ink 231">
                  <a:extLst>
                    <a:ext uri="{FF2B5EF4-FFF2-40B4-BE49-F238E27FC236}">
                      <a16:creationId xmlns:a16="http://schemas.microsoft.com/office/drawing/2014/main" id="{B2608EC0-AACF-BA2F-980C-95F87730B54F}"/>
                    </a:ext>
                  </a:extLst>
                </p14:cNvPr>
                <p14:cNvContentPartPr/>
                <p14:nvPr/>
              </p14:nvContentPartPr>
              <p14:xfrm>
                <a:off x="13607145" y="9106785"/>
                <a:ext cx="42840" cy="25920"/>
              </p14:xfrm>
            </p:contentPart>
          </mc:Choice>
          <mc:Fallback>
            <p:pic>
              <p:nvPicPr>
                <p:cNvPr id="232" name="Ink 231">
                  <a:extLst>
                    <a:ext uri="{FF2B5EF4-FFF2-40B4-BE49-F238E27FC236}">
                      <a16:creationId xmlns:a16="http://schemas.microsoft.com/office/drawing/2014/main" id="{B2608EC0-AACF-BA2F-980C-95F87730B54F}"/>
                    </a:ext>
                  </a:extLst>
                </p:cNvPr>
                <p:cNvPicPr/>
                <p:nvPr/>
              </p:nvPicPr>
              <p:blipFill>
                <a:blip r:embed="rId484"/>
                <a:stretch>
                  <a:fillRect/>
                </a:stretch>
              </p:blipFill>
              <p:spPr>
                <a:xfrm>
                  <a:off x="13592025" y="9091665"/>
                  <a:ext cx="734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233" name="Ink 232">
                  <a:extLst>
                    <a:ext uri="{FF2B5EF4-FFF2-40B4-BE49-F238E27FC236}">
                      <a16:creationId xmlns:a16="http://schemas.microsoft.com/office/drawing/2014/main" id="{2C9F4612-BA2C-7196-8CC8-9C57FDA75D43}"/>
                    </a:ext>
                  </a:extLst>
                </p14:cNvPr>
                <p14:cNvContentPartPr/>
                <p14:nvPr/>
              </p14:nvContentPartPr>
              <p14:xfrm>
                <a:off x="13964625" y="9304065"/>
                <a:ext cx="8280" cy="5040"/>
              </p14:xfrm>
            </p:contentPart>
          </mc:Choice>
          <mc:Fallback>
            <p:pic>
              <p:nvPicPr>
                <p:cNvPr id="233" name="Ink 232">
                  <a:extLst>
                    <a:ext uri="{FF2B5EF4-FFF2-40B4-BE49-F238E27FC236}">
                      <a16:creationId xmlns:a16="http://schemas.microsoft.com/office/drawing/2014/main" id="{2C9F4612-BA2C-7196-8CC8-9C57FDA75D43}"/>
                    </a:ext>
                  </a:extLst>
                </p:cNvPr>
                <p:cNvPicPr/>
                <p:nvPr/>
              </p:nvPicPr>
              <p:blipFill>
                <a:blip r:embed="rId486"/>
                <a:stretch>
                  <a:fillRect/>
                </a:stretch>
              </p:blipFill>
              <p:spPr>
                <a:xfrm>
                  <a:off x="13949505" y="9288945"/>
                  <a:ext cx="385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234" name="Ink 233">
                  <a:extLst>
                    <a:ext uri="{FF2B5EF4-FFF2-40B4-BE49-F238E27FC236}">
                      <a16:creationId xmlns:a16="http://schemas.microsoft.com/office/drawing/2014/main" id="{8F1A576B-9E70-7125-C972-88A6C1C74B74}"/>
                    </a:ext>
                  </a:extLst>
                </p14:cNvPr>
                <p14:cNvContentPartPr/>
                <p14:nvPr/>
              </p14:nvContentPartPr>
              <p14:xfrm>
                <a:off x="13729545" y="9165105"/>
                <a:ext cx="155520" cy="157680"/>
              </p14:xfrm>
            </p:contentPart>
          </mc:Choice>
          <mc:Fallback>
            <p:pic>
              <p:nvPicPr>
                <p:cNvPr id="234" name="Ink 233">
                  <a:extLst>
                    <a:ext uri="{FF2B5EF4-FFF2-40B4-BE49-F238E27FC236}">
                      <a16:creationId xmlns:a16="http://schemas.microsoft.com/office/drawing/2014/main" id="{8F1A576B-9E70-7125-C972-88A6C1C74B74}"/>
                    </a:ext>
                  </a:extLst>
                </p:cNvPr>
                <p:cNvPicPr/>
                <p:nvPr/>
              </p:nvPicPr>
              <p:blipFill>
                <a:blip r:embed="rId488"/>
                <a:stretch>
                  <a:fillRect/>
                </a:stretch>
              </p:blipFill>
              <p:spPr>
                <a:xfrm>
                  <a:off x="13714065" y="9149625"/>
                  <a:ext cx="18576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236" name="Ink 235">
                  <a:extLst>
                    <a:ext uri="{FF2B5EF4-FFF2-40B4-BE49-F238E27FC236}">
                      <a16:creationId xmlns:a16="http://schemas.microsoft.com/office/drawing/2014/main" id="{569BFCA1-814A-A709-8B1D-1BD3C8E234DE}"/>
                    </a:ext>
                  </a:extLst>
                </p14:cNvPr>
                <p14:cNvContentPartPr/>
                <p14:nvPr/>
              </p14:nvContentPartPr>
              <p14:xfrm>
                <a:off x="12698505" y="9081945"/>
                <a:ext cx="315360" cy="186480"/>
              </p14:xfrm>
            </p:contentPart>
          </mc:Choice>
          <mc:Fallback>
            <p:pic>
              <p:nvPicPr>
                <p:cNvPr id="236" name="Ink 235">
                  <a:extLst>
                    <a:ext uri="{FF2B5EF4-FFF2-40B4-BE49-F238E27FC236}">
                      <a16:creationId xmlns:a16="http://schemas.microsoft.com/office/drawing/2014/main" id="{569BFCA1-814A-A709-8B1D-1BD3C8E234DE}"/>
                    </a:ext>
                  </a:extLst>
                </p:cNvPr>
                <p:cNvPicPr/>
                <p:nvPr/>
              </p:nvPicPr>
              <p:blipFill>
                <a:blip r:embed="rId490"/>
                <a:stretch>
                  <a:fillRect/>
                </a:stretch>
              </p:blipFill>
              <p:spPr>
                <a:xfrm>
                  <a:off x="12683385" y="9066465"/>
                  <a:ext cx="3459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275" name="Ink 274">
                  <a:extLst>
                    <a:ext uri="{FF2B5EF4-FFF2-40B4-BE49-F238E27FC236}">
                      <a16:creationId xmlns:a16="http://schemas.microsoft.com/office/drawing/2014/main" id="{A6A9AE0F-4066-5708-1E62-F980CE6ECBAE}"/>
                    </a:ext>
                  </a:extLst>
                </p14:cNvPr>
                <p14:cNvContentPartPr/>
                <p14:nvPr/>
              </p14:nvContentPartPr>
              <p14:xfrm>
                <a:off x="15798465" y="7424505"/>
                <a:ext cx="140400" cy="336240"/>
              </p14:xfrm>
            </p:contentPart>
          </mc:Choice>
          <mc:Fallback>
            <p:pic>
              <p:nvPicPr>
                <p:cNvPr id="275" name="Ink 274">
                  <a:extLst>
                    <a:ext uri="{FF2B5EF4-FFF2-40B4-BE49-F238E27FC236}">
                      <a16:creationId xmlns:a16="http://schemas.microsoft.com/office/drawing/2014/main" id="{A6A9AE0F-4066-5708-1E62-F980CE6ECBAE}"/>
                    </a:ext>
                  </a:extLst>
                </p:cNvPr>
                <p:cNvPicPr/>
                <p:nvPr/>
              </p:nvPicPr>
              <p:blipFill>
                <a:blip r:embed="rId492"/>
                <a:stretch>
                  <a:fillRect/>
                </a:stretch>
              </p:blipFill>
              <p:spPr>
                <a:xfrm>
                  <a:off x="15782985" y="7409025"/>
                  <a:ext cx="17064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276" name="Ink 275">
                  <a:extLst>
                    <a:ext uri="{FF2B5EF4-FFF2-40B4-BE49-F238E27FC236}">
                      <a16:creationId xmlns:a16="http://schemas.microsoft.com/office/drawing/2014/main" id="{035BC8BB-BE15-37A9-CF1D-7CDB5D3CE654}"/>
                    </a:ext>
                  </a:extLst>
                </p14:cNvPr>
                <p14:cNvContentPartPr/>
                <p14:nvPr/>
              </p14:nvContentPartPr>
              <p14:xfrm>
                <a:off x="16087545" y="7610625"/>
                <a:ext cx="15480" cy="10800"/>
              </p14:xfrm>
            </p:contentPart>
          </mc:Choice>
          <mc:Fallback>
            <p:pic>
              <p:nvPicPr>
                <p:cNvPr id="276" name="Ink 275">
                  <a:extLst>
                    <a:ext uri="{FF2B5EF4-FFF2-40B4-BE49-F238E27FC236}">
                      <a16:creationId xmlns:a16="http://schemas.microsoft.com/office/drawing/2014/main" id="{035BC8BB-BE15-37A9-CF1D-7CDB5D3CE654}"/>
                    </a:ext>
                  </a:extLst>
                </p:cNvPr>
                <p:cNvPicPr/>
                <p:nvPr/>
              </p:nvPicPr>
              <p:blipFill>
                <a:blip r:embed="rId494"/>
                <a:stretch>
                  <a:fillRect/>
                </a:stretch>
              </p:blipFill>
              <p:spPr>
                <a:xfrm>
                  <a:off x="16072425" y="7595145"/>
                  <a:ext cx="460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277" name="Ink 276">
                  <a:extLst>
                    <a:ext uri="{FF2B5EF4-FFF2-40B4-BE49-F238E27FC236}">
                      <a16:creationId xmlns:a16="http://schemas.microsoft.com/office/drawing/2014/main" id="{50B1A3E2-2E00-8040-B18B-894D3437A5F8}"/>
                    </a:ext>
                  </a:extLst>
                </p14:cNvPr>
                <p14:cNvContentPartPr/>
                <p14:nvPr/>
              </p14:nvContentPartPr>
              <p14:xfrm>
                <a:off x="16191225" y="7417665"/>
                <a:ext cx="356760" cy="312840"/>
              </p14:xfrm>
            </p:contentPart>
          </mc:Choice>
          <mc:Fallback>
            <p:pic>
              <p:nvPicPr>
                <p:cNvPr id="277" name="Ink 276">
                  <a:extLst>
                    <a:ext uri="{FF2B5EF4-FFF2-40B4-BE49-F238E27FC236}">
                      <a16:creationId xmlns:a16="http://schemas.microsoft.com/office/drawing/2014/main" id="{50B1A3E2-2E00-8040-B18B-894D3437A5F8}"/>
                    </a:ext>
                  </a:extLst>
                </p:cNvPr>
                <p:cNvPicPr/>
                <p:nvPr/>
              </p:nvPicPr>
              <p:blipFill>
                <a:blip r:embed="rId496"/>
                <a:stretch>
                  <a:fillRect/>
                </a:stretch>
              </p:blipFill>
              <p:spPr>
                <a:xfrm>
                  <a:off x="16175745" y="7402185"/>
                  <a:ext cx="38700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278" name="Ink 277">
                  <a:extLst>
                    <a:ext uri="{FF2B5EF4-FFF2-40B4-BE49-F238E27FC236}">
                      <a16:creationId xmlns:a16="http://schemas.microsoft.com/office/drawing/2014/main" id="{50D7C784-6FBC-4738-80D4-F69B2594172A}"/>
                    </a:ext>
                  </a:extLst>
                </p14:cNvPr>
                <p14:cNvContentPartPr/>
                <p14:nvPr/>
              </p14:nvContentPartPr>
              <p14:xfrm>
                <a:off x="16670745" y="7375185"/>
                <a:ext cx="104400" cy="403560"/>
              </p14:xfrm>
            </p:contentPart>
          </mc:Choice>
          <mc:Fallback>
            <p:pic>
              <p:nvPicPr>
                <p:cNvPr id="278" name="Ink 277">
                  <a:extLst>
                    <a:ext uri="{FF2B5EF4-FFF2-40B4-BE49-F238E27FC236}">
                      <a16:creationId xmlns:a16="http://schemas.microsoft.com/office/drawing/2014/main" id="{50D7C784-6FBC-4738-80D4-F69B2594172A}"/>
                    </a:ext>
                  </a:extLst>
                </p:cNvPr>
                <p:cNvPicPr/>
                <p:nvPr/>
              </p:nvPicPr>
              <p:blipFill>
                <a:blip r:embed="rId498"/>
                <a:stretch>
                  <a:fillRect/>
                </a:stretch>
              </p:blipFill>
              <p:spPr>
                <a:xfrm>
                  <a:off x="16655625" y="7360065"/>
                  <a:ext cx="13500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279" name="Ink 278">
                  <a:extLst>
                    <a:ext uri="{FF2B5EF4-FFF2-40B4-BE49-F238E27FC236}">
                      <a16:creationId xmlns:a16="http://schemas.microsoft.com/office/drawing/2014/main" id="{62E388B3-6689-AE45-650C-0E68C6062020}"/>
                    </a:ext>
                  </a:extLst>
                </p14:cNvPr>
                <p14:cNvContentPartPr/>
                <p14:nvPr/>
              </p14:nvContentPartPr>
              <p14:xfrm>
                <a:off x="15778305" y="7931385"/>
                <a:ext cx="633600" cy="52920"/>
              </p14:xfrm>
            </p:contentPart>
          </mc:Choice>
          <mc:Fallback>
            <p:pic>
              <p:nvPicPr>
                <p:cNvPr id="279" name="Ink 278">
                  <a:extLst>
                    <a:ext uri="{FF2B5EF4-FFF2-40B4-BE49-F238E27FC236}">
                      <a16:creationId xmlns:a16="http://schemas.microsoft.com/office/drawing/2014/main" id="{62E388B3-6689-AE45-650C-0E68C6062020}"/>
                    </a:ext>
                  </a:extLst>
                </p:cNvPr>
                <p:cNvPicPr/>
                <p:nvPr/>
              </p:nvPicPr>
              <p:blipFill>
                <a:blip r:embed="rId500"/>
                <a:stretch>
                  <a:fillRect/>
                </a:stretch>
              </p:blipFill>
              <p:spPr>
                <a:xfrm>
                  <a:off x="15763185" y="7916265"/>
                  <a:ext cx="66420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280" name="Ink 279">
                  <a:extLst>
                    <a:ext uri="{FF2B5EF4-FFF2-40B4-BE49-F238E27FC236}">
                      <a16:creationId xmlns:a16="http://schemas.microsoft.com/office/drawing/2014/main" id="{E8B39E2C-5250-26CD-6A54-3B703881663C}"/>
                    </a:ext>
                  </a:extLst>
                </p14:cNvPr>
                <p14:cNvContentPartPr/>
                <p14:nvPr/>
              </p14:nvContentPartPr>
              <p14:xfrm>
                <a:off x="15777945" y="8143065"/>
                <a:ext cx="498600" cy="57960"/>
              </p14:xfrm>
            </p:contentPart>
          </mc:Choice>
          <mc:Fallback>
            <p:pic>
              <p:nvPicPr>
                <p:cNvPr id="280" name="Ink 279">
                  <a:extLst>
                    <a:ext uri="{FF2B5EF4-FFF2-40B4-BE49-F238E27FC236}">
                      <a16:creationId xmlns:a16="http://schemas.microsoft.com/office/drawing/2014/main" id="{E8B39E2C-5250-26CD-6A54-3B703881663C}"/>
                    </a:ext>
                  </a:extLst>
                </p:cNvPr>
                <p:cNvPicPr/>
                <p:nvPr/>
              </p:nvPicPr>
              <p:blipFill>
                <a:blip r:embed="rId502"/>
                <a:stretch>
                  <a:fillRect/>
                </a:stretch>
              </p:blipFill>
              <p:spPr>
                <a:xfrm>
                  <a:off x="15762465" y="8127585"/>
                  <a:ext cx="52920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313" name="Ink 312">
                  <a:extLst>
                    <a:ext uri="{FF2B5EF4-FFF2-40B4-BE49-F238E27FC236}">
                      <a16:creationId xmlns:a16="http://schemas.microsoft.com/office/drawing/2014/main" id="{E6C965CB-49C1-25E3-A1F0-7856CDFE8CDF}"/>
                    </a:ext>
                  </a:extLst>
                </p14:cNvPr>
                <p14:cNvContentPartPr/>
                <p14:nvPr/>
              </p14:nvContentPartPr>
              <p14:xfrm>
                <a:off x="15316425" y="7053705"/>
                <a:ext cx="1607040" cy="1508040"/>
              </p14:xfrm>
            </p:contentPart>
          </mc:Choice>
          <mc:Fallback>
            <p:pic>
              <p:nvPicPr>
                <p:cNvPr id="313" name="Ink 312">
                  <a:extLst>
                    <a:ext uri="{FF2B5EF4-FFF2-40B4-BE49-F238E27FC236}">
                      <a16:creationId xmlns:a16="http://schemas.microsoft.com/office/drawing/2014/main" id="{E6C965CB-49C1-25E3-A1F0-7856CDFE8CDF}"/>
                    </a:ext>
                  </a:extLst>
                </p:cNvPr>
                <p:cNvPicPr/>
                <p:nvPr/>
              </p:nvPicPr>
              <p:blipFill>
                <a:blip r:embed="rId504"/>
                <a:stretch>
                  <a:fillRect/>
                </a:stretch>
              </p:blipFill>
              <p:spPr>
                <a:xfrm>
                  <a:off x="15300945" y="7038225"/>
                  <a:ext cx="1637640" cy="1538640"/>
                </a:xfrm>
                <a:prstGeom prst="rect">
                  <a:avLst/>
                </a:prstGeom>
              </p:spPr>
            </p:pic>
          </mc:Fallback>
        </mc:AlternateContent>
      </p:grpSp>
      <p:grpSp>
        <p:nvGrpSpPr>
          <p:cNvPr id="318" name="Group 317">
            <a:extLst>
              <a:ext uri="{FF2B5EF4-FFF2-40B4-BE49-F238E27FC236}">
                <a16:creationId xmlns:a16="http://schemas.microsoft.com/office/drawing/2014/main" id="{DE3B91E6-B16D-83EA-F6FF-447A348D61BE}"/>
              </a:ext>
            </a:extLst>
          </p:cNvPr>
          <p:cNvGrpSpPr/>
          <p:nvPr/>
        </p:nvGrpSpPr>
        <p:grpSpPr>
          <a:xfrm>
            <a:off x="10213785" y="2619585"/>
            <a:ext cx="549720" cy="381240"/>
            <a:chOff x="10213785" y="2619585"/>
            <a:chExt cx="549720" cy="381240"/>
          </a:xfrm>
        </p:grpSpPr>
        <mc:AlternateContent xmlns:mc="http://schemas.openxmlformats.org/markup-compatibility/2006">
          <mc:Choice xmlns:p14="http://schemas.microsoft.com/office/powerpoint/2010/main" Requires="p14">
            <p:contentPart p14:bwMode="auto" r:id="rId505">
              <p14:nvContentPartPr>
                <p14:cNvPr id="315" name="Ink 314">
                  <a:extLst>
                    <a:ext uri="{FF2B5EF4-FFF2-40B4-BE49-F238E27FC236}">
                      <a16:creationId xmlns:a16="http://schemas.microsoft.com/office/drawing/2014/main" id="{F42DE481-836C-E535-9862-AE901A277885}"/>
                    </a:ext>
                  </a:extLst>
                </p14:cNvPr>
                <p14:cNvContentPartPr/>
                <p14:nvPr/>
              </p14:nvContentPartPr>
              <p14:xfrm>
                <a:off x="10213785" y="2679345"/>
                <a:ext cx="431280" cy="50400"/>
              </p14:xfrm>
            </p:contentPart>
          </mc:Choice>
          <mc:Fallback>
            <p:pic>
              <p:nvPicPr>
                <p:cNvPr id="315" name="Ink 314">
                  <a:extLst>
                    <a:ext uri="{FF2B5EF4-FFF2-40B4-BE49-F238E27FC236}">
                      <a16:creationId xmlns:a16="http://schemas.microsoft.com/office/drawing/2014/main" id="{F42DE481-836C-E535-9862-AE901A277885}"/>
                    </a:ext>
                  </a:extLst>
                </p:cNvPr>
                <p:cNvPicPr/>
                <p:nvPr/>
              </p:nvPicPr>
              <p:blipFill>
                <a:blip r:embed="rId506"/>
                <a:stretch>
                  <a:fillRect/>
                </a:stretch>
              </p:blipFill>
              <p:spPr>
                <a:xfrm>
                  <a:off x="10198665" y="2664225"/>
                  <a:ext cx="4618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316" name="Ink 315">
                  <a:extLst>
                    <a:ext uri="{FF2B5EF4-FFF2-40B4-BE49-F238E27FC236}">
                      <a16:creationId xmlns:a16="http://schemas.microsoft.com/office/drawing/2014/main" id="{3F1C657F-D736-84EE-857D-91F68D9C6738}"/>
                    </a:ext>
                  </a:extLst>
                </p14:cNvPr>
                <p14:cNvContentPartPr/>
                <p14:nvPr/>
              </p14:nvContentPartPr>
              <p14:xfrm>
                <a:off x="10387305" y="2884905"/>
                <a:ext cx="262800" cy="45360"/>
              </p14:xfrm>
            </p:contentPart>
          </mc:Choice>
          <mc:Fallback>
            <p:pic>
              <p:nvPicPr>
                <p:cNvPr id="316" name="Ink 315">
                  <a:extLst>
                    <a:ext uri="{FF2B5EF4-FFF2-40B4-BE49-F238E27FC236}">
                      <a16:creationId xmlns:a16="http://schemas.microsoft.com/office/drawing/2014/main" id="{3F1C657F-D736-84EE-857D-91F68D9C6738}"/>
                    </a:ext>
                  </a:extLst>
                </p:cNvPr>
                <p:cNvPicPr/>
                <p:nvPr/>
              </p:nvPicPr>
              <p:blipFill>
                <a:blip r:embed="rId508"/>
                <a:stretch>
                  <a:fillRect/>
                </a:stretch>
              </p:blipFill>
              <p:spPr>
                <a:xfrm>
                  <a:off x="10372185" y="2869425"/>
                  <a:ext cx="29304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317" name="Ink 316">
                  <a:extLst>
                    <a:ext uri="{FF2B5EF4-FFF2-40B4-BE49-F238E27FC236}">
                      <a16:creationId xmlns:a16="http://schemas.microsoft.com/office/drawing/2014/main" id="{87D57720-33F1-2004-93E4-0B795B55B3CA}"/>
                    </a:ext>
                  </a:extLst>
                </p14:cNvPr>
                <p14:cNvContentPartPr/>
                <p14:nvPr/>
              </p14:nvContentPartPr>
              <p14:xfrm>
                <a:off x="10714185" y="2619585"/>
                <a:ext cx="49320" cy="381240"/>
              </p14:xfrm>
            </p:contentPart>
          </mc:Choice>
          <mc:Fallback>
            <p:pic>
              <p:nvPicPr>
                <p:cNvPr id="317" name="Ink 316">
                  <a:extLst>
                    <a:ext uri="{FF2B5EF4-FFF2-40B4-BE49-F238E27FC236}">
                      <a16:creationId xmlns:a16="http://schemas.microsoft.com/office/drawing/2014/main" id="{87D57720-33F1-2004-93E4-0B795B55B3CA}"/>
                    </a:ext>
                  </a:extLst>
                </p:cNvPr>
                <p:cNvPicPr/>
                <p:nvPr/>
              </p:nvPicPr>
              <p:blipFill>
                <a:blip r:embed="rId510"/>
                <a:stretch>
                  <a:fillRect/>
                </a:stretch>
              </p:blipFill>
              <p:spPr>
                <a:xfrm>
                  <a:off x="10699065" y="2604105"/>
                  <a:ext cx="79560" cy="411480"/>
                </a:xfrm>
                <a:prstGeom prst="rect">
                  <a:avLst/>
                </a:prstGeom>
              </p:spPr>
            </p:pic>
          </mc:Fallback>
        </mc:AlternateContent>
      </p:grpSp>
      <p:grpSp>
        <p:nvGrpSpPr>
          <p:cNvPr id="321" name="Group 320">
            <a:extLst>
              <a:ext uri="{FF2B5EF4-FFF2-40B4-BE49-F238E27FC236}">
                <a16:creationId xmlns:a16="http://schemas.microsoft.com/office/drawing/2014/main" id="{F6F66DC0-9D3F-5CB7-7AEB-3DAFD4FA09B1}"/>
              </a:ext>
            </a:extLst>
          </p:cNvPr>
          <p:cNvGrpSpPr/>
          <p:nvPr/>
        </p:nvGrpSpPr>
        <p:grpSpPr>
          <a:xfrm>
            <a:off x="8249625" y="10501425"/>
            <a:ext cx="744120" cy="368280"/>
            <a:chOff x="8249625" y="10501425"/>
            <a:chExt cx="744120" cy="368280"/>
          </a:xfrm>
        </p:grpSpPr>
        <mc:AlternateContent xmlns:mc="http://schemas.openxmlformats.org/markup-compatibility/2006">
          <mc:Choice xmlns:p14="http://schemas.microsoft.com/office/powerpoint/2010/main" Requires="p14">
            <p:contentPart p14:bwMode="auto" r:id="rId511">
              <p14:nvContentPartPr>
                <p14:cNvPr id="319" name="Ink 318">
                  <a:extLst>
                    <a:ext uri="{FF2B5EF4-FFF2-40B4-BE49-F238E27FC236}">
                      <a16:creationId xmlns:a16="http://schemas.microsoft.com/office/drawing/2014/main" id="{8B7DB9BB-1D1D-2E41-B139-BB5793A05034}"/>
                    </a:ext>
                  </a:extLst>
                </p14:cNvPr>
                <p14:cNvContentPartPr/>
                <p14:nvPr/>
              </p14:nvContentPartPr>
              <p14:xfrm>
                <a:off x="8249625" y="10501425"/>
                <a:ext cx="715680" cy="131400"/>
              </p14:xfrm>
            </p:contentPart>
          </mc:Choice>
          <mc:Fallback>
            <p:pic>
              <p:nvPicPr>
                <p:cNvPr id="319" name="Ink 318">
                  <a:extLst>
                    <a:ext uri="{FF2B5EF4-FFF2-40B4-BE49-F238E27FC236}">
                      <a16:creationId xmlns:a16="http://schemas.microsoft.com/office/drawing/2014/main" id="{8B7DB9BB-1D1D-2E41-B139-BB5793A05034}"/>
                    </a:ext>
                  </a:extLst>
                </p:cNvPr>
                <p:cNvPicPr/>
                <p:nvPr/>
              </p:nvPicPr>
              <p:blipFill>
                <a:blip r:embed="rId512"/>
                <a:stretch>
                  <a:fillRect/>
                </a:stretch>
              </p:blipFill>
              <p:spPr>
                <a:xfrm>
                  <a:off x="8234505" y="10486305"/>
                  <a:ext cx="7462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320" name="Ink 319">
                  <a:extLst>
                    <a:ext uri="{FF2B5EF4-FFF2-40B4-BE49-F238E27FC236}">
                      <a16:creationId xmlns:a16="http://schemas.microsoft.com/office/drawing/2014/main" id="{5750A6AA-3B4B-587F-65AC-9EF5FB325966}"/>
                    </a:ext>
                  </a:extLst>
                </p14:cNvPr>
                <p14:cNvContentPartPr/>
                <p14:nvPr/>
              </p14:nvContentPartPr>
              <p14:xfrm>
                <a:off x="8415225" y="10715985"/>
                <a:ext cx="578520" cy="153720"/>
              </p14:xfrm>
            </p:contentPart>
          </mc:Choice>
          <mc:Fallback>
            <p:pic>
              <p:nvPicPr>
                <p:cNvPr id="320" name="Ink 319">
                  <a:extLst>
                    <a:ext uri="{FF2B5EF4-FFF2-40B4-BE49-F238E27FC236}">
                      <a16:creationId xmlns:a16="http://schemas.microsoft.com/office/drawing/2014/main" id="{5750A6AA-3B4B-587F-65AC-9EF5FB325966}"/>
                    </a:ext>
                  </a:extLst>
                </p:cNvPr>
                <p:cNvPicPr/>
                <p:nvPr/>
              </p:nvPicPr>
              <p:blipFill>
                <a:blip r:embed="rId514"/>
                <a:stretch>
                  <a:fillRect/>
                </a:stretch>
              </p:blipFill>
              <p:spPr>
                <a:xfrm>
                  <a:off x="8400105" y="10700865"/>
                  <a:ext cx="609120" cy="184320"/>
                </a:xfrm>
                <a:prstGeom prst="rect">
                  <a:avLst/>
                </a:prstGeom>
              </p:spPr>
            </p:pic>
          </mc:Fallback>
        </mc:AlternateContent>
      </p:grpSp>
      <p:grpSp>
        <p:nvGrpSpPr>
          <p:cNvPr id="334" name="Group 333">
            <a:extLst>
              <a:ext uri="{FF2B5EF4-FFF2-40B4-BE49-F238E27FC236}">
                <a16:creationId xmlns:a16="http://schemas.microsoft.com/office/drawing/2014/main" id="{7AB16395-BF41-9936-BB7F-3600BB681EE0}"/>
              </a:ext>
            </a:extLst>
          </p:cNvPr>
          <p:cNvGrpSpPr/>
          <p:nvPr/>
        </p:nvGrpSpPr>
        <p:grpSpPr>
          <a:xfrm>
            <a:off x="11397105" y="2369385"/>
            <a:ext cx="1463400" cy="437040"/>
            <a:chOff x="11397105" y="2369385"/>
            <a:chExt cx="1463400" cy="437040"/>
          </a:xfrm>
        </p:grpSpPr>
        <mc:AlternateContent xmlns:mc="http://schemas.openxmlformats.org/markup-compatibility/2006">
          <mc:Choice xmlns:p14="http://schemas.microsoft.com/office/powerpoint/2010/main" Requires="p14">
            <p:contentPart p14:bwMode="auto" r:id="rId515">
              <p14:nvContentPartPr>
                <p14:cNvPr id="322" name="Ink 321">
                  <a:extLst>
                    <a:ext uri="{FF2B5EF4-FFF2-40B4-BE49-F238E27FC236}">
                      <a16:creationId xmlns:a16="http://schemas.microsoft.com/office/drawing/2014/main" id="{15D1BDB0-D6D1-5E2E-2CE0-4E7BBDC82F9E}"/>
                    </a:ext>
                  </a:extLst>
                </p14:cNvPr>
                <p14:cNvContentPartPr/>
                <p14:nvPr/>
              </p14:nvContentPartPr>
              <p14:xfrm>
                <a:off x="11513745" y="2476665"/>
                <a:ext cx="35280" cy="326160"/>
              </p14:xfrm>
            </p:contentPart>
          </mc:Choice>
          <mc:Fallback>
            <p:pic>
              <p:nvPicPr>
                <p:cNvPr id="322" name="Ink 321">
                  <a:extLst>
                    <a:ext uri="{FF2B5EF4-FFF2-40B4-BE49-F238E27FC236}">
                      <a16:creationId xmlns:a16="http://schemas.microsoft.com/office/drawing/2014/main" id="{15D1BDB0-D6D1-5E2E-2CE0-4E7BBDC82F9E}"/>
                    </a:ext>
                  </a:extLst>
                </p:cNvPr>
                <p:cNvPicPr/>
                <p:nvPr/>
              </p:nvPicPr>
              <p:blipFill>
                <a:blip r:embed="rId516"/>
                <a:stretch>
                  <a:fillRect/>
                </a:stretch>
              </p:blipFill>
              <p:spPr>
                <a:xfrm>
                  <a:off x="11498625" y="2461545"/>
                  <a:ext cx="6552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323" name="Ink 322">
                  <a:extLst>
                    <a:ext uri="{FF2B5EF4-FFF2-40B4-BE49-F238E27FC236}">
                      <a16:creationId xmlns:a16="http://schemas.microsoft.com/office/drawing/2014/main" id="{33D14E47-1668-7380-75C5-988E2930BC35}"/>
                    </a:ext>
                  </a:extLst>
                </p14:cNvPr>
                <p14:cNvContentPartPr/>
                <p14:nvPr/>
              </p14:nvContentPartPr>
              <p14:xfrm>
                <a:off x="11397105" y="2369385"/>
                <a:ext cx="40680" cy="129960"/>
              </p14:xfrm>
            </p:contentPart>
          </mc:Choice>
          <mc:Fallback>
            <p:pic>
              <p:nvPicPr>
                <p:cNvPr id="323" name="Ink 322">
                  <a:extLst>
                    <a:ext uri="{FF2B5EF4-FFF2-40B4-BE49-F238E27FC236}">
                      <a16:creationId xmlns:a16="http://schemas.microsoft.com/office/drawing/2014/main" id="{33D14E47-1668-7380-75C5-988E2930BC35}"/>
                    </a:ext>
                  </a:extLst>
                </p:cNvPr>
                <p:cNvPicPr/>
                <p:nvPr/>
              </p:nvPicPr>
              <p:blipFill>
                <a:blip r:embed="rId518"/>
                <a:stretch>
                  <a:fillRect/>
                </a:stretch>
              </p:blipFill>
              <p:spPr>
                <a:xfrm>
                  <a:off x="11381985" y="2354265"/>
                  <a:ext cx="712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324" name="Ink 323">
                  <a:extLst>
                    <a:ext uri="{FF2B5EF4-FFF2-40B4-BE49-F238E27FC236}">
                      <a16:creationId xmlns:a16="http://schemas.microsoft.com/office/drawing/2014/main" id="{E88825B0-24AC-BD63-F5B3-DDA71F3A61AA}"/>
                    </a:ext>
                  </a:extLst>
                </p14:cNvPr>
                <p14:cNvContentPartPr/>
                <p14:nvPr/>
              </p14:nvContentPartPr>
              <p14:xfrm>
                <a:off x="11729745" y="2397825"/>
                <a:ext cx="158760" cy="408240"/>
              </p14:xfrm>
            </p:contentPart>
          </mc:Choice>
          <mc:Fallback>
            <p:pic>
              <p:nvPicPr>
                <p:cNvPr id="324" name="Ink 323">
                  <a:extLst>
                    <a:ext uri="{FF2B5EF4-FFF2-40B4-BE49-F238E27FC236}">
                      <a16:creationId xmlns:a16="http://schemas.microsoft.com/office/drawing/2014/main" id="{E88825B0-24AC-BD63-F5B3-DDA71F3A61AA}"/>
                    </a:ext>
                  </a:extLst>
                </p:cNvPr>
                <p:cNvPicPr/>
                <p:nvPr/>
              </p:nvPicPr>
              <p:blipFill>
                <a:blip r:embed="rId520"/>
                <a:stretch>
                  <a:fillRect/>
                </a:stretch>
              </p:blipFill>
              <p:spPr>
                <a:xfrm>
                  <a:off x="11714265" y="2382345"/>
                  <a:ext cx="18936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325" name="Ink 324">
                  <a:extLst>
                    <a:ext uri="{FF2B5EF4-FFF2-40B4-BE49-F238E27FC236}">
                      <a16:creationId xmlns:a16="http://schemas.microsoft.com/office/drawing/2014/main" id="{DA7340C9-9EBB-C39C-7644-7D2236479177}"/>
                    </a:ext>
                  </a:extLst>
                </p14:cNvPr>
                <p14:cNvContentPartPr/>
                <p14:nvPr/>
              </p14:nvContentPartPr>
              <p14:xfrm>
                <a:off x="11768625" y="2580345"/>
                <a:ext cx="816840" cy="202320"/>
              </p14:xfrm>
            </p:contentPart>
          </mc:Choice>
          <mc:Fallback>
            <p:pic>
              <p:nvPicPr>
                <p:cNvPr id="325" name="Ink 324">
                  <a:extLst>
                    <a:ext uri="{FF2B5EF4-FFF2-40B4-BE49-F238E27FC236}">
                      <a16:creationId xmlns:a16="http://schemas.microsoft.com/office/drawing/2014/main" id="{DA7340C9-9EBB-C39C-7644-7D2236479177}"/>
                    </a:ext>
                  </a:extLst>
                </p:cNvPr>
                <p:cNvPicPr/>
                <p:nvPr/>
              </p:nvPicPr>
              <p:blipFill>
                <a:blip r:embed="rId522"/>
                <a:stretch>
                  <a:fillRect/>
                </a:stretch>
              </p:blipFill>
              <p:spPr>
                <a:xfrm>
                  <a:off x="11753145" y="2565225"/>
                  <a:ext cx="84744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326" name="Ink 325">
                  <a:extLst>
                    <a:ext uri="{FF2B5EF4-FFF2-40B4-BE49-F238E27FC236}">
                      <a16:creationId xmlns:a16="http://schemas.microsoft.com/office/drawing/2014/main" id="{8E0E3D97-0707-9C7F-2752-99B520D906C3}"/>
                    </a:ext>
                  </a:extLst>
                </p14:cNvPr>
                <p14:cNvContentPartPr/>
                <p14:nvPr/>
              </p14:nvContentPartPr>
              <p14:xfrm>
                <a:off x="12653145" y="2694465"/>
                <a:ext cx="207360" cy="57960"/>
              </p14:xfrm>
            </p:contentPart>
          </mc:Choice>
          <mc:Fallback>
            <p:pic>
              <p:nvPicPr>
                <p:cNvPr id="326" name="Ink 325">
                  <a:extLst>
                    <a:ext uri="{FF2B5EF4-FFF2-40B4-BE49-F238E27FC236}">
                      <a16:creationId xmlns:a16="http://schemas.microsoft.com/office/drawing/2014/main" id="{8E0E3D97-0707-9C7F-2752-99B520D906C3}"/>
                    </a:ext>
                  </a:extLst>
                </p:cNvPr>
                <p:cNvPicPr/>
                <p:nvPr/>
              </p:nvPicPr>
              <p:blipFill>
                <a:blip r:embed="rId524"/>
                <a:stretch>
                  <a:fillRect/>
                </a:stretch>
              </p:blipFill>
              <p:spPr>
                <a:xfrm>
                  <a:off x="12637665" y="2679345"/>
                  <a:ext cx="23796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327" name="Ink 326">
                  <a:extLst>
                    <a:ext uri="{FF2B5EF4-FFF2-40B4-BE49-F238E27FC236}">
                      <a16:creationId xmlns:a16="http://schemas.microsoft.com/office/drawing/2014/main" id="{E168DA68-57AE-4456-B51F-37F6C1A68CB6}"/>
                    </a:ext>
                  </a:extLst>
                </p14:cNvPr>
                <p14:cNvContentPartPr/>
                <p14:nvPr/>
              </p14:nvContentPartPr>
              <p14:xfrm>
                <a:off x="12564225" y="2689425"/>
                <a:ext cx="170280" cy="117000"/>
              </p14:xfrm>
            </p:contentPart>
          </mc:Choice>
          <mc:Fallback>
            <p:pic>
              <p:nvPicPr>
                <p:cNvPr id="327" name="Ink 326">
                  <a:extLst>
                    <a:ext uri="{FF2B5EF4-FFF2-40B4-BE49-F238E27FC236}">
                      <a16:creationId xmlns:a16="http://schemas.microsoft.com/office/drawing/2014/main" id="{E168DA68-57AE-4456-B51F-37F6C1A68CB6}"/>
                    </a:ext>
                  </a:extLst>
                </p:cNvPr>
                <p:cNvPicPr/>
                <p:nvPr/>
              </p:nvPicPr>
              <p:blipFill>
                <a:blip r:embed="rId526"/>
                <a:stretch>
                  <a:fillRect/>
                </a:stretch>
              </p:blipFill>
              <p:spPr>
                <a:xfrm>
                  <a:off x="12549105" y="2674305"/>
                  <a:ext cx="200520" cy="147600"/>
                </a:xfrm>
                <a:prstGeom prst="rect">
                  <a:avLst/>
                </a:prstGeom>
              </p:spPr>
            </p:pic>
          </mc:Fallback>
        </mc:AlternateContent>
      </p:grpSp>
      <p:grpSp>
        <p:nvGrpSpPr>
          <p:cNvPr id="333" name="Group 332">
            <a:extLst>
              <a:ext uri="{FF2B5EF4-FFF2-40B4-BE49-F238E27FC236}">
                <a16:creationId xmlns:a16="http://schemas.microsoft.com/office/drawing/2014/main" id="{0508578A-ECF2-6764-4068-4F5CEB384786}"/>
              </a:ext>
            </a:extLst>
          </p:cNvPr>
          <p:cNvGrpSpPr/>
          <p:nvPr/>
        </p:nvGrpSpPr>
        <p:grpSpPr>
          <a:xfrm>
            <a:off x="13170465" y="2488545"/>
            <a:ext cx="1049040" cy="446760"/>
            <a:chOff x="13170465" y="2488545"/>
            <a:chExt cx="1049040" cy="446760"/>
          </a:xfrm>
        </p:grpSpPr>
        <mc:AlternateContent xmlns:mc="http://schemas.openxmlformats.org/markup-compatibility/2006">
          <mc:Choice xmlns:p14="http://schemas.microsoft.com/office/powerpoint/2010/main" Requires="p14">
            <p:contentPart p14:bwMode="auto" r:id="rId527">
              <p14:nvContentPartPr>
                <p14:cNvPr id="328" name="Ink 327">
                  <a:extLst>
                    <a:ext uri="{FF2B5EF4-FFF2-40B4-BE49-F238E27FC236}">
                      <a16:creationId xmlns:a16="http://schemas.microsoft.com/office/drawing/2014/main" id="{CD429534-0360-470B-EBE6-BEBE4EF93A20}"/>
                    </a:ext>
                  </a:extLst>
                </p14:cNvPr>
                <p14:cNvContentPartPr/>
                <p14:nvPr/>
              </p14:nvContentPartPr>
              <p14:xfrm>
                <a:off x="13170465" y="2581065"/>
                <a:ext cx="57600" cy="265680"/>
              </p14:xfrm>
            </p:contentPart>
          </mc:Choice>
          <mc:Fallback>
            <p:pic>
              <p:nvPicPr>
                <p:cNvPr id="328" name="Ink 327">
                  <a:extLst>
                    <a:ext uri="{FF2B5EF4-FFF2-40B4-BE49-F238E27FC236}">
                      <a16:creationId xmlns:a16="http://schemas.microsoft.com/office/drawing/2014/main" id="{CD429534-0360-470B-EBE6-BEBE4EF93A20}"/>
                    </a:ext>
                  </a:extLst>
                </p:cNvPr>
                <p:cNvPicPr/>
                <p:nvPr/>
              </p:nvPicPr>
              <p:blipFill>
                <a:blip r:embed="rId528"/>
                <a:stretch>
                  <a:fillRect/>
                </a:stretch>
              </p:blipFill>
              <p:spPr>
                <a:xfrm>
                  <a:off x="13155345" y="2565945"/>
                  <a:ext cx="8820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329" name="Ink 328">
                  <a:extLst>
                    <a:ext uri="{FF2B5EF4-FFF2-40B4-BE49-F238E27FC236}">
                      <a16:creationId xmlns:a16="http://schemas.microsoft.com/office/drawing/2014/main" id="{FFA3404D-C2C4-2838-C6B0-3D8F721859EE}"/>
                    </a:ext>
                  </a:extLst>
                </p14:cNvPr>
                <p14:cNvContentPartPr/>
                <p14:nvPr/>
              </p14:nvContentPartPr>
              <p14:xfrm>
                <a:off x="13184145" y="2488545"/>
                <a:ext cx="9000" cy="88560"/>
              </p14:xfrm>
            </p:contentPart>
          </mc:Choice>
          <mc:Fallback>
            <p:pic>
              <p:nvPicPr>
                <p:cNvPr id="329" name="Ink 328">
                  <a:extLst>
                    <a:ext uri="{FF2B5EF4-FFF2-40B4-BE49-F238E27FC236}">
                      <a16:creationId xmlns:a16="http://schemas.microsoft.com/office/drawing/2014/main" id="{FFA3404D-C2C4-2838-C6B0-3D8F721859EE}"/>
                    </a:ext>
                  </a:extLst>
                </p:cNvPr>
                <p:cNvPicPr/>
                <p:nvPr/>
              </p:nvPicPr>
              <p:blipFill>
                <a:blip r:embed="rId530"/>
                <a:stretch>
                  <a:fillRect/>
                </a:stretch>
              </p:blipFill>
              <p:spPr>
                <a:xfrm>
                  <a:off x="13169025" y="2473065"/>
                  <a:ext cx="396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330" name="Ink 329">
                  <a:extLst>
                    <a:ext uri="{FF2B5EF4-FFF2-40B4-BE49-F238E27FC236}">
                      <a16:creationId xmlns:a16="http://schemas.microsoft.com/office/drawing/2014/main" id="{2CFB02A4-571E-58A2-9C97-C6B0AC38DFB0}"/>
                    </a:ext>
                  </a:extLst>
                </p14:cNvPr>
                <p14:cNvContentPartPr/>
                <p14:nvPr/>
              </p14:nvContentPartPr>
              <p14:xfrm>
                <a:off x="13439025" y="2595465"/>
                <a:ext cx="50400" cy="261720"/>
              </p14:xfrm>
            </p:contentPart>
          </mc:Choice>
          <mc:Fallback>
            <p:pic>
              <p:nvPicPr>
                <p:cNvPr id="330" name="Ink 329">
                  <a:extLst>
                    <a:ext uri="{FF2B5EF4-FFF2-40B4-BE49-F238E27FC236}">
                      <a16:creationId xmlns:a16="http://schemas.microsoft.com/office/drawing/2014/main" id="{2CFB02A4-571E-58A2-9C97-C6B0AC38DFB0}"/>
                    </a:ext>
                  </a:extLst>
                </p:cNvPr>
                <p:cNvPicPr/>
                <p:nvPr/>
              </p:nvPicPr>
              <p:blipFill>
                <a:blip r:embed="rId532"/>
                <a:stretch>
                  <a:fillRect/>
                </a:stretch>
              </p:blipFill>
              <p:spPr>
                <a:xfrm>
                  <a:off x="13423545" y="2579985"/>
                  <a:ext cx="8064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331" name="Ink 330">
                  <a:extLst>
                    <a:ext uri="{FF2B5EF4-FFF2-40B4-BE49-F238E27FC236}">
                      <a16:creationId xmlns:a16="http://schemas.microsoft.com/office/drawing/2014/main" id="{75FBE8A6-0D47-764B-513F-DF0F25F531C2}"/>
                    </a:ext>
                  </a:extLst>
                </p14:cNvPr>
                <p14:cNvContentPartPr/>
                <p14:nvPr/>
              </p14:nvContentPartPr>
              <p14:xfrm>
                <a:off x="13356585" y="2655225"/>
                <a:ext cx="774000" cy="146880"/>
              </p14:xfrm>
            </p:contentPart>
          </mc:Choice>
          <mc:Fallback>
            <p:pic>
              <p:nvPicPr>
                <p:cNvPr id="331" name="Ink 330">
                  <a:extLst>
                    <a:ext uri="{FF2B5EF4-FFF2-40B4-BE49-F238E27FC236}">
                      <a16:creationId xmlns:a16="http://schemas.microsoft.com/office/drawing/2014/main" id="{75FBE8A6-0D47-764B-513F-DF0F25F531C2}"/>
                    </a:ext>
                  </a:extLst>
                </p:cNvPr>
                <p:cNvPicPr/>
                <p:nvPr/>
              </p:nvPicPr>
              <p:blipFill>
                <a:blip r:embed="rId534"/>
                <a:stretch>
                  <a:fillRect/>
                </a:stretch>
              </p:blipFill>
              <p:spPr>
                <a:xfrm>
                  <a:off x="13341465" y="2640105"/>
                  <a:ext cx="8046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332" name="Ink 331">
                  <a:extLst>
                    <a:ext uri="{FF2B5EF4-FFF2-40B4-BE49-F238E27FC236}">
                      <a16:creationId xmlns:a16="http://schemas.microsoft.com/office/drawing/2014/main" id="{D47C238C-C6FB-0165-F613-08A4F5BC609B}"/>
                    </a:ext>
                  </a:extLst>
                </p14:cNvPr>
                <p14:cNvContentPartPr/>
                <p14:nvPr/>
              </p14:nvContentPartPr>
              <p14:xfrm>
                <a:off x="14148945" y="2706345"/>
                <a:ext cx="70560" cy="228960"/>
              </p14:xfrm>
            </p:contentPart>
          </mc:Choice>
          <mc:Fallback>
            <p:pic>
              <p:nvPicPr>
                <p:cNvPr id="332" name="Ink 331">
                  <a:extLst>
                    <a:ext uri="{FF2B5EF4-FFF2-40B4-BE49-F238E27FC236}">
                      <a16:creationId xmlns:a16="http://schemas.microsoft.com/office/drawing/2014/main" id="{D47C238C-C6FB-0165-F613-08A4F5BC609B}"/>
                    </a:ext>
                  </a:extLst>
                </p:cNvPr>
                <p:cNvPicPr/>
                <p:nvPr/>
              </p:nvPicPr>
              <p:blipFill>
                <a:blip r:embed="rId536"/>
                <a:stretch>
                  <a:fillRect/>
                </a:stretch>
              </p:blipFill>
              <p:spPr>
                <a:xfrm>
                  <a:off x="14133825" y="2690865"/>
                  <a:ext cx="100800" cy="259200"/>
                </a:xfrm>
                <a:prstGeom prst="rect">
                  <a:avLst/>
                </a:prstGeom>
              </p:spPr>
            </p:pic>
          </mc:Fallback>
        </mc:AlternateContent>
      </p:grpSp>
      <p:grpSp>
        <p:nvGrpSpPr>
          <p:cNvPr id="360" name="Group 359">
            <a:extLst>
              <a:ext uri="{FF2B5EF4-FFF2-40B4-BE49-F238E27FC236}">
                <a16:creationId xmlns:a16="http://schemas.microsoft.com/office/drawing/2014/main" id="{55CD599A-DD64-6725-5823-41233C123AED}"/>
              </a:ext>
            </a:extLst>
          </p:cNvPr>
          <p:cNvGrpSpPr/>
          <p:nvPr/>
        </p:nvGrpSpPr>
        <p:grpSpPr>
          <a:xfrm>
            <a:off x="11600865" y="3395025"/>
            <a:ext cx="2063880" cy="614520"/>
            <a:chOff x="11600865" y="3395025"/>
            <a:chExt cx="2063880" cy="614520"/>
          </a:xfrm>
        </p:grpSpPr>
        <mc:AlternateContent xmlns:mc="http://schemas.openxmlformats.org/markup-compatibility/2006">
          <mc:Choice xmlns:p14="http://schemas.microsoft.com/office/powerpoint/2010/main" Requires="p14">
            <p:contentPart p14:bwMode="auto" r:id="rId537">
              <p14:nvContentPartPr>
                <p14:cNvPr id="335" name="Ink 334">
                  <a:extLst>
                    <a:ext uri="{FF2B5EF4-FFF2-40B4-BE49-F238E27FC236}">
                      <a16:creationId xmlns:a16="http://schemas.microsoft.com/office/drawing/2014/main" id="{B50DC5D3-C456-BD52-A532-620028BF0E25}"/>
                    </a:ext>
                  </a:extLst>
                </p14:cNvPr>
                <p14:cNvContentPartPr/>
                <p14:nvPr/>
              </p14:nvContentPartPr>
              <p14:xfrm>
                <a:off x="11600865" y="3414105"/>
                <a:ext cx="246240" cy="414720"/>
              </p14:xfrm>
            </p:contentPart>
          </mc:Choice>
          <mc:Fallback>
            <p:pic>
              <p:nvPicPr>
                <p:cNvPr id="335" name="Ink 334">
                  <a:extLst>
                    <a:ext uri="{FF2B5EF4-FFF2-40B4-BE49-F238E27FC236}">
                      <a16:creationId xmlns:a16="http://schemas.microsoft.com/office/drawing/2014/main" id="{B50DC5D3-C456-BD52-A532-620028BF0E25}"/>
                    </a:ext>
                  </a:extLst>
                </p:cNvPr>
                <p:cNvPicPr/>
                <p:nvPr/>
              </p:nvPicPr>
              <p:blipFill>
                <a:blip r:embed="rId538"/>
                <a:stretch>
                  <a:fillRect/>
                </a:stretch>
              </p:blipFill>
              <p:spPr>
                <a:xfrm>
                  <a:off x="11585385" y="3398985"/>
                  <a:ext cx="276840" cy="44532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336" name="Ink 335">
                  <a:extLst>
                    <a:ext uri="{FF2B5EF4-FFF2-40B4-BE49-F238E27FC236}">
                      <a16:creationId xmlns:a16="http://schemas.microsoft.com/office/drawing/2014/main" id="{B6B420C8-FC83-BAEB-D90B-BF7BF0D4AC60}"/>
                    </a:ext>
                  </a:extLst>
                </p14:cNvPr>
                <p14:cNvContentPartPr/>
                <p14:nvPr/>
              </p14:nvContentPartPr>
              <p14:xfrm>
                <a:off x="11910465" y="3667185"/>
                <a:ext cx="220680" cy="175320"/>
              </p14:xfrm>
            </p:contentPart>
          </mc:Choice>
          <mc:Fallback>
            <p:pic>
              <p:nvPicPr>
                <p:cNvPr id="336" name="Ink 335">
                  <a:extLst>
                    <a:ext uri="{FF2B5EF4-FFF2-40B4-BE49-F238E27FC236}">
                      <a16:creationId xmlns:a16="http://schemas.microsoft.com/office/drawing/2014/main" id="{B6B420C8-FC83-BAEB-D90B-BF7BF0D4AC60}"/>
                    </a:ext>
                  </a:extLst>
                </p:cNvPr>
                <p:cNvPicPr/>
                <p:nvPr/>
              </p:nvPicPr>
              <p:blipFill>
                <a:blip r:embed="rId540"/>
                <a:stretch>
                  <a:fillRect/>
                </a:stretch>
              </p:blipFill>
              <p:spPr>
                <a:xfrm>
                  <a:off x="11894985" y="3652065"/>
                  <a:ext cx="25092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337" name="Ink 336">
                  <a:extLst>
                    <a:ext uri="{FF2B5EF4-FFF2-40B4-BE49-F238E27FC236}">
                      <a16:creationId xmlns:a16="http://schemas.microsoft.com/office/drawing/2014/main" id="{00FB6B66-8E98-9B20-6099-44956B9BA254}"/>
                    </a:ext>
                  </a:extLst>
                </p14:cNvPr>
                <p14:cNvContentPartPr/>
                <p14:nvPr/>
              </p14:nvContentPartPr>
              <p14:xfrm>
                <a:off x="12207105" y="3502665"/>
                <a:ext cx="400320" cy="362160"/>
              </p14:xfrm>
            </p:contentPart>
          </mc:Choice>
          <mc:Fallback>
            <p:pic>
              <p:nvPicPr>
                <p:cNvPr id="337" name="Ink 336">
                  <a:extLst>
                    <a:ext uri="{FF2B5EF4-FFF2-40B4-BE49-F238E27FC236}">
                      <a16:creationId xmlns:a16="http://schemas.microsoft.com/office/drawing/2014/main" id="{00FB6B66-8E98-9B20-6099-44956B9BA254}"/>
                    </a:ext>
                  </a:extLst>
                </p:cNvPr>
                <p:cNvPicPr/>
                <p:nvPr/>
              </p:nvPicPr>
              <p:blipFill>
                <a:blip r:embed="rId542"/>
                <a:stretch>
                  <a:fillRect/>
                </a:stretch>
              </p:blipFill>
              <p:spPr>
                <a:xfrm>
                  <a:off x="12191625" y="3487545"/>
                  <a:ext cx="43092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338" name="Ink 337">
                  <a:extLst>
                    <a:ext uri="{FF2B5EF4-FFF2-40B4-BE49-F238E27FC236}">
                      <a16:creationId xmlns:a16="http://schemas.microsoft.com/office/drawing/2014/main" id="{5A591D09-71EA-6671-3ECA-AB4594724AA6}"/>
                    </a:ext>
                  </a:extLst>
                </p14:cNvPr>
                <p14:cNvContentPartPr/>
                <p14:nvPr/>
              </p14:nvContentPartPr>
              <p14:xfrm>
                <a:off x="12160665" y="3569625"/>
                <a:ext cx="142200" cy="146520"/>
              </p14:xfrm>
            </p:contentPart>
          </mc:Choice>
          <mc:Fallback>
            <p:pic>
              <p:nvPicPr>
                <p:cNvPr id="338" name="Ink 337">
                  <a:extLst>
                    <a:ext uri="{FF2B5EF4-FFF2-40B4-BE49-F238E27FC236}">
                      <a16:creationId xmlns:a16="http://schemas.microsoft.com/office/drawing/2014/main" id="{5A591D09-71EA-6671-3ECA-AB4594724AA6}"/>
                    </a:ext>
                  </a:extLst>
                </p:cNvPr>
                <p:cNvPicPr/>
                <p:nvPr/>
              </p:nvPicPr>
              <p:blipFill>
                <a:blip r:embed="rId544"/>
                <a:stretch>
                  <a:fillRect/>
                </a:stretch>
              </p:blipFill>
              <p:spPr>
                <a:xfrm>
                  <a:off x="12145545" y="3554145"/>
                  <a:ext cx="1728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339" name="Ink 338">
                  <a:extLst>
                    <a:ext uri="{FF2B5EF4-FFF2-40B4-BE49-F238E27FC236}">
                      <a16:creationId xmlns:a16="http://schemas.microsoft.com/office/drawing/2014/main" id="{2E866324-15B0-18B2-E81C-94283A50F9FF}"/>
                    </a:ext>
                  </a:extLst>
                </p14:cNvPr>
                <p14:cNvContentPartPr/>
                <p14:nvPr/>
              </p14:nvContentPartPr>
              <p14:xfrm>
                <a:off x="12504465" y="3395025"/>
                <a:ext cx="389880" cy="489240"/>
              </p14:xfrm>
            </p:contentPart>
          </mc:Choice>
          <mc:Fallback>
            <p:pic>
              <p:nvPicPr>
                <p:cNvPr id="339" name="Ink 338">
                  <a:extLst>
                    <a:ext uri="{FF2B5EF4-FFF2-40B4-BE49-F238E27FC236}">
                      <a16:creationId xmlns:a16="http://schemas.microsoft.com/office/drawing/2014/main" id="{2E866324-15B0-18B2-E81C-94283A50F9FF}"/>
                    </a:ext>
                  </a:extLst>
                </p:cNvPr>
                <p:cNvPicPr/>
                <p:nvPr/>
              </p:nvPicPr>
              <p:blipFill>
                <a:blip r:embed="rId546"/>
                <a:stretch>
                  <a:fillRect/>
                </a:stretch>
              </p:blipFill>
              <p:spPr>
                <a:xfrm>
                  <a:off x="12489345" y="3379905"/>
                  <a:ext cx="420480" cy="51984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340" name="Ink 339">
                  <a:extLst>
                    <a:ext uri="{FF2B5EF4-FFF2-40B4-BE49-F238E27FC236}">
                      <a16:creationId xmlns:a16="http://schemas.microsoft.com/office/drawing/2014/main" id="{721D47F2-5A77-765B-70EE-FF160E2B0406}"/>
                    </a:ext>
                  </a:extLst>
                </p14:cNvPr>
                <p14:cNvContentPartPr/>
                <p14:nvPr/>
              </p14:nvContentPartPr>
              <p14:xfrm>
                <a:off x="12854745" y="3584745"/>
                <a:ext cx="10080" cy="86040"/>
              </p14:xfrm>
            </p:contentPart>
          </mc:Choice>
          <mc:Fallback>
            <p:pic>
              <p:nvPicPr>
                <p:cNvPr id="340" name="Ink 339">
                  <a:extLst>
                    <a:ext uri="{FF2B5EF4-FFF2-40B4-BE49-F238E27FC236}">
                      <a16:creationId xmlns:a16="http://schemas.microsoft.com/office/drawing/2014/main" id="{721D47F2-5A77-765B-70EE-FF160E2B0406}"/>
                    </a:ext>
                  </a:extLst>
                </p:cNvPr>
                <p:cNvPicPr/>
                <p:nvPr/>
              </p:nvPicPr>
              <p:blipFill>
                <a:blip r:embed="rId548"/>
                <a:stretch>
                  <a:fillRect/>
                </a:stretch>
              </p:blipFill>
              <p:spPr>
                <a:xfrm>
                  <a:off x="12839625" y="3569265"/>
                  <a:ext cx="403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341" name="Ink 340">
                  <a:extLst>
                    <a:ext uri="{FF2B5EF4-FFF2-40B4-BE49-F238E27FC236}">
                      <a16:creationId xmlns:a16="http://schemas.microsoft.com/office/drawing/2014/main" id="{14F75B09-43E9-E591-43EC-05D468059EE0}"/>
                    </a:ext>
                  </a:extLst>
                </p14:cNvPr>
                <p14:cNvContentPartPr/>
                <p14:nvPr/>
              </p14:nvContentPartPr>
              <p14:xfrm>
                <a:off x="12983985" y="3577905"/>
                <a:ext cx="359640" cy="431640"/>
              </p14:xfrm>
            </p:contentPart>
          </mc:Choice>
          <mc:Fallback>
            <p:pic>
              <p:nvPicPr>
                <p:cNvPr id="341" name="Ink 340">
                  <a:extLst>
                    <a:ext uri="{FF2B5EF4-FFF2-40B4-BE49-F238E27FC236}">
                      <a16:creationId xmlns:a16="http://schemas.microsoft.com/office/drawing/2014/main" id="{14F75B09-43E9-E591-43EC-05D468059EE0}"/>
                    </a:ext>
                  </a:extLst>
                </p:cNvPr>
                <p:cNvPicPr/>
                <p:nvPr/>
              </p:nvPicPr>
              <p:blipFill>
                <a:blip r:embed="rId550"/>
                <a:stretch>
                  <a:fillRect/>
                </a:stretch>
              </p:blipFill>
              <p:spPr>
                <a:xfrm>
                  <a:off x="12968865" y="3562785"/>
                  <a:ext cx="38988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342" name="Ink 341">
                  <a:extLst>
                    <a:ext uri="{FF2B5EF4-FFF2-40B4-BE49-F238E27FC236}">
                      <a16:creationId xmlns:a16="http://schemas.microsoft.com/office/drawing/2014/main" id="{2E874FE3-66DF-47C1-9AE9-5CC8EC04A090}"/>
                    </a:ext>
                  </a:extLst>
                </p14:cNvPr>
                <p14:cNvContentPartPr/>
                <p14:nvPr/>
              </p14:nvContentPartPr>
              <p14:xfrm>
                <a:off x="13478265" y="3842865"/>
                <a:ext cx="186480" cy="16560"/>
              </p14:xfrm>
            </p:contentPart>
          </mc:Choice>
          <mc:Fallback>
            <p:pic>
              <p:nvPicPr>
                <p:cNvPr id="342" name="Ink 341">
                  <a:extLst>
                    <a:ext uri="{FF2B5EF4-FFF2-40B4-BE49-F238E27FC236}">
                      <a16:creationId xmlns:a16="http://schemas.microsoft.com/office/drawing/2014/main" id="{2E874FE3-66DF-47C1-9AE9-5CC8EC04A090}"/>
                    </a:ext>
                  </a:extLst>
                </p:cNvPr>
                <p:cNvPicPr/>
                <p:nvPr/>
              </p:nvPicPr>
              <p:blipFill>
                <a:blip r:embed="rId552"/>
                <a:stretch>
                  <a:fillRect/>
                </a:stretch>
              </p:blipFill>
              <p:spPr>
                <a:xfrm>
                  <a:off x="13463145" y="3827385"/>
                  <a:ext cx="2170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343" name="Ink 342">
                  <a:extLst>
                    <a:ext uri="{FF2B5EF4-FFF2-40B4-BE49-F238E27FC236}">
                      <a16:creationId xmlns:a16="http://schemas.microsoft.com/office/drawing/2014/main" id="{4952309A-E1AF-4D86-EFDA-8848496BDDCD}"/>
                    </a:ext>
                  </a:extLst>
                </p14:cNvPr>
                <p14:cNvContentPartPr/>
                <p14:nvPr/>
              </p14:nvContentPartPr>
              <p14:xfrm>
                <a:off x="13571865" y="3923505"/>
                <a:ext cx="80640" cy="5040"/>
              </p14:xfrm>
            </p:contentPart>
          </mc:Choice>
          <mc:Fallback>
            <p:pic>
              <p:nvPicPr>
                <p:cNvPr id="343" name="Ink 342">
                  <a:extLst>
                    <a:ext uri="{FF2B5EF4-FFF2-40B4-BE49-F238E27FC236}">
                      <a16:creationId xmlns:a16="http://schemas.microsoft.com/office/drawing/2014/main" id="{4952309A-E1AF-4D86-EFDA-8848496BDDCD}"/>
                    </a:ext>
                  </a:extLst>
                </p:cNvPr>
                <p:cNvPicPr/>
                <p:nvPr/>
              </p:nvPicPr>
              <p:blipFill>
                <a:blip r:embed="rId554"/>
                <a:stretch>
                  <a:fillRect/>
                </a:stretch>
              </p:blipFill>
              <p:spPr>
                <a:xfrm>
                  <a:off x="13556745" y="3908385"/>
                  <a:ext cx="110880" cy="35280"/>
                </a:xfrm>
                <a:prstGeom prst="rect">
                  <a:avLst/>
                </a:prstGeom>
              </p:spPr>
            </p:pic>
          </mc:Fallback>
        </mc:AlternateContent>
      </p:grpSp>
      <p:grpSp>
        <p:nvGrpSpPr>
          <p:cNvPr id="359" name="Group 358">
            <a:extLst>
              <a:ext uri="{FF2B5EF4-FFF2-40B4-BE49-F238E27FC236}">
                <a16:creationId xmlns:a16="http://schemas.microsoft.com/office/drawing/2014/main" id="{2BA016B8-6AC2-013D-2A86-5C29248899D1}"/>
              </a:ext>
            </a:extLst>
          </p:cNvPr>
          <p:cNvGrpSpPr/>
          <p:nvPr/>
        </p:nvGrpSpPr>
        <p:grpSpPr>
          <a:xfrm>
            <a:off x="14282505" y="3594105"/>
            <a:ext cx="3851640" cy="626400"/>
            <a:chOff x="14282505" y="3594105"/>
            <a:chExt cx="3851640" cy="626400"/>
          </a:xfrm>
        </p:grpSpPr>
        <mc:AlternateContent xmlns:mc="http://schemas.openxmlformats.org/markup-compatibility/2006">
          <mc:Choice xmlns:p14="http://schemas.microsoft.com/office/powerpoint/2010/main" Requires="p14">
            <p:contentPart p14:bwMode="auto" r:id="rId555">
              <p14:nvContentPartPr>
                <p14:cNvPr id="344" name="Ink 343">
                  <a:extLst>
                    <a:ext uri="{FF2B5EF4-FFF2-40B4-BE49-F238E27FC236}">
                      <a16:creationId xmlns:a16="http://schemas.microsoft.com/office/drawing/2014/main" id="{2161549D-8822-DB58-7687-E95D3CF875C3}"/>
                    </a:ext>
                  </a:extLst>
                </p14:cNvPr>
                <p14:cNvContentPartPr/>
                <p14:nvPr/>
              </p14:nvContentPartPr>
              <p14:xfrm>
                <a:off x="14282505" y="3594105"/>
                <a:ext cx="582840" cy="325080"/>
              </p14:xfrm>
            </p:contentPart>
          </mc:Choice>
          <mc:Fallback>
            <p:pic>
              <p:nvPicPr>
                <p:cNvPr id="344" name="Ink 343">
                  <a:extLst>
                    <a:ext uri="{FF2B5EF4-FFF2-40B4-BE49-F238E27FC236}">
                      <a16:creationId xmlns:a16="http://schemas.microsoft.com/office/drawing/2014/main" id="{2161549D-8822-DB58-7687-E95D3CF875C3}"/>
                    </a:ext>
                  </a:extLst>
                </p:cNvPr>
                <p:cNvPicPr/>
                <p:nvPr/>
              </p:nvPicPr>
              <p:blipFill>
                <a:blip r:embed="rId556"/>
                <a:stretch>
                  <a:fillRect/>
                </a:stretch>
              </p:blipFill>
              <p:spPr>
                <a:xfrm>
                  <a:off x="14267385" y="3578985"/>
                  <a:ext cx="61308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345" name="Ink 344">
                  <a:extLst>
                    <a:ext uri="{FF2B5EF4-FFF2-40B4-BE49-F238E27FC236}">
                      <a16:creationId xmlns:a16="http://schemas.microsoft.com/office/drawing/2014/main" id="{DCB99EAE-6D83-98D9-DF5E-6DF9EFC75A1B}"/>
                    </a:ext>
                  </a:extLst>
                </p14:cNvPr>
                <p14:cNvContentPartPr/>
                <p14:nvPr/>
              </p14:nvContentPartPr>
              <p14:xfrm>
                <a:off x="15004305" y="3631545"/>
                <a:ext cx="213840" cy="298080"/>
              </p14:xfrm>
            </p:contentPart>
          </mc:Choice>
          <mc:Fallback>
            <p:pic>
              <p:nvPicPr>
                <p:cNvPr id="345" name="Ink 344">
                  <a:extLst>
                    <a:ext uri="{FF2B5EF4-FFF2-40B4-BE49-F238E27FC236}">
                      <a16:creationId xmlns:a16="http://schemas.microsoft.com/office/drawing/2014/main" id="{DCB99EAE-6D83-98D9-DF5E-6DF9EFC75A1B}"/>
                    </a:ext>
                  </a:extLst>
                </p:cNvPr>
                <p:cNvPicPr/>
                <p:nvPr/>
              </p:nvPicPr>
              <p:blipFill>
                <a:blip r:embed="rId558"/>
                <a:stretch>
                  <a:fillRect/>
                </a:stretch>
              </p:blipFill>
              <p:spPr>
                <a:xfrm>
                  <a:off x="14989185" y="3616425"/>
                  <a:ext cx="24444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346" name="Ink 345">
                  <a:extLst>
                    <a:ext uri="{FF2B5EF4-FFF2-40B4-BE49-F238E27FC236}">
                      <a16:creationId xmlns:a16="http://schemas.microsoft.com/office/drawing/2014/main" id="{AF0D87DC-6D69-315F-B652-027D0D4C1713}"/>
                    </a:ext>
                  </a:extLst>
                </p14:cNvPr>
                <p14:cNvContentPartPr/>
                <p14:nvPr/>
              </p14:nvContentPartPr>
              <p14:xfrm>
                <a:off x="15050745" y="3611745"/>
                <a:ext cx="195480" cy="297360"/>
              </p14:xfrm>
            </p:contentPart>
          </mc:Choice>
          <mc:Fallback>
            <p:pic>
              <p:nvPicPr>
                <p:cNvPr id="346" name="Ink 345">
                  <a:extLst>
                    <a:ext uri="{FF2B5EF4-FFF2-40B4-BE49-F238E27FC236}">
                      <a16:creationId xmlns:a16="http://schemas.microsoft.com/office/drawing/2014/main" id="{AF0D87DC-6D69-315F-B652-027D0D4C1713}"/>
                    </a:ext>
                  </a:extLst>
                </p:cNvPr>
                <p:cNvPicPr/>
                <p:nvPr/>
              </p:nvPicPr>
              <p:blipFill>
                <a:blip r:embed="rId560"/>
                <a:stretch>
                  <a:fillRect/>
                </a:stretch>
              </p:blipFill>
              <p:spPr>
                <a:xfrm>
                  <a:off x="15035625" y="3596265"/>
                  <a:ext cx="22608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347" name="Ink 346">
                  <a:extLst>
                    <a:ext uri="{FF2B5EF4-FFF2-40B4-BE49-F238E27FC236}">
                      <a16:creationId xmlns:a16="http://schemas.microsoft.com/office/drawing/2014/main" id="{F38764B8-B961-B58B-E765-436A968AB32B}"/>
                    </a:ext>
                  </a:extLst>
                </p14:cNvPr>
                <p14:cNvContentPartPr/>
                <p14:nvPr/>
              </p14:nvContentPartPr>
              <p14:xfrm>
                <a:off x="15281145" y="3784185"/>
                <a:ext cx="57240" cy="166680"/>
              </p14:xfrm>
            </p:contentPart>
          </mc:Choice>
          <mc:Fallback>
            <p:pic>
              <p:nvPicPr>
                <p:cNvPr id="347" name="Ink 346">
                  <a:extLst>
                    <a:ext uri="{FF2B5EF4-FFF2-40B4-BE49-F238E27FC236}">
                      <a16:creationId xmlns:a16="http://schemas.microsoft.com/office/drawing/2014/main" id="{F38764B8-B961-B58B-E765-436A968AB32B}"/>
                    </a:ext>
                  </a:extLst>
                </p:cNvPr>
                <p:cNvPicPr/>
                <p:nvPr/>
              </p:nvPicPr>
              <p:blipFill>
                <a:blip r:embed="rId562"/>
                <a:stretch>
                  <a:fillRect/>
                </a:stretch>
              </p:blipFill>
              <p:spPr>
                <a:xfrm>
                  <a:off x="15266025" y="3769065"/>
                  <a:ext cx="8784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348" name="Ink 347">
                  <a:extLst>
                    <a:ext uri="{FF2B5EF4-FFF2-40B4-BE49-F238E27FC236}">
                      <a16:creationId xmlns:a16="http://schemas.microsoft.com/office/drawing/2014/main" id="{6581433D-4A6F-7518-6523-53539C7BB063}"/>
                    </a:ext>
                  </a:extLst>
                </p14:cNvPr>
                <p14:cNvContentPartPr/>
                <p14:nvPr/>
              </p14:nvContentPartPr>
              <p14:xfrm>
                <a:off x="15350625" y="3632985"/>
                <a:ext cx="14040" cy="84600"/>
              </p14:xfrm>
            </p:contentPart>
          </mc:Choice>
          <mc:Fallback>
            <p:pic>
              <p:nvPicPr>
                <p:cNvPr id="348" name="Ink 347">
                  <a:extLst>
                    <a:ext uri="{FF2B5EF4-FFF2-40B4-BE49-F238E27FC236}">
                      <a16:creationId xmlns:a16="http://schemas.microsoft.com/office/drawing/2014/main" id="{6581433D-4A6F-7518-6523-53539C7BB063}"/>
                    </a:ext>
                  </a:extLst>
                </p:cNvPr>
                <p:cNvPicPr/>
                <p:nvPr/>
              </p:nvPicPr>
              <p:blipFill>
                <a:blip r:embed="rId564"/>
                <a:stretch>
                  <a:fillRect/>
                </a:stretch>
              </p:blipFill>
              <p:spPr>
                <a:xfrm>
                  <a:off x="15335505" y="3617865"/>
                  <a:ext cx="446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349" name="Ink 348">
                  <a:extLst>
                    <a:ext uri="{FF2B5EF4-FFF2-40B4-BE49-F238E27FC236}">
                      <a16:creationId xmlns:a16="http://schemas.microsoft.com/office/drawing/2014/main" id="{6342FE3B-E37B-B6F3-6D22-F101C02C53D6}"/>
                    </a:ext>
                  </a:extLst>
                </p14:cNvPr>
                <p14:cNvContentPartPr/>
                <p14:nvPr/>
              </p14:nvContentPartPr>
              <p14:xfrm>
                <a:off x="15529185" y="3652065"/>
                <a:ext cx="29880" cy="324000"/>
              </p14:xfrm>
            </p:contentPart>
          </mc:Choice>
          <mc:Fallback>
            <p:pic>
              <p:nvPicPr>
                <p:cNvPr id="349" name="Ink 348">
                  <a:extLst>
                    <a:ext uri="{FF2B5EF4-FFF2-40B4-BE49-F238E27FC236}">
                      <a16:creationId xmlns:a16="http://schemas.microsoft.com/office/drawing/2014/main" id="{6342FE3B-E37B-B6F3-6D22-F101C02C53D6}"/>
                    </a:ext>
                  </a:extLst>
                </p:cNvPr>
                <p:cNvPicPr/>
                <p:nvPr/>
              </p:nvPicPr>
              <p:blipFill>
                <a:blip r:embed="rId566"/>
                <a:stretch>
                  <a:fillRect/>
                </a:stretch>
              </p:blipFill>
              <p:spPr>
                <a:xfrm>
                  <a:off x="15514065" y="3636945"/>
                  <a:ext cx="6048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350" name="Ink 349">
                  <a:extLst>
                    <a:ext uri="{FF2B5EF4-FFF2-40B4-BE49-F238E27FC236}">
                      <a16:creationId xmlns:a16="http://schemas.microsoft.com/office/drawing/2014/main" id="{5A046422-2EAE-59C6-AA2E-0AF7FFA0BCAF}"/>
                    </a:ext>
                  </a:extLst>
                </p14:cNvPr>
                <p14:cNvContentPartPr/>
                <p14:nvPr/>
              </p14:nvContentPartPr>
              <p14:xfrm>
                <a:off x="15830865" y="3811905"/>
                <a:ext cx="196560" cy="40680"/>
              </p14:xfrm>
            </p:contentPart>
          </mc:Choice>
          <mc:Fallback>
            <p:pic>
              <p:nvPicPr>
                <p:cNvPr id="350" name="Ink 349">
                  <a:extLst>
                    <a:ext uri="{FF2B5EF4-FFF2-40B4-BE49-F238E27FC236}">
                      <a16:creationId xmlns:a16="http://schemas.microsoft.com/office/drawing/2014/main" id="{5A046422-2EAE-59C6-AA2E-0AF7FFA0BCAF}"/>
                    </a:ext>
                  </a:extLst>
                </p:cNvPr>
                <p:cNvPicPr/>
                <p:nvPr/>
              </p:nvPicPr>
              <p:blipFill>
                <a:blip r:embed="rId568"/>
                <a:stretch>
                  <a:fillRect/>
                </a:stretch>
              </p:blipFill>
              <p:spPr>
                <a:xfrm>
                  <a:off x="15815745" y="3796785"/>
                  <a:ext cx="2271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351" name="Ink 350">
                  <a:extLst>
                    <a:ext uri="{FF2B5EF4-FFF2-40B4-BE49-F238E27FC236}">
                      <a16:creationId xmlns:a16="http://schemas.microsoft.com/office/drawing/2014/main" id="{B7A4166D-9B5E-472E-DB7B-90986A7D90E1}"/>
                    </a:ext>
                  </a:extLst>
                </p14:cNvPr>
                <p14:cNvContentPartPr/>
                <p14:nvPr/>
              </p14:nvContentPartPr>
              <p14:xfrm>
                <a:off x="15933105" y="3727305"/>
                <a:ext cx="84600" cy="267120"/>
              </p14:xfrm>
            </p:contentPart>
          </mc:Choice>
          <mc:Fallback>
            <p:pic>
              <p:nvPicPr>
                <p:cNvPr id="351" name="Ink 350">
                  <a:extLst>
                    <a:ext uri="{FF2B5EF4-FFF2-40B4-BE49-F238E27FC236}">
                      <a16:creationId xmlns:a16="http://schemas.microsoft.com/office/drawing/2014/main" id="{B7A4166D-9B5E-472E-DB7B-90986A7D90E1}"/>
                    </a:ext>
                  </a:extLst>
                </p:cNvPr>
                <p:cNvPicPr/>
                <p:nvPr/>
              </p:nvPicPr>
              <p:blipFill>
                <a:blip r:embed="rId570"/>
                <a:stretch>
                  <a:fillRect/>
                </a:stretch>
              </p:blipFill>
              <p:spPr>
                <a:xfrm>
                  <a:off x="15917985" y="3712185"/>
                  <a:ext cx="11520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352" name="Ink 351">
                  <a:extLst>
                    <a:ext uri="{FF2B5EF4-FFF2-40B4-BE49-F238E27FC236}">
                      <a16:creationId xmlns:a16="http://schemas.microsoft.com/office/drawing/2014/main" id="{3650DAB5-ACE4-9F43-EE00-5D22DA866935}"/>
                    </a:ext>
                  </a:extLst>
                </p14:cNvPr>
                <p14:cNvContentPartPr/>
                <p14:nvPr/>
              </p14:nvContentPartPr>
              <p14:xfrm>
                <a:off x="16259265" y="3723345"/>
                <a:ext cx="187920" cy="339480"/>
              </p14:xfrm>
            </p:contentPart>
          </mc:Choice>
          <mc:Fallback>
            <p:pic>
              <p:nvPicPr>
                <p:cNvPr id="352" name="Ink 351">
                  <a:extLst>
                    <a:ext uri="{FF2B5EF4-FFF2-40B4-BE49-F238E27FC236}">
                      <a16:creationId xmlns:a16="http://schemas.microsoft.com/office/drawing/2014/main" id="{3650DAB5-ACE4-9F43-EE00-5D22DA866935}"/>
                    </a:ext>
                  </a:extLst>
                </p:cNvPr>
                <p:cNvPicPr/>
                <p:nvPr/>
              </p:nvPicPr>
              <p:blipFill>
                <a:blip r:embed="rId572"/>
                <a:stretch>
                  <a:fillRect/>
                </a:stretch>
              </p:blipFill>
              <p:spPr>
                <a:xfrm>
                  <a:off x="16244145" y="3707865"/>
                  <a:ext cx="21852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353" name="Ink 352">
                  <a:extLst>
                    <a:ext uri="{FF2B5EF4-FFF2-40B4-BE49-F238E27FC236}">
                      <a16:creationId xmlns:a16="http://schemas.microsoft.com/office/drawing/2014/main" id="{5728E681-7E2C-4111-9112-118FFF808BBA}"/>
                    </a:ext>
                  </a:extLst>
                </p14:cNvPr>
                <p14:cNvContentPartPr/>
                <p14:nvPr/>
              </p14:nvContentPartPr>
              <p14:xfrm>
                <a:off x="16521345" y="3852585"/>
                <a:ext cx="285840" cy="197640"/>
              </p14:xfrm>
            </p:contentPart>
          </mc:Choice>
          <mc:Fallback>
            <p:pic>
              <p:nvPicPr>
                <p:cNvPr id="353" name="Ink 352">
                  <a:extLst>
                    <a:ext uri="{FF2B5EF4-FFF2-40B4-BE49-F238E27FC236}">
                      <a16:creationId xmlns:a16="http://schemas.microsoft.com/office/drawing/2014/main" id="{5728E681-7E2C-4111-9112-118FFF808BBA}"/>
                    </a:ext>
                  </a:extLst>
                </p:cNvPr>
                <p:cNvPicPr/>
                <p:nvPr/>
              </p:nvPicPr>
              <p:blipFill>
                <a:blip r:embed="rId574"/>
                <a:stretch>
                  <a:fillRect/>
                </a:stretch>
              </p:blipFill>
              <p:spPr>
                <a:xfrm>
                  <a:off x="16505865" y="3837105"/>
                  <a:ext cx="3164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354" name="Ink 353">
                  <a:extLst>
                    <a:ext uri="{FF2B5EF4-FFF2-40B4-BE49-F238E27FC236}">
                      <a16:creationId xmlns:a16="http://schemas.microsoft.com/office/drawing/2014/main" id="{271E29CC-A2E7-49E2-A26F-84C8FA6782D4}"/>
                    </a:ext>
                  </a:extLst>
                </p14:cNvPr>
                <p14:cNvContentPartPr/>
                <p14:nvPr/>
              </p14:nvContentPartPr>
              <p14:xfrm>
                <a:off x="16825905" y="3952665"/>
                <a:ext cx="70920" cy="108720"/>
              </p14:xfrm>
            </p:contentPart>
          </mc:Choice>
          <mc:Fallback>
            <p:pic>
              <p:nvPicPr>
                <p:cNvPr id="354" name="Ink 353">
                  <a:extLst>
                    <a:ext uri="{FF2B5EF4-FFF2-40B4-BE49-F238E27FC236}">
                      <a16:creationId xmlns:a16="http://schemas.microsoft.com/office/drawing/2014/main" id="{271E29CC-A2E7-49E2-A26F-84C8FA6782D4}"/>
                    </a:ext>
                  </a:extLst>
                </p:cNvPr>
                <p:cNvPicPr/>
                <p:nvPr/>
              </p:nvPicPr>
              <p:blipFill>
                <a:blip r:embed="rId576"/>
                <a:stretch>
                  <a:fillRect/>
                </a:stretch>
              </p:blipFill>
              <p:spPr>
                <a:xfrm>
                  <a:off x="16810425" y="3937545"/>
                  <a:ext cx="1015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355" name="Ink 354">
                  <a:extLst>
                    <a:ext uri="{FF2B5EF4-FFF2-40B4-BE49-F238E27FC236}">
                      <a16:creationId xmlns:a16="http://schemas.microsoft.com/office/drawing/2014/main" id="{0C29F716-CCD3-FCF8-175B-4F22631DAD7E}"/>
                    </a:ext>
                  </a:extLst>
                </p14:cNvPr>
                <p14:cNvContentPartPr/>
                <p14:nvPr/>
              </p14:nvContentPartPr>
              <p14:xfrm>
                <a:off x="17022105" y="4021425"/>
                <a:ext cx="212400" cy="12240"/>
              </p14:xfrm>
            </p:contentPart>
          </mc:Choice>
          <mc:Fallback>
            <p:pic>
              <p:nvPicPr>
                <p:cNvPr id="355" name="Ink 354">
                  <a:extLst>
                    <a:ext uri="{FF2B5EF4-FFF2-40B4-BE49-F238E27FC236}">
                      <a16:creationId xmlns:a16="http://schemas.microsoft.com/office/drawing/2014/main" id="{0C29F716-CCD3-FCF8-175B-4F22631DAD7E}"/>
                    </a:ext>
                  </a:extLst>
                </p:cNvPr>
                <p:cNvPicPr/>
                <p:nvPr/>
              </p:nvPicPr>
              <p:blipFill>
                <a:blip r:embed="rId578"/>
                <a:stretch>
                  <a:fillRect/>
                </a:stretch>
              </p:blipFill>
              <p:spPr>
                <a:xfrm>
                  <a:off x="17006985" y="4005945"/>
                  <a:ext cx="2426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356" name="Ink 355">
                  <a:extLst>
                    <a:ext uri="{FF2B5EF4-FFF2-40B4-BE49-F238E27FC236}">
                      <a16:creationId xmlns:a16="http://schemas.microsoft.com/office/drawing/2014/main" id="{30020EDC-1523-4020-D355-EAEB1632CD1E}"/>
                    </a:ext>
                  </a:extLst>
                </p14:cNvPr>
                <p14:cNvContentPartPr/>
                <p14:nvPr/>
              </p14:nvContentPartPr>
              <p14:xfrm>
                <a:off x="17132985" y="3906945"/>
                <a:ext cx="46440" cy="253080"/>
              </p14:xfrm>
            </p:contentPart>
          </mc:Choice>
          <mc:Fallback>
            <p:pic>
              <p:nvPicPr>
                <p:cNvPr id="356" name="Ink 355">
                  <a:extLst>
                    <a:ext uri="{FF2B5EF4-FFF2-40B4-BE49-F238E27FC236}">
                      <a16:creationId xmlns:a16="http://schemas.microsoft.com/office/drawing/2014/main" id="{30020EDC-1523-4020-D355-EAEB1632CD1E}"/>
                    </a:ext>
                  </a:extLst>
                </p:cNvPr>
                <p:cNvPicPr/>
                <p:nvPr/>
              </p:nvPicPr>
              <p:blipFill>
                <a:blip r:embed="rId580"/>
                <a:stretch>
                  <a:fillRect/>
                </a:stretch>
              </p:blipFill>
              <p:spPr>
                <a:xfrm>
                  <a:off x="17117865" y="3891465"/>
                  <a:ext cx="7704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357" name="Ink 356">
                  <a:extLst>
                    <a:ext uri="{FF2B5EF4-FFF2-40B4-BE49-F238E27FC236}">
                      <a16:creationId xmlns:a16="http://schemas.microsoft.com/office/drawing/2014/main" id="{1D77E6B3-3051-D293-4F7E-92E6F8EC496C}"/>
                    </a:ext>
                  </a:extLst>
                </p14:cNvPr>
                <p14:cNvContentPartPr/>
                <p14:nvPr/>
              </p14:nvContentPartPr>
              <p14:xfrm>
                <a:off x="17553825" y="3905865"/>
                <a:ext cx="38880" cy="292680"/>
              </p14:xfrm>
            </p:contentPart>
          </mc:Choice>
          <mc:Fallback>
            <p:pic>
              <p:nvPicPr>
                <p:cNvPr id="357" name="Ink 356">
                  <a:extLst>
                    <a:ext uri="{FF2B5EF4-FFF2-40B4-BE49-F238E27FC236}">
                      <a16:creationId xmlns:a16="http://schemas.microsoft.com/office/drawing/2014/main" id="{1D77E6B3-3051-D293-4F7E-92E6F8EC496C}"/>
                    </a:ext>
                  </a:extLst>
                </p:cNvPr>
                <p:cNvPicPr/>
                <p:nvPr/>
              </p:nvPicPr>
              <p:blipFill>
                <a:blip r:embed="rId582"/>
                <a:stretch>
                  <a:fillRect/>
                </a:stretch>
              </p:blipFill>
              <p:spPr>
                <a:xfrm>
                  <a:off x="17538705" y="3890745"/>
                  <a:ext cx="6912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358" name="Ink 357">
                  <a:extLst>
                    <a:ext uri="{FF2B5EF4-FFF2-40B4-BE49-F238E27FC236}">
                      <a16:creationId xmlns:a16="http://schemas.microsoft.com/office/drawing/2014/main" id="{5C5DD363-9EFB-3306-1B23-A11D4B890F0C}"/>
                    </a:ext>
                  </a:extLst>
                </p14:cNvPr>
                <p14:cNvContentPartPr/>
                <p14:nvPr/>
              </p14:nvContentPartPr>
              <p14:xfrm>
                <a:off x="17372385" y="4012425"/>
                <a:ext cx="761760" cy="208080"/>
              </p14:xfrm>
            </p:contentPart>
          </mc:Choice>
          <mc:Fallback>
            <p:pic>
              <p:nvPicPr>
                <p:cNvPr id="358" name="Ink 357">
                  <a:extLst>
                    <a:ext uri="{FF2B5EF4-FFF2-40B4-BE49-F238E27FC236}">
                      <a16:creationId xmlns:a16="http://schemas.microsoft.com/office/drawing/2014/main" id="{5C5DD363-9EFB-3306-1B23-A11D4B890F0C}"/>
                    </a:ext>
                  </a:extLst>
                </p:cNvPr>
                <p:cNvPicPr/>
                <p:nvPr/>
              </p:nvPicPr>
              <p:blipFill>
                <a:blip r:embed="rId584"/>
                <a:stretch>
                  <a:fillRect/>
                </a:stretch>
              </p:blipFill>
              <p:spPr>
                <a:xfrm>
                  <a:off x="17357265" y="3997305"/>
                  <a:ext cx="792360" cy="238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85">
            <p14:nvContentPartPr>
              <p14:cNvPr id="361" name="Ink 360">
                <a:extLst>
                  <a:ext uri="{FF2B5EF4-FFF2-40B4-BE49-F238E27FC236}">
                    <a16:creationId xmlns:a16="http://schemas.microsoft.com/office/drawing/2014/main" id="{B3594F84-182C-A306-9617-2846E9F7D9AF}"/>
                  </a:ext>
                </a:extLst>
              </p14:cNvPr>
              <p14:cNvContentPartPr/>
              <p14:nvPr/>
            </p14:nvContentPartPr>
            <p14:xfrm>
              <a:off x="11658105" y="4221225"/>
              <a:ext cx="1321560" cy="47520"/>
            </p14:xfrm>
          </p:contentPart>
        </mc:Choice>
        <mc:Fallback>
          <p:pic>
            <p:nvPicPr>
              <p:cNvPr id="361" name="Ink 360">
                <a:extLst>
                  <a:ext uri="{FF2B5EF4-FFF2-40B4-BE49-F238E27FC236}">
                    <a16:creationId xmlns:a16="http://schemas.microsoft.com/office/drawing/2014/main" id="{B3594F84-182C-A306-9617-2846E9F7D9AF}"/>
                  </a:ext>
                </a:extLst>
              </p:cNvPr>
              <p:cNvPicPr/>
              <p:nvPr/>
            </p:nvPicPr>
            <p:blipFill>
              <a:blip r:embed="rId586"/>
              <a:stretch>
                <a:fillRect/>
              </a:stretch>
            </p:blipFill>
            <p:spPr>
              <a:xfrm>
                <a:off x="11642625" y="4206105"/>
                <a:ext cx="1352160" cy="78120"/>
              </a:xfrm>
              <a:prstGeom prst="rect">
                <a:avLst/>
              </a:prstGeom>
            </p:spPr>
          </p:pic>
        </mc:Fallback>
      </mc:AlternateContent>
      <p:grpSp>
        <p:nvGrpSpPr>
          <p:cNvPr id="374" name="Group 373">
            <a:extLst>
              <a:ext uri="{FF2B5EF4-FFF2-40B4-BE49-F238E27FC236}">
                <a16:creationId xmlns:a16="http://schemas.microsoft.com/office/drawing/2014/main" id="{D18F4E1D-8D36-BF5F-DDD9-5312FE31FC8A}"/>
              </a:ext>
            </a:extLst>
          </p:cNvPr>
          <p:cNvGrpSpPr/>
          <p:nvPr/>
        </p:nvGrpSpPr>
        <p:grpSpPr>
          <a:xfrm>
            <a:off x="14129145" y="4405545"/>
            <a:ext cx="1825200" cy="1096920"/>
            <a:chOff x="14129145" y="4405545"/>
            <a:chExt cx="1825200" cy="1096920"/>
          </a:xfrm>
        </p:grpSpPr>
        <mc:AlternateContent xmlns:mc="http://schemas.openxmlformats.org/markup-compatibility/2006">
          <mc:Choice xmlns:p14="http://schemas.microsoft.com/office/powerpoint/2010/main" Requires="p14">
            <p:contentPart p14:bwMode="auto" r:id="rId587">
              <p14:nvContentPartPr>
                <p14:cNvPr id="364" name="Ink 363">
                  <a:extLst>
                    <a:ext uri="{FF2B5EF4-FFF2-40B4-BE49-F238E27FC236}">
                      <a16:creationId xmlns:a16="http://schemas.microsoft.com/office/drawing/2014/main" id="{9DE0AF0D-9518-4F13-9072-FB9419525931}"/>
                    </a:ext>
                  </a:extLst>
                </p14:cNvPr>
                <p14:cNvContentPartPr/>
                <p14:nvPr/>
              </p14:nvContentPartPr>
              <p14:xfrm>
                <a:off x="14309865" y="4521825"/>
                <a:ext cx="314640" cy="553320"/>
              </p14:xfrm>
            </p:contentPart>
          </mc:Choice>
          <mc:Fallback>
            <p:pic>
              <p:nvPicPr>
                <p:cNvPr id="364" name="Ink 363">
                  <a:extLst>
                    <a:ext uri="{FF2B5EF4-FFF2-40B4-BE49-F238E27FC236}">
                      <a16:creationId xmlns:a16="http://schemas.microsoft.com/office/drawing/2014/main" id="{9DE0AF0D-9518-4F13-9072-FB9419525931}"/>
                    </a:ext>
                  </a:extLst>
                </p:cNvPr>
                <p:cNvPicPr/>
                <p:nvPr/>
              </p:nvPicPr>
              <p:blipFill>
                <a:blip r:embed="rId588"/>
                <a:stretch>
                  <a:fillRect/>
                </a:stretch>
              </p:blipFill>
              <p:spPr>
                <a:xfrm>
                  <a:off x="14294385" y="4506705"/>
                  <a:ext cx="345240" cy="583560"/>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365" name="Ink 364">
                  <a:extLst>
                    <a:ext uri="{FF2B5EF4-FFF2-40B4-BE49-F238E27FC236}">
                      <a16:creationId xmlns:a16="http://schemas.microsoft.com/office/drawing/2014/main" id="{925A33DF-9E0F-318A-28B7-1A28138B3013}"/>
                    </a:ext>
                  </a:extLst>
                </p14:cNvPr>
                <p14:cNvContentPartPr/>
                <p14:nvPr/>
              </p14:nvContentPartPr>
              <p14:xfrm>
                <a:off x="14387985" y="4876065"/>
                <a:ext cx="190800" cy="41040"/>
              </p14:xfrm>
            </p:contentPart>
          </mc:Choice>
          <mc:Fallback>
            <p:pic>
              <p:nvPicPr>
                <p:cNvPr id="365" name="Ink 364">
                  <a:extLst>
                    <a:ext uri="{FF2B5EF4-FFF2-40B4-BE49-F238E27FC236}">
                      <a16:creationId xmlns:a16="http://schemas.microsoft.com/office/drawing/2014/main" id="{925A33DF-9E0F-318A-28B7-1A28138B3013}"/>
                    </a:ext>
                  </a:extLst>
                </p:cNvPr>
                <p:cNvPicPr/>
                <p:nvPr/>
              </p:nvPicPr>
              <p:blipFill>
                <a:blip r:embed="rId590"/>
                <a:stretch>
                  <a:fillRect/>
                </a:stretch>
              </p:blipFill>
              <p:spPr>
                <a:xfrm>
                  <a:off x="14372865" y="4860585"/>
                  <a:ext cx="2214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366" name="Ink 365">
                  <a:extLst>
                    <a:ext uri="{FF2B5EF4-FFF2-40B4-BE49-F238E27FC236}">
                      <a16:creationId xmlns:a16="http://schemas.microsoft.com/office/drawing/2014/main" id="{1D8E9B88-D491-5564-1DDE-C4AAB9052944}"/>
                    </a:ext>
                  </a:extLst>
                </p14:cNvPr>
                <p14:cNvContentPartPr/>
                <p14:nvPr/>
              </p14:nvContentPartPr>
              <p14:xfrm>
                <a:off x="14916465" y="4917825"/>
                <a:ext cx="299160" cy="29160"/>
              </p14:xfrm>
            </p:contentPart>
          </mc:Choice>
          <mc:Fallback>
            <p:pic>
              <p:nvPicPr>
                <p:cNvPr id="366" name="Ink 365">
                  <a:extLst>
                    <a:ext uri="{FF2B5EF4-FFF2-40B4-BE49-F238E27FC236}">
                      <a16:creationId xmlns:a16="http://schemas.microsoft.com/office/drawing/2014/main" id="{1D8E9B88-D491-5564-1DDE-C4AAB9052944}"/>
                    </a:ext>
                  </a:extLst>
                </p:cNvPr>
                <p:cNvPicPr/>
                <p:nvPr/>
              </p:nvPicPr>
              <p:blipFill>
                <a:blip r:embed="rId592"/>
                <a:stretch>
                  <a:fillRect/>
                </a:stretch>
              </p:blipFill>
              <p:spPr>
                <a:xfrm>
                  <a:off x="14900985" y="4902705"/>
                  <a:ext cx="3297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367" name="Ink 366">
                  <a:extLst>
                    <a:ext uri="{FF2B5EF4-FFF2-40B4-BE49-F238E27FC236}">
                      <a16:creationId xmlns:a16="http://schemas.microsoft.com/office/drawing/2014/main" id="{E034248E-D12B-84B6-C63E-5E1ED3971AC9}"/>
                    </a:ext>
                  </a:extLst>
                </p14:cNvPr>
                <p14:cNvContentPartPr/>
                <p14:nvPr/>
              </p14:nvContentPartPr>
              <p14:xfrm>
                <a:off x="15016545" y="4838265"/>
                <a:ext cx="79200" cy="303480"/>
              </p14:xfrm>
            </p:contentPart>
          </mc:Choice>
          <mc:Fallback>
            <p:pic>
              <p:nvPicPr>
                <p:cNvPr id="367" name="Ink 366">
                  <a:extLst>
                    <a:ext uri="{FF2B5EF4-FFF2-40B4-BE49-F238E27FC236}">
                      <a16:creationId xmlns:a16="http://schemas.microsoft.com/office/drawing/2014/main" id="{E034248E-D12B-84B6-C63E-5E1ED3971AC9}"/>
                    </a:ext>
                  </a:extLst>
                </p:cNvPr>
                <p:cNvPicPr/>
                <p:nvPr/>
              </p:nvPicPr>
              <p:blipFill>
                <a:blip r:embed="rId594"/>
                <a:stretch>
                  <a:fillRect/>
                </a:stretch>
              </p:blipFill>
              <p:spPr>
                <a:xfrm>
                  <a:off x="15001425" y="4822785"/>
                  <a:ext cx="10980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595">
              <p14:nvContentPartPr>
                <p14:cNvPr id="368" name="Ink 367">
                  <a:extLst>
                    <a:ext uri="{FF2B5EF4-FFF2-40B4-BE49-F238E27FC236}">
                      <a16:creationId xmlns:a16="http://schemas.microsoft.com/office/drawing/2014/main" id="{48430DC1-C455-4275-8200-D97214AC0BCB}"/>
                    </a:ext>
                  </a:extLst>
                </p14:cNvPr>
                <p14:cNvContentPartPr/>
                <p14:nvPr/>
              </p14:nvContentPartPr>
              <p14:xfrm>
                <a:off x="15407145" y="4815945"/>
                <a:ext cx="24120" cy="311400"/>
              </p14:xfrm>
            </p:contentPart>
          </mc:Choice>
          <mc:Fallback>
            <p:pic>
              <p:nvPicPr>
                <p:cNvPr id="368" name="Ink 367">
                  <a:extLst>
                    <a:ext uri="{FF2B5EF4-FFF2-40B4-BE49-F238E27FC236}">
                      <a16:creationId xmlns:a16="http://schemas.microsoft.com/office/drawing/2014/main" id="{48430DC1-C455-4275-8200-D97214AC0BCB}"/>
                    </a:ext>
                  </a:extLst>
                </p:cNvPr>
                <p:cNvPicPr/>
                <p:nvPr/>
              </p:nvPicPr>
              <p:blipFill>
                <a:blip r:embed="rId596"/>
                <a:stretch>
                  <a:fillRect/>
                </a:stretch>
              </p:blipFill>
              <p:spPr>
                <a:xfrm>
                  <a:off x="15392025" y="4800825"/>
                  <a:ext cx="5436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369" name="Ink 368">
                  <a:extLst>
                    <a:ext uri="{FF2B5EF4-FFF2-40B4-BE49-F238E27FC236}">
                      <a16:creationId xmlns:a16="http://schemas.microsoft.com/office/drawing/2014/main" id="{C21B0DC3-1BA6-8214-32E0-41262962C35B}"/>
                    </a:ext>
                  </a:extLst>
                </p14:cNvPr>
                <p14:cNvContentPartPr/>
                <p14:nvPr/>
              </p14:nvContentPartPr>
              <p14:xfrm>
                <a:off x="15402465" y="4773105"/>
                <a:ext cx="183960" cy="302400"/>
              </p14:xfrm>
            </p:contentPart>
          </mc:Choice>
          <mc:Fallback>
            <p:pic>
              <p:nvPicPr>
                <p:cNvPr id="369" name="Ink 368">
                  <a:extLst>
                    <a:ext uri="{FF2B5EF4-FFF2-40B4-BE49-F238E27FC236}">
                      <a16:creationId xmlns:a16="http://schemas.microsoft.com/office/drawing/2014/main" id="{C21B0DC3-1BA6-8214-32E0-41262962C35B}"/>
                    </a:ext>
                  </a:extLst>
                </p:cNvPr>
                <p:cNvPicPr/>
                <p:nvPr/>
              </p:nvPicPr>
              <p:blipFill>
                <a:blip r:embed="rId598"/>
                <a:stretch>
                  <a:fillRect/>
                </a:stretch>
              </p:blipFill>
              <p:spPr>
                <a:xfrm>
                  <a:off x="15386985" y="4757985"/>
                  <a:ext cx="21456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370" name="Ink 369">
                  <a:extLst>
                    <a:ext uri="{FF2B5EF4-FFF2-40B4-BE49-F238E27FC236}">
                      <a16:creationId xmlns:a16="http://schemas.microsoft.com/office/drawing/2014/main" id="{71C75FCF-C734-B1B2-833E-FD466F8D855B}"/>
                    </a:ext>
                  </a:extLst>
                </p14:cNvPr>
                <p14:cNvContentPartPr/>
                <p14:nvPr/>
              </p14:nvContentPartPr>
              <p14:xfrm>
                <a:off x="14924025" y="5285745"/>
                <a:ext cx="494640" cy="43200"/>
              </p14:xfrm>
            </p:contentPart>
          </mc:Choice>
          <mc:Fallback>
            <p:pic>
              <p:nvPicPr>
                <p:cNvPr id="370" name="Ink 369">
                  <a:extLst>
                    <a:ext uri="{FF2B5EF4-FFF2-40B4-BE49-F238E27FC236}">
                      <a16:creationId xmlns:a16="http://schemas.microsoft.com/office/drawing/2014/main" id="{71C75FCF-C734-B1B2-833E-FD466F8D855B}"/>
                    </a:ext>
                  </a:extLst>
                </p:cNvPr>
                <p:cNvPicPr/>
                <p:nvPr/>
              </p:nvPicPr>
              <p:blipFill>
                <a:blip r:embed="rId600"/>
                <a:stretch>
                  <a:fillRect/>
                </a:stretch>
              </p:blipFill>
              <p:spPr>
                <a:xfrm>
                  <a:off x="14908545" y="5270625"/>
                  <a:ext cx="5252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601">
              <p14:nvContentPartPr>
                <p14:cNvPr id="371" name="Ink 370">
                  <a:extLst>
                    <a:ext uri="{FF2B5EF4-FFF2-40B4-BE49-F238E27FC236}">
                      <a16:creationId xmlns:a16="http://schemas.microsoft.com/office/drawing/2014/main" id="{8F052141-07B6-5EBE-FC65-32DE8C39C8D4}"/>
                    </a:ext>
                  </a:extLst>
                </p14:cNvPr>
                <p14:cNvContentPartPr/>
                <p14:nvPr/>
              </p14:nvContentPartPr>
              <p14:xfrm>
                <a:off x="15063345" y="5417865"/>
                <a:ext cx="364680" cy="84600"/>
              </p14:xfrm>
            </p:contentPart>
          </mc:Choice>
          <mc:Fallback>
            <p:pic>
              <p:nvPicPr>
                <p:cNvPr id="371" name="Ink 370">
                  <a:extLst>
                    <a:ext uri="{FF2B5EF4-FFF2-40B4-BE49-F238E27FC236}">
                      <a16:creationId xmlns:a16="http://schemas.microsoft.com/office/drawing/2014/main" id="{8F052141-07B6-5EBE-FC65-32DE8C39C8D4}"/>
                    </a:ext>
                  </a:extLst>
                </p:cNvPr>
                <p:cNvPicPr/>
                <p:nvPr/>
              </p:nvPicPr>
              <p:blipFill>
                <a:blip r:embed="rId602"/>
                <a:stretch>
                  <a:fillRect/>
                </a:stretch>
              </p:blipFill>
              <p:spPr>
                <a:xfrm>
                  <a:off x="15048225" y="5402745"/>
                  <a:ext cx="3949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603">
              <p14:nvContentPartPr>
                <p14:cNvPr id="372" name="Ink 371">
                  <a:extLst>
                    <a:ext uri="{FF2B5EF4-FFF2-40B4-BE49-F238E27FC236}">
                      <a16:creationId xmlns:a16="http://schemas.microsoft.com/office/drawing/2014/main" id="{AFD8C869-E0BC-5061-56A5-47009546B1AF}"/>
                    </a:ext>
                  </a:extLst>
                </p14:cNvPr>
                <p14:cNvContentPartPr/>
                <p14:nvPr/>
              </p14:nvContentPartPr>
              <p14:xfrm>
                <a:off x="14129145" y="4538025"/>
                <a:ext cx="33120" cy="722160"/>
              </p14:xfrm>
            </p:contentPart>
          </mc:Choice>
          <mc:Fallback>
            <p:pic>
              <p:nvPicPr>
                <p:cNvPr id="372" name="Ink 371">
                  <a:extLst>
                    <a:ext uri="{FF2B5EF4-FFF2-40B4-BE49-F238E27FC236}">
                      <a16:creationId xmlns:a16="http://schemas.microsoft.com/office/drawing/2014/main" id="{AFD8C869-E0BC-5061-56A5-47009546B1AF}"/>
                    </a:ext>
                  </a:extLst>
                </p:cNvPr>
                <p:cNvPicPr/>
                <p:nvPr/>
              </p:nvPicPr>
              <p:blipFill>
                <a:blip r:embed="rId604"/>
                <a:stretch>
                  <a:fillRect/>
                </a:stretch>
              </p:blipFill>
              <p:spPr>
                <a:xfrm>
                  <a:off x="14113665" y="4522905"/>
                  <a:ext cx="63720" cy="752400"/>
                </a:xfrm>
                <a:prstGeom prst="rect">
                  <a:avLst/>
                </a:prstGeom>
              </p:spPr>
            </p:pic>
          </mc:Fallback>
        </mc:AlternateContent>
        <mc:AlternateContent xmlns:mc="http://schemas.openxmlformats.org/markup-compatibility/2006">
          <mc:Choice xmlns:p14="http://schemas.microsoft.com/office/powerpoint/2010/main" Requires="p14">
            <p:contentPart p14:bwMode="auto" r:id="rId605">
              <p14:nvContentPartPr>
                <p14:cNvPr id="373" name="Ink 372">
                  <a:extLst>
                    <a:ext uri="{FF2B5EF4-FFF2-40B4-BE49-F238E27FC236}">
                      <a16:creationId xmlns:a16="http://schemas.microsoft.com/office/drawing/2014/main" id="{D61A9CD9-027F-29BC-18A8-20EFF65A2976}"/>
                    </a:ext>
                  </a:extLst>
                </p14:cNvPr>
                <p14:cNvContentPartPr/>
                <p14:nvPr/>
              </p14:nvContentPartPr>
              <p14:xfrm>
                <a:off x="14177745" y="4405545"/>
                <a:ext cx="1776600" cy="927000"/>
              </p14:xfrm>
            </p:contentPart>
          </mc:Choice>
          <mc:Fallback>
            <p:pic>
              <p:nvPicPr>
                <p:cNvPr id="373" name="Ink 372">
                  <a:extLst>
                    <a:ext uri="{FF2B5EF4-FFF2-40B4-BE49-F238E27FC236}">
                      <a16:creationId xmlns:a16="http://schemas.microsoft.com/office/drawing/2014/main" id="{D61A9CD9-027F-29BC-18A8-20EFF65A2976}"/>
                    </a:ext>
                  </a:extLst>
                </p:cNvPr>
                <p:cNvPicPr/>
                <p:nvPr/>
              </p:nvPicPr>
              <p:blipFill>
                <a:blip r:embed="rId606"/>
                <a:stretch>
                  <a:fillRect/>
                </a:stretch>
              </p:blipFill>
              <p:spPr>
                <a:xfrm>
                  <a:off x="14162265" y="4390065"/>
                  <a:ext cx="1807200" cy="957600"/>
                </a:xfrm>
                <a:prstGeom prst="rect">
                  <a:avLst/>
                </a:prstGeom>
              </p:spPr>
            </p:pic>
          </mc:Fallback>
        </mc:AlternateContent>
      </p:grpSp>
      <p:grpSp>
        <p:nvGrpSpPr>
          <p:cNvPr id="389" name="Group 388">
            <a:extLst>
              <a:ext uri="{FF2B5EF4-FFF2-40B4-BE49-F238E27FC236}">
                <a16:creationId xmlns:a16="http://schemas.microsoft.com/office/drawing/2014/main" id="{6A71E3F3-E909-0182-9A19-5F807AC2B09B}"/>
              </a:ext>
            </a:extLst>
          </p:cNvPr>
          <p:cNvGrpSpPr/>
          <p:nvPr/>
        </p:nvGrpSpPr>
        <p:grpSpPr>
          <a:xfrm>
            <a:off x="16485705" y="4469985"/>
            <a:ext cx="1999800" cy="1006560"/>
            <a:chOff x="16485705" y="4469985"/>
            <a:chExt cx="1999800" cy="1006560"/>
          </a:xfrm>
        </p:grpSpPr>
        <mc:AlternateContent xmlns:mc="http://schemas.openxmlformats.org/markup-compatibility/2006">
          <mc:Choice xmlns:p14="http://schemas.microsoft.com/office/powerpoint/2010/main" Requires="p14">
            <p:contentPart p14:bwMode="auto" r:id="rId607">
              <p14:nvContentPartPr>
                <p14:cNvPr id="376" name="Ink 375">
                  <a:extLst>
                    <a:ext uri="{FF2B5EF4-FFF2-40B4-BE49-F238E27FC236}">
                      <a16:creationId xmlns:a16="http://schemas.microsoft.com/office/drawing/2014/main" id="{A3C13B31-B7BE-52F5-53DD-5D5E77BC9DFD}"/>
                    </a:ext>
                  </a:extLst>
                </p14:cNvPr>
                <p14:cNvContentPartPr/>
                <p14:nvPr/>
              </p14:nvContentPartPr>
              <p14:xfrm>
                <a:off x="16485705" y="5008185"/>
                <a:ext cx="411840" cy="18360"/>
              </p14:xfrm>
            </p:contentPart>
          </mc:Choice>
          <mc:Fallback>
            <p:pic>
              <p:nvPicPr>
                <p:cNvPr id="376" name="Ink 375">
                  <a:extLst>
                    <a:ext uri="{FF2B5EF4-FFF2-40B4-BE49-F238E27FC236}">
                      <a16:creationId xmlns:a16="http://schemas.microsoft.com/office/drawing/2014/main" id="{A3C13B31-B7BE-52F5-53DD-5D5E77BC9DFD}"/>
                    </a:ext>
                  </a:extLst>
                </p:cNvPr>
                <p:cNvPicPr/>
                <p:nvPr/>
              </p:nvPicPr>
              <p:blipFill>
                <a:blip r:embed="rId608"/>
                <a:stretch>
                  <a:fillRect/>
                </a:stretch>
              </p:blipFill>
              <p:spPr>
                <a:xfrm>
                  <a:off x="16470225" y="4992705"/>
                  <a:ext cx="4424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609">
              <p14:nvContentPartPr>
                <p14:cNvPr id="377" name="Ink 376">
                  <a:extLst>
                    <a:ext uri="{FF2B5EF4-FFF2-40B4-BE49-F238E27FC236}">
                      <a16:creationId xmlns:a16="http://schemas.microsoft.com/office/drawing/2014/main" id="{94E95966-4937-BC93-1CFF-071B359C946F}"/>
                    </a:ext>
                  </a:extLst>
                </p14:cNvPr>
                <p14:cNvContentPartPr/>
                <p14:nvPr/>
              </p14:nvContentPartPr>
              <p14:xfrm>
                <a:off x="16993665" y="4910985"/>
                <a:ext cx="197280" cy="418320"/>
              </p14:xfrm>
            </p:contentPart>
          </mc:Choice>
          <mc:Fallback>
            <p:pic>
              <p:nvPicPr>
                <p:cNvPr id="377" name="Ink 376">
                  <a:extLst>
                    <a:ext uri="{FF2B5EF4-FFF2-40B4-BE49-F238E27FC236}">
                      <a16:creationId xmlns:a16="http://schemas.microsoft.com/office/drawing/2014/main" id="{94E95966-4937-BC93-1CFF-071B359C946F}"/>
                    </a:ext>
                  </a:extLst>
                </p:cNvPr>
                <p:cNvPicPr/>
                <p:nvPr/>
              </p:nvPicPr>
              <p:blipFill>
                <a:blip r:embed="rId610"/>
                <a:stretch>
                  <a:fillRect/>
                </a:stretch>
              </p:blipFill>
              <p:spPr>
                <a:xfrm>
                  <a:off x="16978545" y="4895505"/>
                  <a:ext cx="22752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611">
              <p14:nvContentPartPr>
                <p14:cNvPr id="378" name="Ink 377">
                  <a:extLst>
                    <a:ext uri="{FF2B5EF4-FFF2-40B4-BE49-F238E27FC236}">
                      <a16:creationId xmlns:a16="http://schemas.microsoft.com/office/drawing/2014/main" id="{E7946EC0-AA07-1D34-C587-9D7C7BE99C42}"/>
                    </a:ext>
                  </a:extLst>
                </p14:cNvPr>
                <p14:cNvContentPartPr/>
                <p14:nvPr/>
              </p14:nvContentPartPr>
              <p14:xfrm>
                <a:off x="17233425" y="5023665"/>
                <a:ext cx="469800" cy="177840"/>
              </p14:xfrm>
            </p:contentPart>
          </mc:Choice>
          <mc:Fallback>
            <p:pic>
              <p:nvPicPr>
                <p:cNvPr id="378" name="Ink 377">
                  <a:extLst>
                    <a:ext uri="{FF2B5EF4-FFF2-40B4-BE49-F238E27FC236}">
                      <a16:creationId xmlns:a16="http://schemas.microsoft.com/office/drawing/2014/main" id="{E7946EC0-AA07-1D34-C587-9D7C7BE99C42}"/>
                    </a:ext>
                  </a:extLst>
                </p:cNvPr>
                <p:cNvPicPr/>
                <p:nvPr/>
              </p:nvPicPr>
              <p:blipFill>
                <a:blip r:embed="rId612"/>
                <a:stretch>
                  <a:fillRect/>
                </a:stretch>
              </p:blipFill>
              <p:spPr>
                <a:xfrm>
                  <a:off x="17218305" y="5008545"/>
                  <a:ext cx="50040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613">
              <p14:nvContentPartPr>
                <p14:cNvPr id="379" name="Ink 378">
                  <a:extLst>
                    <a:ext uri="{FF2B5EF4-FFF2-40B4-BE49-F238E27FC236}">
                      <a16:creationId xmlns:a16="http://schemas.microsoft.com/office/drawing/2014/main" id="{2EE1A042-DF6D-940C-B166-2CD9157B2D04}"/>
                    </a:ext>
                  </a:extLst>
                </p14:cNvPr>
                <p14:cNvContentPartPr/>
                <p14:nvPr/>
              </p14:nvContentPartPr>
              <p14:xfrm>
                <a:off x="17789625" y="4929705"/>
                <a:ext cx="272880" cy="351000"/>
              </p14:xfrm>
            </p:contentPart>
          </mc:Choice>
          <mc:Fallback>
            <p:pic>
              <p:nvPicPr>
                <p:cNvPr id="379" name="Ink 378">
                  <a:extLst>
                    <a:ext uri="{FF2B5EF4-FFF2-40B4-BE49-F238E27FC236}">
                      <a16:creationId xmlns:a16="http://schemas.microsoft.com/office/drawing/2014/main" id="{2EE1A042-DF6D-940C-B166-2CD9157B2D04}"/>
                    </a:ext>
                  </a:extLst>
                </p:cNvPr>
                <p:cNvPicPr/>
                <p:nvPr/>
              </p:nvPicPr>
              <p:blipFill>
                <a:blip r:embed="rId614"/>
                <a:stretch>
                  <a:fillRect/>
                </a:stretch>
              </p:blipFill>
              <p:spPr>
                <a:xfrm>
                  <a:off x="17774145" y="4914225"/>
                  <a:ext cx="30348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615">
              <p14:nvContentPartPr>
                <p14:cNvPr id="380" name="Ink 379">
                  <a:extLst>
                    <a:ext uri="{FF2B5EF4-FFF2-40B4-BE49-F238E27FC236}">
                      <a16:creationId xmlns:a16="http://schemas.microsoft.com/office/drawing/2014/main" id="{36D3AD13-84D9-9BEA-DC37-3836245FEB0B}"/>
                    </a:ext>
                  </a:extLst>
                </p14:cNvPr>
                <p14:cNvContentPartPr/>
                <p14:nvPr/>
              </p14:nvContentPartPr>
              <p14:xfrm>
                <a:off x="17121105" y="4469985"/>
                <a:ext cx="37080" cy="414720"/>
              </p14:xfrm>
            </p:contentPart>
          </mc:Choice>
          <mc:Fallback>
            <p:pic>
              <p:nvPicPr>
                <p:cNvPr id="380" name="Ink 379">
                  <a:extLst>
                    <a:ext uri="{FF2B5EF4-FFF2-40B4-BE49-F238E27FC236}">
                      <a16:creationId xmlns:a16="http://schemas.microsoft.com/office/drawing/2014/main" id="{36D3AD13-84D9-9BEA-DC37-3836245FEB0B}"/>
                    </a:ext>
                  </a:extLst>
                </p:cNvPr>
                <p:cNvPicPr/>
                <p:nvPr/>
              </p:nvPicPr>
              <p:blipFill>
                <a:blip r:embed="rId616"/>
                <a:stretch>
                  <a:fillRect/>
                </a:stretch>
              </p:blipFill>
              <p:spPr>
                <a:xfrm>
                  <a:off x="17105625" y="4454865"/>
                  <a:ext cx="67680" cy="445320"/>
                </a:xfrm>
                <a:prstGeom prst="rect">
                  <a:avLst/>
                </a:prstGeom>
              </p:spPr>
            </p:pic>
          </mc:Fallback>
        </mc:AlternateContent>
        <mc:AlternateContent xmlns:mc="http://schemas.openxmlformats.org/markup-compatibility/2006">
          <mc:Choice xmlns:p14="http://schemas.microsoft.com/office/powerpoint/2010/main" Requires="p14">
            <p:contentPart p14:bwMode="auto" r:id="rId617">
              <p14:nvContentPartPr>
                <p14:cNvPr id="381" name="Ink 380">
                  <a:extLst>
                    <a:ext uri="{FF2B5EF4-FFF2-40B4-BE49-F238E27FC236}">
                      <a16:creationId xmlns:a16="http://schemas.microsoft.com/office/drawing/2014/main" id="{5AAE704D-E7AA-1983-479E-EFEB0FA1A08E}"/>
                    </a:ext>
                  </a:extLst>
                </p14:cNvPr>
                <p14:cNvContentPartPr/>
                <p14:nvPr/>
              </p14:nvContentPartPr>
              <p14:xfrm>
                <a:off x="17284185" y="4645305"/>
                <a:ext cx="263160" cy="182520"/>
              </p14:xfrm>
            </p:contentPart>
          </mc:Choice>
          <mc:Fallback>
            <p:pic>
              <p:nvPicPr>
                <p:cNvPr id="381" name="Ink 380">
                  <a:extLst>
                    <a:ext uri="{FF2B5EF4-FFF2-40B4-BE49-F238E27FC236}">
                      <a16:creationId xmlns:a16="http://schemas.microsoft.com/office/drawing/2014/main" id="{5AAE704D-E7AA-1983-479E-EFEB0FA1A08E}"/>
                    </a:ext>
                  </a:extLst>
                </p:cNvPr>
                <p:cNvPicPr/>
                <p:nvPr/>
              </p:nvPicPr>
              <p:blipFill>
                <a:blip r:embed="rId618"/>
                <a:stretch>
                  <a:fillRect/>
                </a:stretch>
              </p:blipFill>
              <p:spPr>
                <a:xfrm>
                  <a:off x="17269065" y="4630185"/>
                  <a:ext cx="29340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619">
              <p14:nvContentPartPr>
                <p14:cNvPr id="382" name="Ink 381">
                  <a:extLst>
                    <a:ext uri="{FF2B5EF4-FFF2-40B4-BE49-F238E27FC236}">
                      <a16:creationId xmlns:a16="http://schemas.microsoft.com/office/drawing/2014/main" id="{3D40E436-713D-AD70-0D88-BF938C040C89}"/>
                    </a:ext>
                  </a:extLst>
                </p14:cNvPr>
                <p14:cNvContentPartPr/>
                <p14:nvPr/>
              </p14:nvContentPartPr>
              <p14:xfrm>
                <a:off x="17788185" y="4676625"/>
                <a:ext cx="50040" cy="155160"/>
              </p14:xfrm>
            </p:contentPart>
          </mc:Choice>
          <mc:Fallback>
            <p:pic>
              <p:nvPicPr>
                <p:cNvPr id="382" name="Ink 381">
                  <a:extLst>
                    <a:ext uri="{FF2B5EF4-FFF2-40B4-BE49-F238E27FC236}">
                      <a16:creationId xmlns:a16="http://schemas.microsoft.com/office/drawing/2014/main" id="{3D40E436-713D-AD70-0D88-BF938C040C89}"/>
                    </a:ext>
                  </a:extLst>
                </p:cNvPr>
                <p:cNvPicPr/>
                <p:nvPr/>
              </p:nvPicPr>
              <p:blipFill>
                <a:blip r:embed="rId620"/>
                <a:stretch>
                  <a:fillRect/>
                </a:stretch>
              </p:blipFill>
              <p:spPr>
                <a:xfrm>
                  <a:off x="17772705" y="4661505"/>
                  <a:ext cx="8064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621">
              <p14:nvContentPartPr>
                <p14:cNvPr id="383" name="Ink 382">
                  <a:extLst>
                    <a:ext uri="{FF2B5EF4-FFF2-40B4-BE49-F238E27FC236}">
                      <a16:creationId xmlns:a16="http://schemas.microsoft.com/office/drawing/2014/main" id="{3935EFF6-36EB-FFFD-B789-5F5FE1BC3E8E}"/>
                    </a:ext>
                  </a:extLst>
                </p14:cNvPr>
                <p14:cNvContentPartPr/>
                <p14:nvPr/>
              </p14:nvContentPartPr>
              <p14:xfrm>
                <a:off x="17744265" y="4755465"/>
                <a:ext cx="92880" cy="76320"/>
              </p14:xfrm>
            </p:contentPart>
          </mc:Choice>
          <mc:Fallback>
            <p:pic>
              <p:nvPicPr>
                <p:cNvPr id="383" name="Ink 382">
                  <a:extLst>
                    <a:ext uri="{FF2B5EF4-FFF2-40B4-BE49-F238E27FC236}">
                      <a16:creationId xmlns:a16="http://schemas.microsoft.com/office/drawing/2014/main" id="{3935EFF6-36EB-FFFD-B789-5F5FE1BC3E8E}"/>
                    </a:ext>
                  </a:extLst>
                </p:cNvPr>
                <p:cNvPicPr/>
                <p:nvPr/>
              </p:nvPicPr>
              <p:blipFill>
                <a:blip r:embed="rId622"/>
                <a:stretch>
                  <a:fillRect/>
                </a:stretch>
              </p:blipFill>
              <p:spPr>
                <a:xfrm>
                  <a:off x="17729145" y="4740345"/>
                  <a:ext cx="1231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623">
              <p14:nvContentPartPr>
                <p14:cNvPr id="384" name="Ink 383">
                  <a:extLst>
                    <a:ext uri="{FF2B5EF4-FFF2-40B4-BE49-F238E27FC236}">
                      <a16:creationId xmlns:a16="http://schemas.microsoft.com/office/drawing/2014/main" id="{E148EDFB-5A5A-D6C9-1762-9DAE44B2FEFC}"/>
                    </a:ext>
                  </a:extLst>
                </p14:cNvPr>
                <p14:cNvContentPartPr/>
                <p14:nvPr/>
              </p14:nvContentPartPr>
              <p14:xfrm>
                <a:off x="18055305" y="4821345"/>
                <a:ext cx="33840" cy="27000"/>
              </p14:xfrm>
            </p:contentPart>
          </mc:Choice>
          <mc:Fallback>
            <p:pic>
              <p:nvPicPr>
                <p:cNvPr id="384" name="Ink 383">
                  <a:extLst>
                    <a:ext uri="{FF2B5EF4-FFF2-40B4-BE49-F238E27FC236}">
                      <a16:creationId xmlns:a16="http://schemas.microsoft.com/office/drawing/2014/main" id="{E148EDFB-5A5A-D6C9-1762-9DAE44B2FEFC}"/>
                    </a:ext>
                  </a:extLst>
                </p:cNvPr>
                <p:cNvPicPr/>
                <p:nvPr/>
              </p:nvPicPr>
              <p:blipFill>
                <a:blip r:embed="rId624"/>
                <a:stretch>
                  <a:fillRect/>
                </a:stretch>
              </p:blipFill>
              <p:spPr>
                <a:xfrm>
                  <a:off x="18040185" y="4806225"/>
                  <a:ext cx="6444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625">
              <p14:nvContentPartPr>
                <p14:cNvPr id="385" name="Ink 384">
                  <a:extLst>
                    <a:ext uri="{FF2B5EF4-FFF2-40B4-BE49-F238E27FC236}">
                      <a16:creationId xmlns:a16="http://schemas.microsoft.com/office/drawing/2014/main" id="{8302CBDD-B991-0B0C-46D0-7713A2F55CC2}"/>
                    </a:ext>
                  </a:extLst>
                </p14:cNvPr>
                <p14:cNvContentPartPr/>
                <p14:nvPr/>
              </p14:nvContentPartPr>
              <p14:xfrm>
                <a:off x="17847225" y="4937985"/>
                <a:ext cx="111600" cy="7920"/>
              </p14:xfrm>
            </p:contentPart>
          </mc:Choice>
          <mc:Fallback>
            <p:pic>
              <p:nvPicPr>
                <p:cNvPr id="385" name="Ink 384">
                  <a:extLst>
                    <a:ext uri="{FF2B5EF4-FFF2-40B4-BE49-F238E27FC236}">
                      <a16:creationId xmlns:a16="http://schemas.microsoft.com/office/drawing/2014/main" id="{8302CBDD-B991-0B0C-46D0-7713A2F55CC2}"/>
                    </a:ext>
                  </a:extLst>
                </p:cNvPr>
                <p:cNvPicPr/>
                <p:nvPr/>
              </p:nvPicPr>
              <p:blipFill>
                <a:blip r:embed="rId626"/>
                <a:stretch>
                  <a:fillRect/>
                </a:stretch>
              </p:blipFill>
              <p:spPr>
                <a:xfrm>
                  <a:off x="17832105" y="4922865"/>
                  <a:ext cx="1422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627">
              <p14:nvContentPartPr>
                <p14:cNvPr id="386" name="Ink 385">
                  <a:extLst>
                    <a:ext uri="{FF2B5EF4-FFF2-40B4-BE49-F238E27FC236}">
                      <a16:creationId xmlns:a16="http://schemas.microsoft.com/office/drawing/2014/main" id="{1DC5B7AC-2061-4A24-C98C-BA80751A6C9D}"/>
                    </a:ext>
                  </a:extLst>
                </p14:cNvPr>
                <p14:cNvContentPartPr/>
                <p14:nvPr/>
              </p14:nvContentPartPr>
              <p14:xfrm>
                <a:off x="18279585" y="5028705"/>
                <a:ext cx="26280" cy="210600"/>
              </p14:xfrm>
            </p:contentPart>
          </mc:Choice>
          <mc:Fallback>
            <p:pic>
              <p:nvPicPr>
                <p:cNvPr id="386" name="Ink 385">
                  <a:extLst>
                    <a:ext uri="{FF2B5EF4-FFF2-40B4-BE49-F238E27FC236}">
                      <a16:creationId xmlns:a16="http://schemas.microsoft.com/office/drawing/2014/main" id="{1DC5B7AC-2061-4A24-C98C-BA80751A6C9D}"/>
                    </a:ext>
                  </a:extLst>
                </p:cNvPr>
                <p:cNvPicPr/>
                <p:nvPr/>
              </p:nvPicPr>
              <p:blipFill>
                <a:blip r:embed="rId628"/>
                <a:stretch>
                  <a:fillRect/>
                </a:stretch>
              </p:blipFill>
              <p:spPr>
                <a:xfrm>
                  <a:off x="18264465" y="5013585"/>
                  <a:ext cx="568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629">
              <p14:nvContentPartPr>
                <p14:cNvPr id="387" name="Ink 386">
                  <a:extLst>
                    <a:ext uri="{FF2B5EF4-FFF2-40B4-BE49-F238E27FC236}">
                      <a16:creationId xmlns:a16="http://schemas.microsoft.com/office/drawing/2014/main" id="{9F569A6F-DB4B-D600-42C7-28EF1BA625CB}"/>
                    </a:ext>
                  </a:extLst>
                </p14:cNvPr>
                <p14:cNvContentPartPr/>
                <p14:nvPr/>
              </p14:nvContentPartPr>
              <p14:xfrm>
                <a:off x="18357345" y="5038785"/>
                <a:ext cx="128160" cy="185040"/>
              </p14:xfrm>
            </p:contentPart>
          </mc:Choice>
          <mc:Fallback>
            <p:pic>
              <p:nvPicPr>
                <p:cNvPr id="387" name="Ink 386">
                  <a:extLst>
                    <a:ext uri="{FF2B5EF4-FFF2-40B4-BE49-F238E27FC236}">
                      <a16:creationId xmlns:a16="http://schemas.microsoft.com/office/drawing/2014/main" id="{9F569A6F-DB4B-D600-42C7-28EF1BA625CB}"/>
                    </a:ext>
                  </a:extLst>
                </p:cNvPr>
                <p:cNvPicPr/>
                <p:nvPr/>
              </p:nvPicPr>
              <p:blipFill>
                <a:blip r:embed="rId630"/>
                <a:stretch>
                  <a:fillRect/>
                </a:stretch>
              </p:blipFill>
              <p:spPr>
                <a:xfrm>
                  <a:off x="18341865" y="5023665"/>
                  <a:ext cx="15876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388" name="Ink 387">
                  <a:extLst>
                    <a:ext uri="{FF2B5EF4-FFF2-40B4-BE49-F238E27FC236}">
                      <a16:creationId xmlns:a16="http://schemas.microsoft.com/office/drawing/2014/main" id="{9F4F1A8A-B887-53B0-70C1-5343E330940B}"/>
                    </a:ext>
                  </a:extLst>
                </p14:cNvPr>
                <p14:cNvContentPartPr/>
                <p14:nvPr/>
              </p14:nvContentPartPr>
              <p14:xfrm>
                <a:off x="18270225" y="5442345"/>
                <a:ext cx="196200" cy="34200"/>
              </p14:xfrm>
            </p:contentPart>
          </mc:Choice>
          <mc:Fallback>
            <p:pic>
              <p:nvPicPr>
                <p:cNvPr id="388" name="Ink 387">
                  <a:extLst>
                    <a:ext uri="{FF2B5EF4-FFF2-40B4-BE49-F238E27FC236}">
                      <a16:creationId xmlns:a16="http://schemas.microsoft.com/office/drawing/2014/main" id="{9F4F1A8A-B887-53B0-70C1-5343E330940B}"/>
                    </a:ext>
                  </a:extLst>
                </p:cNvPr>
                <p:cNvPicPr/>
                <p:nvPr/>
              </p:nvPicPr>
              <p:blipFill>
                <a:blip r:embed="rId632"/>
                <a:stretch>
                  <a:fillRect/>
                </a:stretch>
              </p:blipFill>
              <p:spPr>
                <a:xfrm>
                  <a:off x="18255105" y="5426865"/>
                  <a:ext cx="226800" cy="64800"/>
                </a:xfrm>
                <a:prstGeom prst="rect">
                  <a:avLst/>
                </a:prstGeom>
              </p:spPr>
            </p:pic>
          </mc:Fallback>
        </mc:AlternateContent>
      </p:grpSp>
      <p:grpSp>
        <p:nvGrpSpPr>
          <p:cNvPr id="398" name="Group 397">
            <a:extLst>
              <a:ext uri="{FF2B5EF4-FFF2-40B4-BE49-F238E27FC236}">
                <a16:creationId xmlns:a16="http://schemas.microsoft.com/office/drawing/2014/main" id="{0A7FA206-14D2-07F2-BAD9-62C72073DA29}"/>
              </a:ext>
            </a:extLst>
          </p:cNvPr>
          <p:cNvGrpSpPr/>
          <p:nvPr/>
        </p:nvGrpSpPr>
        <p:grpSpPr>
          <a:xfrm>
            <a:off x="11394585" y="4557825"/>
            <a:ext cx="2326320" cy="819360"/>
            <a:chOff x="11394585" y="4557825"/>
            <a:chExt cx="2326320" cy="819360"/>
          </a:xfrm>
        </p:grpSpPr>
        <mc:AlternateContent xmlns:mc="http://schemas.openxmlformats.org/markup-compatibility/2006">
          <mc:Choice xmlns:p14="http://schemas.microsoft.com/office/powerpoint/2010/main" Requires="p14">
            <p:contentPart p14:bwMode="auto" r:id="rId633">
              <p14:nvContentPartPr>
                <p14:cNvPr id="362" name="Ink 361">
                  <a:extLst>
                    <a:ext uri="{FF2B5EF4-FFF2-40B4-BE49-F238E27FC236}">
                      <a16:creationId xmlns:a16="http://schemas.microsoft.com/office/drawing/2014/main" id="{93C6C879-064A-2154-337D-1A68CE68EE1C}"/>
                    </a:ext>
                  </a:extLst>
                </p14:cNvPr>
                <p14:cNvContentPartPr/>
                <p14:nvPr/>
              </p14:nvContentPartPr>
              <p14:xfrm>
                <a:off x="13389345" y="4557825"/>
                <a:ext cx="276120" cy="33120"/>
              </p14:xfrm>
            </p:contentPart>
          </mc:Choice>
          <mc:Fallback>
            <p:pic>
              <p:nvPicPr>
                <p:cNvPr id="362" name="Ink 361">
                  <a:extLst>
                    <a:ext uri="{FF2B5EF4-FFF2-40B4-BE49-F238E27FC236}">
                      <a16:creationId xmlns:a16="http://schemas.microsoft.com/office/drawing/2014/main" id="{93C6C879-064A-2154-337D-1A68CE68EE1C}"/>
                    </a:ext>
                  </a:extLst>
                </p:cNvPr>
                <p:cNvPicPr/>
                <p:nvPr/>
              </p:nvPicPr>
              <p:blipFill>
                <a:blip r:embed="rId634"/>
                <a:stretch>
                  <a:fillRect/>
                </a:stretch>
              </p:blipFill>
              <p:spPr>
                <a:xfrm>
                  <a:off x="13374225" y="4542705"/>
                  <a:ext cx="30672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635">
              <p14:nvContentPartPr>
                <p14:cNvPr id="363" name="Ink 362">
                  <a:extLst>
                    <a:ext uri="{FF2B5EF4-FFF2-40B4-BE49-F238E27FC236}">
                      <a16:creationId xmlns:a16="http://schemas.microsoft.com/office/drawing/2014/main" id="{22DF2730-C649-D301-4DDD-BD49FD399250}"/>
                    </a:ext>
                  </a:extLst>
                </p14:cNvPr>
                <p14:cNvContentPartPr/>
                <p14:nvPr/>
              </p14:nvContentPartPr>
              <p14:xfrm>
                <a:off x="13491585" y="4704705"/>
                <a:ext cx="229320" cy="58320"/>
              </p14:xfrm>
            </p:contentPart>
          </mc:Choice>
          <mc:Fallback>
            <p:pic>
              <p:nvPicPr>
                <p:cNvPr id="363" name="Ink 362">
                  <a:extLst>
                    <a:ext uri="{FF2B5EF4-FFF2-40B4-BE49-F238E27FC236}">
                      <a16:creationId xmlns:a16="http://schemas.microsoft.com/office/drawing/2014/main" id="{22DF2730-C649-D301-4DDD-BD49FD399250}"/>
                    </a:ext>
                  </a:extLst>
                </p:cNvPr>
                <p:cNvPicPr/>
                <p:nvPr/>
              </p:nvPicPr>
              <p:blipFill>
                <a:blip r:embed="rId636"/>
                <a:stretch>
                  <a:fillRect/>
                </a:stretch>
              </p:blipFill>
              <p:spPr>
                <a:xfrm>
                  <a:off x="13476105" y="4689225"/>
                  <a:ext cx="25956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637">
              <p14:nvContentPartPr>
                <p14:cNvPr id="390" name="Ink 389">
                  <a:extLst>
                    <a:ext uri="{FF2B5EF4-FFF2-40B4-BE49-F238E27FC236}">
                      <a16:creationId xmlns:a16="http://schemas.microsoft.com/office/drawing/2014/main" id="{096A6B96-A2D0-283A-2EF0-6090A02E2D0A}"/>
                    </a:ext>
                  </a:extLst>
                </p14:cNvPr>
                <p14:cNvContentPartPr/>
                <p14:nvPr/>
              </p14:nvContentPartPr>
              <p14:xfrm>
                <a:off x="11394585" y="4732065"/>
                <a:ext cx="217800" cy="385560"/>
              </p14:xfrm>
            </p:contentPart>
          </mc:Choice>
          <mc:Fallback>
            <p:pic>
              <p:nvPicPr>
                <p:cNvPr id="390" name="Ink 389">
                  <a:extLst>
                    <a:ext uri="{FF2B5EF4-FFF2-40B4-BE49-F238E27FC236}">
                      <a16:creationId xmlns:a16="http://schemas.microsoft.com/office/drawing/2014/main" id="{096A6B96-A2D0-283A-2EF0-6090A02E2D0A}"/>
                    </a:ext>
                  </a:extLst>
                </p:cNvPr>
                <p:cNvPicPr/>
                <p:nvPr/>
              </p:nvPicPr>
              <p:blipFill>
                <a:blip r:embed="rId638"/>
                <a:stretch>
                  <a:fillRect/>
                </a:stretch>
              </p:blipFill>
              <p:spPr>
                <a:xfrm>
                  <a:off x="11379105" y="4716585"/>
                  <a:ext cx="24840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639">
              <p14:nvContentPartPr>
                <p14:cNvPr id="391" name="Ink 390">
                  <a:extLst>
                    <a:ext uri="{FF2B5EF4-FFF2-40B4-BE49-F238E27FC236}">
                      <a16:creationId xmlns:a16="http://schemas.microsoft.com/office/drawing/2014/main" id="{9381D286-C5E1-83BE-1C8C-1EEE87E37ECE}"/>
                    </a:ext>
                  </a:extLst>
                </p14:cNvPr>
                <p14:cNvContentPartPr/>
                <p14:nvPr/>
              </p14:nvContentPartPr>
              <p14:xfrm>
                <a:off x="11614905" y="4839705"/>
                <a:ext cx="188280" cy="235440"/>
              </p14:xfrm>
            </p:contentPart>
          </mc:Choice>
          <mc:Fallback>
            <p:pic>
              <p:nvPicPr>
                <p:cNvPr id="391" name="Ink 390">
                  <a:extLst>
                    <a:ext uri="{FF2B5EF4-FFF2-40B4-BE49-F238E27FC236}">
                      <a16:creationId xmlns:a16="http://schemas.microsoft.com/office/drawing/2014/main" id="{9381D286-C5E1-83BE-1C8C-1EEE87E37ECE}"/>
                    </a:ext>
                  </a:extLst>
                </p:cNvPr>
                <p:cNvPicPr/>
                <p:nvPr/>
              </p:nvPicPr>
              <p:blipFill>
                <a:blip r:embed="rId640"/>
                <a:stretch>
                  <a:fillRect/>
                </a:stretch>
              </p:blipFill>
              <p:spPr>
                <a:xfrm>
                  <a:off x="11599785" y="4824585"/>
                  <a:ext cx="21888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641">
              <p14:nvContentPartPr>
                <p14:cNvPr id="392" name="Ink 391">
                  <a:extLst>
                    <a:ext uri="{FF2B5EF4-FFF2-40B4-BE49-F238E27FC236}">
                      <a16:creationId xmlns:a16="http://schemas.microsoft.com/office/drawing/2014/main" id="{3718D2DA-1185-E4A8-3007-3F4D646D2BAB}"/>
                    </a:ext>
                  </a:extLst>
                </p14:cNvPr>
                <p14:cNvContentPartPr/>
                <p14:nvPr/>
              </p14:nvContentPartPr>
              <p14:xfrm>
                <a:off x="11665305" y="4905585"/>
                <a:ext cx="162360" cy="178920"/>
              </p14:xfrm>
            </p:contentPart>
          </mc:Choice>
          <mc:Fallback>
            <p:pic>
              <p:nvPicPr>
                <p:cNvPr id="392" name="Ink 391">
                  <a:extLst>
                    <a:ext uri="{FF2B5EF4-FFF2-40B4-BE49-F238E27FC236}">
                      <a16:creationId xmlns:a16="http://schemas.microsoft.com/office/drawing/2014/main" id="{3718D2DA-1185-E4A8-3007-3F4D646D2BAB}"/>
                    </a:ext>
                  </a:extLst>
                </p:cNvPr>
                <p:cNvPicPr/>
                <p:nvPr/>
              </p:nvPicPr>
              <p:blipFill>
                <a:blip r:embed="rId642"/>
                <a:stretch>
                  <a:fillRect/>
                </a:stretch>
              </p:blipFill>
              <p:spPr>
                <a:xfrm>
                  <a:off x="11650185" y="4890465"/>
                  <a:ext cx="1929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643">
              <p14:nvContentPartPr>
                <p14:cNvPr id="393" name="Ink 392">
                  <a:extLst>
                    <a:ext uri="{FF2B5EF4-FFF2-40B4-BE49-F238E27FC236}">
                      <a16:creationId xmlns:a16="http://schemas.microsoft.com/office/drawing/2014/main" id="{6AE2FE48-B946-3A88-97C4-C82C2F05BE76}"/>
                    </a:ext>
                  </a:extLst>
                </p14:cNvPr>
                <p14:cNvContentPartPr/>
                <p14:nvPr/>
              </p14:nvContentPartPr>
              <p14:xfrm>
                <a:off x="11920905" y="4853385"/>
                <a:ext cx="179280" cy="356400"/>
              </p14:xfrm>
            </p:contentPart>
          </mc:Choice>
          <mc:Fallback>
            <p:pic>
              <p:nvPicPr>
                <p:cNvPr id="393" name="Ink 392">
                  <a:extLst>
                    <a:ext uri="{FF2B5EF4-FFF2-40B4-BE49-F238E27FC236}">
                      <a16:creationId xmlns:a16="http://schemas.microsoft.com/office/drawing/2014/main" id="{6AE2FE48-B946-3A88-97C4-C82C2F05BE76}"/>
                    </a:ext>
                  </a:extLst>
                </p:cNvPr>
                <p:cNvPicPr/>
                <p:nvPr/>
              </p:nvPicPr>
              <p:blipFill>
                <a:blip r:embed="rId644"/>
                <a:stretch>
                  <a:fillRect/>
                </a:stretch>
              </p:blipFill>
              <p:spPr>
                <a:xfrm>
                  <a:off x="11905785" y="4838265"/>
                  <a:ext cx="20988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645">
              <p14:nvContentPartPr>
                <p14:cNvPr id="394" name="Ink 393">
                  <a:extLst>
                    <a:ext uri="{FF2B5EF4-FFF2-40B4-BE49-F238E27FC236}">
                      <a16:creationId xmlns:a16="http://schemas.microsoft.com/office/drawing/2014/main" id="{14240159-8005-E815-2DF5-52AE91B06C99}"/>
                    </a:ext>
                  </a:extLst>
                </p14:cNvPr>
                <p14:cNvContentPartPr/>
                <p14:nvPr/>
              </p14:nvContentPartPr>
              <p14:xfrm>
                <a:off x="12100905" y="4835385"/>
                <a:ext cx="760680" cy="308880"/>
              </p14:xfrm>
            </p:contentPart>
          </mc:Choice>
          <mc:Fallback>
            <p:pic>
              <p:nvPicPr>
                <p:cNvPr id="394" name="Ink 393">
                  <a:extLst>
                    <a:ext uri="{FF2B5EF4-FFF2-40B4-BE49-F238E27FC236}">
                      <a16:creationId xmlns:a16="http://schemas.microsoft.com/office/drawing/2014/main" id="{14240159-8005-E815-2DF5-52AE91B06C99}"/>
                    </a:ext>
                  </a:extLst>
                </p:cNvPr>
                <p:cNvPicPr/>
                <p:nvPr/>
              </p:nvPicPr>
              <p:blipFill>
                <a:blip r:embed="rId646"/>
                <a:stretch>
                  <a:fillRect/>
                </a:stretch>
              </p:blipFill>
              <p:spPr>
                <a:xfrm>
                  <a:off x="12085785" y="4820265"/>
                  <a:ext cx="79092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647">
              <p14:nvContentPartPr>
                <p14:cNvPr id="395" name="Ink 394">
                  <a:extLst>
                    <a:ext uri="{FF2B5EF4-FFF2-40B4-BE49-F238E27FC236}">
                      <a16:creationId xmlns:a16="http://schemas.microsoft.com/office/drawing/2014/main" id="{8B07911F-F3D5-241D-AC43-ABF0AFC96CA3}"/>
                    </a:ext>
                  </a:extLst>
                </p14:cNvPr>
                <p14:cNvContentPartPr/>
                <p14:nvPr/>
              </p14:nvContentPartPr>
              <p14:xfrm>
                <a:off x="12855825" y="4809465"/>
                <a:ext cx="156960" cy="330840"/>
              </p14:xfrm>
            </p:contentPart>
          </mc:Choice>
          <mc:Fallback>
            <p:pic>
              <p:nvPicPr>
                <p:cNvPr id="395" name="Ink 394">
                  <a:extLst>
                    <a:ext uri="{FF2B5EF4-FFF2-40B4-BE49-F238E27FC236}">
                      <a16:creationId xmlns:a16="http://schemas.microsoft.com/office/drawing/2014/main" id="{8B07911F-F3D5-241D-AC43-ABF0AFC96CA3}"/>
                    </a:ext>
                  </a:extLst>
                </p:cNvPr>
                <p:cNvPicPr/>
                <p:nvPr/>
              </p:nvPicPr>
              <p:blipFill>
                <a:blip r:embed="rId648"/>
                <a:stretch>
                  <a:fillRect/>
                </a:stretch>
              </p:blipFill>
              <p:spPr>
                <a:xfrm>
                  <a:off x="12840345" y="4794345"/>
                  <a:ext cx="18756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649">
              <p14:nvContentPartPr>
                <p14:cNvPr id="396" name="Ink 395">
                  <a:extLst>
                    <a:ext uri="{FF2B5EF4-FFF2-40B4-BE49-F238E27FC236}">
                      <a16:creationId xmlns:a16="http://schemas.microsoft.com/office/drawing/2014/main" id="{D5096734-3A77-1A5C-2091-2B25B291D1B2}"/>
                    </a:ext>
                  </a:extLst>
                </p14:cNvPr>
                <p14:cNvContentPartPr/>
                <p14:nvPr/>
              </p14:nvContentPartPr>
              <p14:xfrm>
                <a:off x="12949065" y="4987305"/>
                <a:ext cx="323280" cy="304560"/>
              </p14:xfrm>
            </p:contentPart>
          </mc:Choice>
          <mc:Fallback>
            <p:pic>
              <p:nvPicPr>
                <p:cNvPr id="396" name="Ink 395">
                  <a:extLst>
                    <a:ext uri="{FF2B5EF4-FFF2-40B4-BE49-F238E27FC236}">
                      <a16:creationId xmlns:a16="http://schemas.microsoft.com/office/drawing/2014/main" id="{D5096734-3A77-1A5C-2091-2B25B291D1B2}"/>
                    </a:ext>
                  </a:extLst>
                </p:cNvPr>
                <p:cNvPicPr/>
                <p:nvPr/>
              </p:nvPicPr>
              <p:blipFill>
                <a:blip r:embed="rId650"/>
                <a:stretch>
                  <a:fillRect/>
                </a:stretch>
              </p:blipFill>
              <p:spPr>
                <a:xfrm>
                  <a:off x="12933585" y="4972185"/>
                  <a:ext cx="35388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651">
              <p14:nvContentPartPr>
                <p14:cNvPr id="397" name="Ink 396">
                  <a:extLst>
                    <a:ext uri="{FF2B5EF4-FFF2-40B4-BE49-F238E27FC236}">
                      <a16:creationId xmlns:a16="http://schemas.microsoft.com/office/drawing/2014/main" id="{C4CF9D95-1817-421B-FEAC-5CB8545731C3}"/>
                    </a:ext>
                  </a:extLst>
                </p14:cNvPr>
                <p14:cNvContentPartPr/>
                <p14:nvPr/>
              </p14:nvContentPartPr>
              <p14:xfrm>
                <a:off x="12848625" y="5328225"/>
                <a:ext cx="343080" cy="48960"/>
              </p14:xfrm>
            </p:contentPart>
          </mc:Choice>
          <mc:Fallback>
            <p:pic>
              <p:nvPicPr>
                <p:cNvPr id="397" name="Ink 396">
                  <a:extLst>
                    <a:ext uri="{FF2B5EF4-FFF2-40B4-BE49-F238E27FC236}">
                      <a16:creationId xmlns:a16="http://schemas.microsoft.com/office/drawing/2014/main" id="{C4CF9D95-1817-421B-FEAC-5CB8545731C3}"/>
                    </a:ext>
                  </a:extLst>
                </p:cNvPr>
                <p:cNvPicPr/>
                <p:nvPr/>
              </p:nvPicPr>
              <p:blipFill>
                <a:blip r:embed="rId652"/>
                <a:stretch>
                  <a:fillRect/>
                </a:stretch>
              </p:blipFill>
              <p:spPr>
                <a:xfrm>
                  <a:off x="12833505" y="5313105"/>
                  <a:ext cx="373680" cy="79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53">
            <p14:nvContentPartPr>
              <p14:cNvPr id="399" name="Ink 398">
                <a:extLst>
                  <a:ext uri="{FF2B5EF4-FFF2-40B4-BE49-F238E27FC236}">
                    <a16:creationId xmlns:a16="http://schemas.microsoft.com/office/drawing/2014/main" id="{9B4E3279-9328-1BB3-54A7-564EFF0FE358}"/>
                  </a:ext>
                </a:extLst>
              </p14:cNvPr>
              <p14:cNvContentPartPr/>
              <p14:nvPr/>
            </p14:nvContentPartPr>
            <p14:xfrm>
              <a:off x="1328625" y="10475865"/>
              <a:ext cx="6013440" cy="8280"/>
            </p14:xfrm>
          </p:contentPart>
        </mc:Choice>
        <mc:Fallback>
          <p:pic>
            <p:nvPicPr>
              <p:cNvPr id="399" name="Ink 398">
                <a:extLst>
                  <a:ext uri="{FF2B5EF4-FFF2-40B4-BE49-F238E27FC236}">
                    <a16:creationId xmlns:a16="http://schemas.microsoft.com/office/drawing/2014/main" id="{9B4E3279-9328-1BB3-54A7-564EFF0FE358}"/>
                  </a:ext>
                </a:extLst>
              </p:cNvPr>
              <p:cNvPicPr/>
              <p:nvPr/>
            </p:nvPicPr>
            <p:blipFill>
              <a:blip r:embed="rId654"/>
              <a:stretch>
                <a:fillRect/>
              </a:stretch>
            </p:blipFill>
            <p:spPr>
              <a:xfrm>
                <a:off x="1319625" y="10467225"/>
                <a:ext cx="6031080" cy="25920"/>
              </a:xfrm>
              <a:prstGeom prst="rect">
                <a:avLst/>
              </a:prstGeom>
            </p:spPr>
          </p:pic>
        </mc:Fallback>
      </mc:AlternateContent>
    </p:spTree>
    <p:extLst>
      <p:ext uri="{BB962C8B-B14F-4D97-AF65-F5344CB8AC3E}">
        <p14:creationId xmlns:p14="http://schemas.microsoft.com/office/powerpoint/2010/main" val="3772186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5"/>
          <p:cNvPicPr preferRelativeResize="0"/>
          <p:nvPr/>
        </p:nvPicPr>
        <p:blipFill rotWithShape="1">
          <a:blip r:embed="rId3">
            <a:alphaModFix/>
          </a:blip>
          <a:srcRect/>
          <a:stretch/>
        </p:blipFill>
        <p:spPr>
          <a:xfrm>
            <a:off x="0" y="912"/>
            <a:ext cx="20104100" cy="11575864"/>
          </a:xfrm>
          <a:prstGeom prst="rect">
            <a:avLst/>
          </a:prstGeom>
          <a:noFill/>
          <a:ln>
            <a:noFill/>
          </a:ln>
        </p:spPr>
      </p:pic>
      <p:sp>
        <p:nvSpPr>
          <p:cNvPr id="84" name="Google Shape;84;p5"/>
          <p:cNvSpPr txBox="1"/>
          <p:nvPr/>
        </p:nvSpPr>
        <p:spPr>
          <a:xfrm>
            <a:off x="187411" y="2093582"/>
            <a:ext cx="13749160" cy="8028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617" b="1">
                <a:solidFill>
                  <a:srgbClr val="31859B"/>
                </a:solidFill>
                <a:latin typeface="Times New Roman"/>
                <a:ea typeface="Times New Roman"/>
                <a:cs typeface="Times New Roman"/>
                <a:sym typeface="Times New Roman"/>
              </a:rPr>
              <a:t>Pandas in Real world applications</a:t>
            </a:r>
            <a:endParaRPr sz="4617" b="1">
              <a:solidFill>
                <a:srgbClr val="31859B"/>
              </a:solidFill>
              <a:latin typeface="Times New Roman"/>
              <a:ea typeface="Times New Roman"/>
              <a:cs typeface="Times New Roman"/>
              <a:sym typeface="Times New Roman"/>
            </a:endParaRPr>
          </a:p>
        </p:txBody>
      </p:sp>
      <p:pic>
        <p:nvPicPr>
          <p:cNvPr id="85" name="Google Shape;85;p5"/>
          <p:cNvPicPr preferRelativeResize="0"/>
          <p:nvPr/>
        </p:nvPicPr>
        <p:blipFill rotWithShape="1">
          <a:blip r:embed="rId4">
            <a:alphaModFix/>
          </a:blip>
          <a:srcRect/>
          <a:stretch/>
        </p:blipFill>
        <p:spPr>
          <a:xfrm>
            <a:off x="420096" y="4038826"/>
            <a:ext cx="7848600" cy="5636741"/>
          </a:xfrm>
          <a:prstGeom prst="rect">
            <a:avLst/>
          </a:prstGeom>
          <a:noFill/>
          <a:ln>
            <a:noFill/>
          </a:ln>
        </p:spPr>
      </p:pic>
      <p:pic>
        <p:nvPicPr>
          <p:cNvPr id="86" name="Google Shape;86;p5"/>
          <p:cNvPicPr preferRelativeResize="0"/>
          <p:nvPr/>
        </p:nvPicPr>
        <p:blipFill rotWithShape="1">
          <a:blip r:embed="rId5">
            <a:alphaModFix/>
          </a:blip>
          <a:srcRect/>
          <a:stretch/>
        </p:blipFill>
        <p:spPr>
          <a:xfrm>
            <a:off x="8655771" y="4038826"/>
            <a:ext cx="8178079" cy="5636741"/>
          </a:xfrm>
          <a:prstGeom prst="rect">
            <a:avLst/>
          </a:prstGeom>
          <a:noFill/>
          <a:ln>
            <a:noFill/>
          </a:ln>
        </p:spPr>
      </p:pic>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2CF42469-01D8-2CDE-4764-F3D4B418F03C}"/>
                  </a:ext>
                </a:extLst>
              </p14:cNvPr>
              <p14:cNvContentPartPr/>
              <p14:nvPr/>
            </p14:nvContentPartPr>
            <p14:xfrm>
              <a:off x="2727945" y="1182105"/>
              <a:ext cx="778320" cy="94320"/>
            </p14:xfrm>
          </p:contentPart>
        </mc:Choice>
        <mc:Fallback>
          <p:pic>
            <p:nvPicPr>
              <p:cNvPr id="9" name="Ink 8">
                <a:extLst>
                  <a:ext uri="{FF2B5EF4-FFF2-40B4-BE49-F238E27FC236}">
                    <a16:creationId xmlns:a16="http://schemas.microsoft.com/office/drawing/2014/main" id="{2CF42469-01D8-2CDE-4764-F3D4B418F03C}"/>
                  </a:ext>
                </a:extLst>
              </p:cNvPr>
              <p:cNvPicPr/>
              <p:nvPr/>
            </p:nvPicPr>
            <p:blipFill>
              <a:blip r:embed="rId7"/>
              <a:stretch>
                <a:fillRect/>
              </a:stretch>
            </p:blipFill>
            <p:spPr>
              <a:xfrm>
                <a:off x="2712825" y="1166625"/>
                <a:ext cx="808560" cy="124560"/>
              </a:xfrm>
              <a:prstGeom prst="rect">
                <a:avLst/>
              </a:prstGeom>
            </p:spPr>
          </p:pic>
        </mc:Fallback>
      </mc:AlternateContent>
      <p:grpSp>
        <p:nvGrpSpPr>
          <p:cNvPr id="11" name="Group 10">
            <a:extLst>
              <a:ext uri="{FF2B5EF4-FFF2-40B4-BE49-F238E27FC236}">
                <a16:creationId xmlns:a16="http://schemas.microsoft.com/office/drawing/2014/main" id="{0B87D2EE-F28F-E585-E83D-DC72E49CA743}"/>
              </a:ext>
            </a:extLst>
          </p:cNvPr>
          <p:cNvGrpSpPr/>
          <p:nvPr/>
        </p:nvGrpSpPr>
        <p:grpSpPr>
          <a:xfrm>
            <a:off x="1640025" y="541305"/>
            <a:ext cx="2940120" cy="506880"/>
            <a:chOff x="1640025" y="541305"/>
            <a:chExt cx="2940120" cy="506880"/>
          </a:xfrm>
        </p:grpSpPr>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FEBE3C90-E67E-7612-F256-35659CE9CF30}"/>
                    </a:ext>
                  </a:extLst>
                </p14:cNvPr>
                <p14:cNvContentPartPr/>
                <p14:nvPr/>
              </p14:nvContentPartPr>
              <p14:xfrm>
                <a:off x="1640025" y="544545"/>
                <a:ext cx="690840" cy="345240"/>
              </p14:xfrm>
            </p:contentPart>
          </mc:Choice>
          <mc:Fallback>
            <p:pic>
              <p:nvPicPr>
                <p:cNvPr id="2" name="Ink 1">
                  <a:extLst>
                    <a:ext uri="{FF2B5EF4-FFF2-40B4-BE49-F238E27FC236}">
                      <a16:creationId xmlns:a16="http://schemas.microsoft.com/office/drawing/2014/main" id="{FEBE3C90-E67E-7612-F256-35659CE9CF30}"/>
                    </a:ext>
                  </a:extLst>
                </p:cNvPr>
                <p:cNvPicPr/>
                <p:nvPr/>
              </p:nvPicPr>
              <p:blipFill>
                <a:blip r:embed="rId9"/>
                <a:stretch>
                  <a:fillRect/>
                </a:stretch>
              </p:blipFill>
              <p:spPr>
                <a:xfrm>
                  <a:off x="1624905" y="529425"/>
                  <a:ext cx="72144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 name="Ink 2">
                  <a:extLst>
                    <a:ext uri="{FF2B5EF4-FFF2-40B4-BE49-F238E27FC236}">
                      <a16:creationId xmlns:a16="http://schemas.microsoft.com/office/drawing/2014/main" id="{275A40AF-1780-D79B-64BA-404A55CF6BD7}"/>
                    </a:ext>
                  </a:extLst>
                </p14:cNvPr>
                <p14:cNvContentPartPr/>
                <p14:nvPr/>
              </p14:nvContentPartPr>
              <p14:xfrm>
                <a:off x="2192265" y="682065"/>
                <a:ext cx="365040" cy="200160"/>
              </p14:xfrm>
            </p:contentPart>
          </mc:Choice>
          <mc:Fallback>
            <p:pic>
              <p:nvPicPr>
                <p:cNvPr id="3" name="Ink 2">
                  <a:extLst>
                    <a:ext uri="{FF2B5EF4-FFF2-40B4-BE49-F238E27FC236}">
                      <a16:creationId xmlns:a16="http://schemas.microsoft.com/office/drawing/2014/main" id="{275A40AF-1780-D79B-64BA-404A55CF6BD7}"/>
                    </a:ext>
                  </a:extLst>
                </p:cNvPr>
                <p:cNvPicPr/>
                <p:nvPr/>
              </p:nvPicPr>
              <p:blipFill>
                <a:blip r:embed="rId11"/>
                <a:stretch>
                  <a:fillRect/>
                </a:stretch>
              </p:blipFill>
              <p:spPr>
                <a:xfrm>
                  <a:off x="2177145" y="666585"/>
                  <a:ext cx="39528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 name="Ink 3">
                  <a:extLst>
                    <a:ext uri="{FF2B5EF4-FFF2-40B4-BE49-F238E27FC236}">
                      <a16:creationId xmlns:a16="http://schemas.microsoft.com/office/drawing/2014/main" id="{EF714D8A-5730-F1CF-4BFD-66E6C502C409}"/>
                    </a:ext>
                  </a:extLst>
                </p14:cNvPr>
                <p14:cNvContentPartPr/>
                <p14:nvPr/>
              </p14:nvContentPartPr>
              <p14:xfrm>
                <a:off x="2750625" y="541305"/>
                <a:ext cx="160560" cy="308880"/>
              </p14:xfrm>
            </p:contentPart>
          </mc:Choice>
          <mc:Fallback>
            <p:pic>
              <p:nvPicPr>
                <p:cNvPr id="4" name="Ink 3">
                  <a:extLst>
                    <a:ext uri="{FF2B5EF4-FFF2-40B4-BE49-F238E27FC236}">
                      <a16:creationId xmlns:a16="http://schemas.microsoft.com/office/drawing/2014/main" id="{EF714D8A-5730-F1CF-4BFD-66E6C502C409}"/>
                    </a:ext>
                  </a:extLst>
                </p:cNvPr>
                <p:cNvPicPr/>
                <p:nvPr/>
              </p:nvPicPr>
              <p:blipFill>
                <a:blip r:embed="rId13"/>
                <a:stretch>
                  <a:fillRect/>
                </a:stretch>
              </p:blipFill>
              <p:spPr>
                <a:xfrm>
                  <a:off x="2735505" y="526185"/>
                  <a:ext cx="19080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 name="Ink 4">
                  <a:extLst>
                    <a:ext uri="{FF2B5EF4-FFF2-40B4-BE49-F238E27FC236}">
                      <a16:creationId xmlns:a16="http://schemas.microsoft.com/office/drawing/2014/main" id="{AA8008AE-0464-6AE2-C3BB-1410A7EDA2EB}"/>
                    </a:ext>
                  </a:extLst>
                </p14:cNvPr>
                <p14:cNvContentPartPr/>
                <p14:nvPr/>
              </p14:nvContentPartPr>
              <p14:xfrm>
                <a:off x="2742345" y="675945"/>
                <a:ext cx="813960" cy="181800"/>
              </p14:xfrm>
            </p:contentPart>
          </mc:Choice>
          <mc:Fallback>
            <p:pic>
              <p:nvPicPr>
                <p:cNvPr id="5" name="Ink 4">
                  <a:extLst>
                    <a:ext uri="{FF2B5EF4-FFF2-40B4-BE49-F238E27FC236}">
                      <a16:creationId xmlns:a16="http://schemas.microsoft.com/office/drawing/2014/main" id="{AA8008AE-0464-6AE2-C3BB-1410A7EDA2EB}"/>
                    </a:ext>
                  </a:extLst>
                </p:cNvPr>
                <p:cNvPicPr/>
                <p:nvPr/>
              </p:nvPicPr>
              <p:blipFill>
                <a:blip r:embed="rId15"/>
                <a:stretch>
                  <a:fillRect/>
                </a:stretch>
              </p:blipFill>
              <p:spPr>
                <a:xfrm>
                  <a:off x="2726865" y="660465"/>
                  <a:ext cx="84456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 name="Ink 5">
                  <a:extLst>
                    <a:ext uri="{FF2B5EF4-FFF2-40B4-BE49-F238E27FC236}">
                      <a16:creationId xmlns:a16="http://schemas.microsoft.com/office/drawing/2014/main" id="{C73BC379-F622-2ED0-8B12-8164726E4125}"/>
                    </a:ext>
                  </a:extLst>
                </p14:cNvPr>
                <p14:cNvContentPartPr/>
                <p14:nvPr/>
              </p14:nvContentPartPr>
              <p14:xfrm>
                <a:off x="3195945" y="750465"/>
                <a:ext cx="27000" cy="100080"/>
              </p14:xfrm>
            </p:contentPart>
          </mc:Choice>
          <mc:Fallback>
            <p:pic>
              <p:nvPicPr>
                <p:cNvPr id="6" name="Ink 5">
                  <a:extLst>
                    <a:ext uri="{FF2B5EF4-FFF2-40B4-BE49-F238E27FC236}">
                      <a16:creationId xmlns:a16="http://schemas.microsoft.com/office/drawing/2014/main" id="{C73BC379-F622-2ED0-8B12-8164726E4125}"/>
                    </a:ext>
                  </a:extLst>
                </p:cNvPr>
                <p:cNvPicPr/>
                <p:nvPr/>
              </p:nvPicPr>
              <p:blipFill>
                <a:blip r:embed="rId17"/>
                <a:stretch>
                  <a:fillRect/>
                </a:stretch>
              </p:blipFill>
              <p:spPr>
                <a:xfrm>
                  <a:off x="3180825" y="734985"/>
                  <a:ext cx="5760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 name="Ink 6">
                  <a:extLst>
                    <a:ext uri="{FF2B5EF4-FFF2-40B4-BE49-F238E27FC236}">
                      <a16:creationId xmlns:a16="http://schemas.microsoft.com/office/drawing/2014/main" id="{59BE14BC-2798-8332-7715-E7871987AC87}"/>
                    </a:ext>
                  </a:extLst>
                </p14:cNvPr>
                <p14:cNvContentPartPr/>
                <p14:nvPr/>
              </p14:nvContentPartPr>
              <p14:xfrm>
                <a:off x="3644145" y="690345"/>
                <a:ext cx="117360" cy="146880"/>
              </p14:xfrm>
            </p:contentPart>
          </mc:Choice>
          <mc:Fallback>
            <p:pic>
              <p:nvPicPr>
                <p:cNvPr id="7" name="Ink 6">
                  <a:extLst>
                    <a:ext uri="{FF2B5EF4-FFF2-40B4-BE49-F238E27FC236}">
                      <a16:creationId xmlns:a16="http://schemas.microsoft.com/office/drawing/2014/main" id="{59BE14BC-2798-8332-7715-E7871987AC87}"/>
                    </a:ext>
                  </a:extLst>
                </p:cNvPr>
                <p:cNvPicPr/>
                <p:nvPr/>
              </p:nvPicPr>
              <p:blipFill>
                <a:blip r:embed="rId19"/>
                <a:stretch>
                  <a:fillRect/>
                </a:stretch>
              </p:blipFill>
              <p:spPr>
                <a:xfrm>
                  <a:off x="3628665" y="675225"/>
                  <a:ext cx="1479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 name="Ink 7">
                  <a:extLst>
                    <a:ext uri="{FF2B5EF4-FFF2-40B4-BE49-F238E27FC236}">
                      <a16:creationId xmlns:a16="http://schemas.microsoft.com/office/drawing/2014/main" id="{7770E370-99A6-5EDB-9780-BFD9D9402458}"/>
                    </a:ext>
                  </a:extLst>
                </p14:cNvPr>
                <p14:cNvContentPartPr/>
                <p14:nvPr/>
              </p14:nvContentPartPr>
              <p14:xfrm>
                <a:off x="2666025" y="1005345"/>
                <a:ext cx="1024920" cy="42840"/>
              </p14:xfrm>
            </p:contentPart>
          </mc:Choice>
          <mc:Fallback>
            <p:pic>
              <p:nvPicPr>
                <p:cNvPr id="8" name="Ink 7">
                  <a:extLst>
                    <a:ext uri="{FF2B5EF4-FFF2-40B4-BE49-F238E27FC236}">
                      <a16:creationId xmlns:a16="http://schemas.microsoft.com/office/drawing/2014/main" id="{7770E370-99A6-5EDB-9780-BFD9D9402458}"/>
                    </a:ext>
                  </a:extLst>
                </p:cNvPr>
                <p:cNvPicPr/>
                <p:nvPr/>
              </p:nvPicPr>
              <p:blipFill>
                <a:blip r:embed="rId21"/>
                <a:stretch>
                  <a:fillRect/>
                </a:stretch>
              </p:blipFill>
              <p:spPr>
                <a:xfrm>
                  <a:off x="2650545" y="990225"/>
                  <a:ext cx="10555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0" name="Ink 9">
                  <a:extLst>
                    <a:ext uri="{FF2B5EF4-FFF2-40B4-BE49-F238E27FC236}">
                      <a16:creationId xmlns:a16="http://schemas.microsoft.com/office/drawing/2014/main" id="{D6632164-7243-0693-0DB9-EEFFF75F4241}"/>
                    </a:ext>
                  </a:extLst>
                </p14:cNvPr>
                <p14:cNvContentPartPr/>
                <p14:nvPr/>
              </p14:nvContentPartPr>
              <p14:xfrm>
                <a:off x="4162545" y="828945"/>
                <a:ext cx="417600" cy="82440"/>
              </p14:xfrm>
            </p:contentPart>
          </mc:Choice>
          <mc:Fallback>
            <p:pic>
              <p:nvPicPr>
                <p:cNvPr id="10" name="Ink 9">
                  <a:extLst>
                    <a:ext uri="{FF2B5EF4-FFF2-40B4-BE49-F238E27FC236}">
                      <a16:creationId xmlns:a16="http://schemas.microsoft.com/office/drawing/2014/main" id="{D6632164-7243-0693-0DB9-EEFFF75F4241}"/>
                    </a:ext>
                  </a:extLst>
                </p:cNvPr>
                <p:cNvPicPr/>
                <p:nvPr/>
              </p:nvPicPr>
              <p:blipFill>
                <a:blip r:embed="rId23"/>
                <a:stretch>
                  <a:fillRect/>
                </a:stretch>
              </p:blipFill>
              <p:spPr>
                <a:xfrm>
                  <a:off x="4147065" y="813825"/>
                  <a:ext cx="447840" cy="113040"/>
                </a:xfrm>
                <a:prstGeom prst="rect">
                  <a:avLst/>
                </a:prstGeom>
              </p:spPr>
            </p:pic>
          </mc:Fallback>
        </mc:AlternateContent>
      </p:grpSp>
      <p:grpSp>
        <p:nvGrpSpPr>
          <p:cNvPr id="20" name="Group 19">
            <a:extLst>
              <a:ext uri="{FF2B5EF4-FFF2-40B4-BE49-F238E27FC236}">
                <a16:creationId xmlns:a16="http://schemas.microsoft.com/office/drawing/2014/main" id="{CB135FFF-BAE8-C195-FE9F-3973D9EFA4C2}"/>
              </a:ext>
            </a:extLst>
          </p:cNvPr>
          <p:cNvGrpSpPr/>
          <p:nvPr/>
        </p:nvGrpSpPr>
        <p:grpSpPr>
          <a:xfrm>
            <a:off x="1705545" y="1620225"/>
            <a:ext cx="1985040" cy="808920"/>
            <a:chOff x="1705545" y="1620225"/>
            <a:chExt cx="1985040" cy="808920"/>
          </a:xfrm>
        </p:grpSpPr>
        <mc:AlternateContent xmlns:mc="http://schemas.openxmlformats.org/markup-compatibility/2006">
          <mc:Choice xmlns:p14="http://schemas.microsoft.com/office/powerpoint/2010/main" Requires="p14">
            <p:contentPart p14:bwMode="auto" r:id="rId24">
              <p14:nvContentPartPr>
                <p14:cNvPr id="12" name="Ink 11">
                  <a:extLst>
                    <a:ext uri="{FF2B5EF4-FFF2-40B4-BE49-F238E27FC236}">
                      <a16:creationId xmlns:a16="http://schemas.microsoft.com/office/drawing/2014/main" id="{46AA3CE5-DF59-BC72-45D4-944A01A2ADF8}"/>
                    </a:ext>
                  </a:extLst>
                </p14:cNvPr>
                <p14:cNvContentPartPr/>
                <p14:nvPr/>
              </p14:nvContentPartPr>
              <p14:xfrm>
                <a:off x="2099385" y="1801665"/>
                <a:ext cx="313920" cy="357840"/>
              </p14:xfrm>
            </p:contentPart>
          </mc:Choice>
          <mc:Fallback>
            <p:pic>
              <p:nvPicPr>
                <p:cNvPr id="12" name="Ink 11">
                  <a:extLst>
                    <a:ext uri="{FF2B5EF4-FFF2-40B4-BE49-F238E27FC236}">
                      <a16:creationId xmlns:a16="http://schemas.microsoft.com/office/drawing/2014/main" id="{46AA3CE5-DF59-BC72-45D4-944A01A2ADF8}"/>
                    </a:ext>
                  </a:extLst>
                </p:cNvPr>
                <p:cNvPicPr/>
                <p:nvPr/>
              </p:nvPicPr>
              <p:blipFill>
                <a:blip r:embed="rId25"/>
                <a:stretch>
                  <a:fillRect/>
                </a:stretch>
              </p:blipFill>
              <p:spPr>
                <a:xfrm>
                  <a:off x="2083905" y="1786545"/>
                  <a:ext cx="34452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 name="Ink 12">
                  <a:extLst>
                    <a:ext uri="{FF2B5EF4-FFF2-40B4-BE49-F238E27FC236}">
                      <a16:creationId xmlns:a16="http://schemas.microsoft.com/office/drawing/2014/main" id="{1D2D573C-689F-D2A6-A066-54D1A6A3DDCB}"/>
                    </a:ext>
                  </a:extLst>
                </p14:cNvPr>
                <p14:cNvContentPartPr/>
                <p14:nvPr/>
              </p14:nvContentPartPr>
              <p14:xfrm>
                <a:off x="2572425" y="1843425"/>
                <a:ext cx="205200" cy="320040"/>
              </p14:xfrm>
            </p:contentPart>
          </mc:Choice>
          <mc:Fallback>
            <p:pic>
              <p:nvPicPr>
                <p:cNvPr id="13" name="Ink 12">
                  <a:extLst>
                    <a:ext uri="{FF2B5EF4-FFF2-40B4-BE49-F238E27FC236}">
                      <a16:creationId xmlns:a16="http://schemas.microsoft.com/office/drawing/2014/main" id="{1D2D573C-689F-D2A6-A066-54D1A6A3DDCB}"/>
                    </a:ext>
                  </a:extLst>
                </p:cNvPr>
                <p:cNvPicPr/>
                <p:nvPr/>
              </p:nvPicPr>
              <p:blipFill>
                <a:blip r:embed="rId27"/>
                <a:stretch>
                  <a:fillRect/>
                </a:stretch>
              </p:blipFill>
              <p:spPr>
                <a:xfrm>
                  <a:off x="2557305" y="1827945"/>
                  <a:ext cx="23580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 name="Ink 13">
                  <a:extLst>
                    <a:ext uri="{FF2B5EF4-FFF2-40B4-BE49-F238E27FC236}">
                      <a16:creationId xmlns:a16="http://schemas.microsoft.com/office/drawing/2014/main" id="{6B26FBB9-7A65-8689-59D0-AD564E3F42E9}"/>
                    </a:ext>
                  </a:extLst>
                </p14:cNvPr>
                <p14:cNvContentPartPr/>
                <p14:nvPr/>
              </p14:nvContentPartPr>
              <p14:xfrm>
                <a:off x="2737305" y="1922625"/>
                <a:ext cx="199440" cy="137520"/>
              </p14:xfrm>
            </p:contentPart>
          </mc:Choice>
          <mc:Fallback>
            <p:pic>
              <p:nvPicPr>
                <p:cNvPr id="14" name="Ink 13">
                  <a:extLst>
                    <a:ext uri="{FF2B5EF4-FFF2-40B4-BE49-F238E27FC236}">
                      <a16:creationId xmlns:a16="http://schemas.microsoft.com/office/drawing/2014/main" id="{6B26FBB9-7A65-8689-59D0-AD564E3F42E9}"/>
                    </a:ext>
                  </a:extLst>
                </p:cNvPr>
                <p:cNvPicPr/>
                <p:nvPr/>
              </p:nvPicPr>
              <p:blipFill>
                <a:blip r:embed="rId29"/>
                <a:stretch>
                  <a:fillRect/>
                </a:stretch>
              </p:blipFill>
              <p:spPr>
                <a:xfrm>
                  <a:off x="2721825" y="1907505"/>
                  <a:ext cx="2296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 name="Ink 14">
                  <a:extLst>
                    <a:ext uri="{FF2B5EF4-FFF2-40B4-BE49-F238E27FC236}">
                      <a16:creationId xmlns:a16="http://schemas.microsoft.com/office/drawing/2014/main" id="{C41FC51E-BAC1-C381-7AB5-24F9B55A69F4}"/>
                    </a:ext>
                  </a:extLst>
                </p14:cNvPr>
                <p14:cNvContentPartPr/>
                <p14:nvPr/>
              </p14:nvContentPartPr>
              <p14:xfrm>
                <a:off x="2926305" y="1902465"/>
                <a:ext cx="354240" cy="218160"/>
              </p14:xfrm>
            </p:contentPart>
          </mc:Choice>
          <mc:Fallback>
            <p:pic>
              <p:nvPicPr>
                <p:cNvPr id="15" name="Ink 14">
                  <a:extLst>
                    <a:ext uri="{FF2B5EF4-FFF2-40B4-BE49-F238E27FC236}">
                      <a16:creationId xmlns:a16="http://schemas.microsoft.com/office/drawing/2014/main" id="{C41FC51E-BAC1-C381-7AB5-24F9B55A69F4}"/>
                    </a:ext>
                  </a:extLst>
                </p:cNvPr>
                <p:cNvPicPr/>
                <p:nvPr/>
              </p:nvPicPr>
              <p:blipFill>
                <a:blip r:embed="rId31"/>
                <a:stretch>
                  <a:fillRect/>
                </a:stretch>
              </p:blipFill>
              <p:spPr>
                <a:xfrm>
                  <a:off x="2910825" y="1887345"/>
                  <a:ext cx="3848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Ink 15">
                  <a:extLst>
                    <a:ext uri="{FF2B5EF4-FFF2-40B4-BE49-F238E27FC236}">
                      <a16:creationId xmlns:a16="http://schemas.microsoft.com/office/drawing/2014/main" id="{C1B53BBF-154A-4A20-2385-C85CB3BB5ABB}"/>
                    </a:ext>
                  </a:extLst>
                </p14:cNvPr>
                <p14:cNvContentPartPr/>
                <p14:nvPr/>
              </p14:nvContentPartPr>
              <p14:xfrm>
                <a:off x="3539025" y="2039625"/>
                <a:ext cx="151560" cy="36000"/>
              </p14:xfrm>
            </p:contentPart>
          </mc:Choice>
          <mc:Fallback>
            <p:pic>
              <p:nvPicPr>
                <p:cNvPr id="16" name="Ink 15">
                  <a:extLst>
                    <a:ext uri="{FF2B5EF4-FFF2-40B4-BE49-F238E27FC236}">
                      <a16:creationId xmlns:a16="http://schemas.microsoft.com/office/drawing/2014/main" id="{C1B53BBF-154A-4A20-2385-C85CB3BB5ABB}"/>
                    </a:ext>
                  </a:extLst>
                </p:cNvPr>
                <p:cNvPicPr/>
                <p:nvPr/>
              </p:nvPicPr>
              <p:blipFill>
                <a:blip r:embed="rId33"/>
                <a:stretch>
                  <a:fillRect/>
                </a:stretch>
              </p:blipFill>
              <p:spPr>
                <a:xfrm>
                  <a:off x="3523905" y="2024505"/>
                  <a:ext cx="1821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6D5B62D9-464A-58D0-A8BE-292F06668D5F}"/>
                    </a:ext>
                  </a:extLst>
                </p14:cNvPr>
                <p14:cNvContentPartPr/>
                <p14:nvPr/>
              </p14:nvContentPartPr>
              <p14:xfrm>
                <a:off x="1705545" y="1678545"/>
                <a:ext cx="464760" cy="750600"/>
              </p14:xfrm>
            </p:contentPart>
          </mc:Choice>
          <mc:Fallback>
            <p:pic>
              <p:nvPicPr>
                <p:cNvPr id="18" name="Ink 17">
                  <a:extLst>
                    <a:ext uri="{FF2B5EF4-FFF2-40B4-BE49-F238E27FC236}">
                      <a16:creationId xmlns:a16="http://schemas.microsoft.com/office/drawing/2014/main" id="{6D5B62D9-464A-58D0-A8BE-292F06668D5F}"/>
                    </a:ext>
                  </a:extLst>
                </p:cNvPr>
                <p:cNvPicPr/>
                <p:nvPr/>
              </p:nvPicPr>
              <p:blipFill>
                <a:blip r:embed="rId35"/>
                <a:stretch>
                  <a:fillRect/>
                </a:stretch>
              </p:blipFill>
              <p:spPr>
                <a:xfrm>
                  <a:off x="1690065" y="1663425"/>
                  <a:ext cx="495360" cy="780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58340BA8-F59E-5D80-91DD-1E3EDF31927B}"/>
                    </a:ext>
                  </a:extLst>
                </p14:cNvPr>
                <p14:cNvContentPartPr/>
                <p14:nvPr/>
              </p14:nvContentPartPr>
              <p14:xfrm>
                <a:off x="3346425" y="1620225"/>
                <a:ext cx="196920" cy="618840"/>
              </p14:xfrm>
            </p:contentPart>
          </mc:Choice>
          <mc:Fallback>
            <p:pic>
              <p:nvPicPr>
                <p:cNvPr id="19" name="Ink 18">
                  <a:extLst>
                    <a:ext uri="{FF2B5EF4-FFF2-40B4-BE49-F238E27FC236}">
                      <a16:creationId xmlns:a16="http://schemas.microsoft.com/office/drawing/2014/main" id="{58340BA8-F59E-5D80-91DD-1E3EDF31927B}"/>
                    </a:ext>
                  </a:extLst>
                </p:cNvPr>
                <p:cNvPicPr/>
                <p:nvPr/>
              </p:nvPicPr>
              <p:blipFill>
                <a:blip r:embed="rId37"/>
                <a:stretch>
                  <a:fillRect/>
                </a:stretch>
              </p:blipFill>
              <p:spPr>
                <a:xfrm>
                  <a:off x="3331305" y="1605105"/>
                  <a:ext cx="227520" cy="649440"/>
                </a:xfrm>
                <a:prstGeom prst="rect">
                  <a:avLst/>
                </a:prstGeom>
              </p:spPr>
            </p:pic>
          </mc:Fallback>
        </mc:AlternateContent>
      </p:grpSp>
      <p:grpSp>
        <p:nvGrpSpPr>
          <p:cNvPr id="49" name="Group 48">
            <a:extLst>
              <a:ext uri="{FF2B5EF4-FFF2-40B4-BE49-F238E27FC236}">
                <a16:creationId xmlns:a16="http://schemas.microsoft.com/office/drawing/2014/main" id="{90706352-AF6E-3613-46F3-096137F24F6E}"/>
              </a:ext>
            </a:extLst>
          </p:cNvPr>
          <p:cNvGrpSpPr/>
          <p:nvPr/>
        </p:nvGrpSpPr>
        <p:grpSpPr>
          <a:xfrm>
            <a:off x="5290425" y="153585"/>
            <a:ext cx="4662720" cy="1690200"/>
            <a:chOff x="5290425" y="153585"/>
            <a:chExt cx="4662720" cy="1690200"/>
          </a:xfrm>
        </p:grpSpPr>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3856F690-507B-BB70-BA6F-FFC78C0D571B}"/>
                    </a:ext>
                  </a:extLst>
                </p14:cNvPr>
                <p14:cNvContentPartPr/>
                <p14:nvPr/>
              </p14:nvContentPartPr>
              <p14:xfrm>
                <a:off x="5290425" y="689265"/>
                <a:ext cx="383760" cy="278280"/>
              </p14:xfrm>
            </p:contentPart>
          </mc:Choice>
          <mc:Fallback>
            <p:pic>
              <p:nvPicPr>
                <p:cNvPr id="21" name="Ink 20">
                  <a:extLst>
                    <a:ext uri="{FF2B5EF4-FFF2-40B4-BE49-F238E27FC236}">
                      <a16:creationId xmlns:a16="http://schemas.microsoft.com/office/drawing/2014/main" id="{3856F690-507B-BB70-BA6F-FFC78C0D571B}"/>
                    </a:ext>
                  </a:extLst>
                </p:cNvPr>
                <p:cNvPicPr/>
                <p:nvPr/>
              </p:nvPicPr>
              <p:blipFill>
                <a:blip r:embed="rId39"/>
                <a:stretch>
                  <a:fillRect/>
                </a:stretch>
              </p:blipFill>
              <p:spPr>
                <a:xfrm>
                  <a:off x="5275305" y="674145"/>
                  <a:ext cx="4143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A2819FCB-7539-F1C3-D386-4FC9CDFD5E29}"/>
                    </a:ext>
                  </a:extLst>
                </p14:cNvPr>
                <p14:cNvContentPartPr/>
                <p14:nvPr/>
              </p14:nvContentPartPr>
              <p14:xfrm>
                <a:off x="5810625" y="716625"/>
                <a:ext cx="285120" cy="197640"/>
              </p14:xfrm>
            </p:contentPart>
          </mc:Choice>
          <mc:Fallback>
            <p:pic>
              <p:nvPicPr>
                <p:cNvPr id="22" name="Ink 21">
                  <a:extLst>
                    <a:ext uri="{FF2B5EF4-FFF2-40B4-BE49-F238E27FC236}">
                      <a16:creationId xmlns:a16="http://schemas.microsoft.com/office/drawing/2014/main" id="{A2819FCB-7539-F1C3-D386-4FC9CDFD5E29}"/>
                    </a:ext>
                  </a:extLst>
                </p:cNvPr>
                <p:cNvPicPr/>
                <p:nvPr/>
              </p:nvPicPr>
              <p:blipFill>
                <a:blip r:embed="rId41"/>
                <a:stretch>
                  <a:fillRect/>
                </a:stretch>
              </p:blipFill>
              <p:spPr>
                <a:xfrm>
                  <a:off x="5795505" y="701145"/>
                  <a:ext cx="31572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1FD81F56-F45D-0B38-BC25-BBB864F34E5D}"/>
                    </a:ext>
                  </a:extLst>
                </p14:cNvPr>
                <p14:cNvContentPartPr/>
                <p14:nvPr/>
              </p14:nvContentPartPr>
              <p14:xfrm>
                <a:off x="6190785" y="751545"/>
                <a:ext cx="108360" cy="243000"/>
              </p14:xfrm>
            </p:contentPart>
          </mc:Choice>
          <mc:Fallback>
            <p:pic>
              <p:nvPicPr>
                <p:cNvPr id="23" name="Ink 22">
                  <a:extLst>
                    <a:ext uri="{FF2B5EF4-FFF2-40B4-BE49-F238E27FC236}">
                      <a16:creationId xmlns:a16="http://schemas.microsoft.com/office/drawing/2014/main" id="{1FD81F56-F45D-0B38-BC25-BBB864F34E5D}"/>
                    </a:ext>
                  </a:extLst>
                </p:cNvPr>
                <p:cNvPicPr/>
                <p:nvPr/>
              </p:nvPicPr>
              <p:blipFill>
                <a:blip r:embed="rId43"/>
                <a:stretch>
                  <a:fillRect/>
                </a:stretch>
              </p:blipFill>
              <p:spPr>
                <a:xfrm>
                  <a:off x="6175305" y="736065"/>
                  <a:ext cx="13896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 name="Ink 23">
                  <a:extLst>
                    <a:ext uri="{FF2B5EF4-FFF2-40B4-BE49-F238E27FC236}">
                      <a16:creationId xmlns:a16="http://schemas.microsoft.com/office/drawing/2014/main" id="{4F315406-91AC-34F8-B375-FD95287B4680}"/>
                    </a:ext>
                  </a:extLst>
                </p14:cNvPr>
                <p14:cNvContentPartPr/>
                <p14:nvPr/>
              </p14:nvContentPartPr>
              <p14:xfrm>
                <a:off x="7263585" y="167985"/>
                <a:ext cx="343440" cy="379440"/>
              </p14:xfrm>
            </p:contentPart>
          </mc:Choice>
          <mc:Fallback>
            <p:pic>
              <p:nvPicPr>
                <p:cNvPr id="24" name="Ink 23">
                  <a:extLst>
                    <a:ext uri="{FF2B5EF4-FFF2-40B4-BE49-F238E27FC236}">
                      <a16:creationId xmlns:a16="http://schemas.microsoft.com/office/drawing/2014/main" id="{4F315406-91AC-34F8-B375-FD95287B4680}"/>
                    </a:ext>
                  </a:extLst>
                </p:cNvPr>
                <p:cNvPicPr/>
                <p:nvPr/>
              </p:nvPicPr>
              <p:blipFill>
                <a:blip r:embed="rId45"/>
                <a:stretch>
                  <a:fillRect/>
                </a:stretch>
              </p:blipFill>
              <p:spPr>
                <a:xfrm>
                  <a:off x="7248465" y="152505"/>
                  <a:ext cx="37404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Ink 24">
                  <a:extLst>
                    <a:ext uri="{FF2B5EF4-FFF2-40B4-BE49-F238E27FC236}">
                      <a16:creationId xmlns:a16="http://schemas.microsoft.com/office/drawing/2014/main" id="{7C9CE3E2-BC56-331E-E28B-A319DAD1C2C0}"/>
                    </a:ext>
                  </a:extLst>
                </p14:cNvPr>
                <p14:cNvContentPartPr/>
                <p14:nvPr/>
              </p14:nvContentPartPr>
              <p14:xfrm>
                <a:off x="7725465" y="237105"/>
                <a:ext cx="40320" cy="349920"/>
              </p14:xfrm>
            </p:contentPart>
          </mc:Choice>
          <mc:Fallback>
            <p:pic>
              <p:nvPicPr>
                <p:cNvPr id="25" name="Ink 24">
                  <a:extLst>
                    <a:ext uri="{FF2B5EF4-FFF2-40B4-BE49-F238E27FC236}">
                      <a16:creationId xmlns:a16="http://schemas.microsoft.com/office/drawing/2014/main" id="{7C9CE3E2-BC56-331E-E28B-A319DAD1C2C0}"/>
                    </a:ext>
                  </a:extLst>
                </p:cNvPr>
                <p:cNvPicPr/>
                <p:nvPr/>
              </p:nvPicPr>
              <p:blipFill>
                <a:blip r:embed="rId47"/>
                <a:stretch>
                  <a:fillRect/>
                </a:stretch>
              </p:blipFill>
              <p:spPr>
                <a:xfrm>
                  <a:off x="7710345" y="221625"/>
                  <a:ext cx="7056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Ink 25">
                  <a:extLst>
                    <a:ext uri="{FF2B5EF4-FFF2-40B4-BE49-F238E27FC236}">
                      <a16:creationId xmlns:a16="http://schemas.microsoft.com/office/drawing/2014/main" id="{1D64F7CE-5638-05EE-4903-0101D5F88BB4}"/>
                    </a:ext>
                  </a:extLst>
                </p14:cNvPr>
                <p14:cNvContentPartPr/>
                <p14:nvPr/>
              </p14:nvContentPartPr>
              <p14:xfrm>
                <a:off x="7913025" y="382545"/>
                <a:ext cx="227160" cy="232200"/>
              </p14:xfrm>
            </p:contentPart>
          </mc:Choice>
          <mc:Fallback>
            <p:pic>
              <p:nvPicPr>
                <p:cNvPr id="26" name="Ink 25">
                  <a:extLst>
                    <a:ext uri="{FF2B5EF4-FFF2-40B4-BE49-F238E27FC236}">
                      <a16:creationId xmlns:a16="http://schemas.microsoft.com/office/drawing/2014/main" id="{1D64F7CE-5638-05EE-4903-0101D5F88BB4}"/>
                    </a:ext>
                  </a:extLst>
                </p:cNvPr>
                <p:cNvPicPr/>
                <p:nvPr/>
              </p:nvPicPr>
              <p:blipFill>
                <a:blip r:embed="rId49"/>
                <a:stretch>
                  <a:fillRect/>
                </a:stretch>
              </p:blipFill>
              <p:spPr>
                <a:xfrm>
                  <a:off x="7897905" y="367425"/>
                  <a:ext cx="25776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99859486-0E27-0FC0-3B26-06AB8368E46D}"/>
                    </a:ext>
                  </a:extLst>
                </p14:cNvPr>
                <p14:cNvContentPartPr/>
                <p14:nvPr/>
              </p14:nvContentPartPr>
              <p14:xfrm>
                <a:off x="8215785" y="461385"/>
                <a:ext cx="305640" cy="150480"/>
              </p14:xfrm>
            </p:contentPart>
          </mc:Choice>
          <mc:Fallback>
            <p:pic>
              <p:nvPicPr>
                <p:cNvPr id="27" name="Ink 26">
                  <a:extLst>
                    <a:ext uri="{FF2B5EF4-FFF2-40B4-BE49-F238E27FC236}">
                      <a16:creationId xmlns:a16="http://schemas.microsoft.com/office/drawing/2014/main" id="{99859486-0E27-0FC0-3B26-06AB8368E46D}"/>
                    </a:ext>
                  </a:extLst>
                </p:cNvPr>
                <p:cNvPicPr/>
                <p:nvPr/>
              </p:nvPicPr>
              <p:blipFill>
                <a:blip r:embed="rId51"/>
                <a:stretch>
                  <a:fillRect/>
                </a:stretch>
              </p:blipFill>
              <p:spPr>
                <a:xfrm>
                  <a:off x="8200665" y="446265"/>
                  <a:ext cx="3362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Ink 27">
                  <a:extLst>
                    <a:ext uri="{FF2B5EF4-FFF2-40B4-BE49-F238E27FC236}">
                      <a16:creationId xmlns:a16="http://schemas.microsoft.com/office/drawing/2014/main" id="{81745B6E-8FB0-ED50-55D9-3BE41EABF893}"/>
                    </a:ext>
                  </a:extLst>
                </p14:cNvPr>
                <p14:cNvContentPartPr/>
                <p14:nvPr/>
              </p14:nvContentPartPr>
              <p14:xfrm>
                <a:off x="8624385" y="435105"/>
                <a:ext cx="160560" cy="221760"/>
              </p14:xfrm>
            </p:contentPart>
          </mc:Choice>
          <mc:Fallback>
            <p:pic>
              <p:nvPicPr>
                <p:cNvPr id="28" name="Ink 27">
                  <a:extLst>
                    <a:ext uri="{FF2B5EF4-FFF2-40B4-BE49-F238E27FC236}">
                      <a16:creationId xmlns:a16="http://schemas.microsoft.com/office/drawing/2014/main" id="{81745B6E-8FB0-ED50-55D9-3BE41EABF893}"/>
                    </a:ext>
                  </a:extLst>
                </p:cNvPr>
                <p:cNvPicPr/>
                <p:nvPr/>
              </p:nvPicPr>
              <p:blipFill>
                <a:blip r:embed="rId53"/>
                <a:stretch>
                  <a:fillRect/>
                </a:stretch>
              </p:blipFill>
              <p:spPr>
                <a:xfrm>
                  <a:off x="8609265" y="419625"/>
                  <a:ext cx="19116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Ink 28">
                  <a:extLst>
                    <a:ext uri="{FF2B5EF4-FFF2-40B4-BE49-F238E27FC236}">
                      <a16:creationId xmlns:a16="http://schemas.microsoft.com/office/drawing/2014/main" id="{ECECD608-AC78-4911-A720-29D8FB83DA57}"/>
                    </a:ext>
                  </a:extLst>
                </p14:cNvPr>
                <p14:cNvContentPartPr/>
                <p14:nvPr/>
              </p14:nvContentPartPr>
              <p14:xfrm>
                <a:off x="6788385" y="153585"/>
                <a:ext cx="63000" cy="1534320"/>
              </p14:xfrm>
            </p:contentPart>
          </mc:Choice>
          <mc:Fallback>
            <p:pic>
              <p:nvPicPr>
                <p:cNvPr id="29" name="Ink 28">
                  <a:extLst>
                    <a:ext uri="{FF2B5EF4-FFF2-40B4-BE49-F238E27FC236}">
                      <a16:creationId xmlns:a16="http://schemas.microsoft.com/office/drawing/2014/main" id="{ECECD608-AC78-4911-A720-29D8FB83DA57}"/>
                    </a:ext>
                  </a:extLst>
                </p:cNvPr>
                <p:cNvPicPr/>
                <p:nvPr/>
              </p:nvPicPr>
              <p:blipFill>
                <a:blip r:embed="rId55"/>
                <a:stretch>
                  <a:fillRect/>
                </a:stretch>
              </p:blipFill>
              <p:spPr>
                <a:xfrm>
                  <a:off x="6773265" y="138465"/>
                  <a:ext cx="93600" cy="1564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Ink 29">
                  <a:extLst>
                    <a:ext uri="{FF2B5EF4-FFF2-40B4-BE49-F238E27FC236}">
                      <a16:creationId xmlns:a16="http://schemas.microsoft.com/office/drawing/2014/main" id="{132C35C4-AC80-1C80-86BF-E41DDEA5EE3D}"/>
                    </a:ext>
                  </a:extLst>
                </p14:cNvPr>
                <p14:cNvContentPartPr/>
                <p14:nvPr/>
              </p14:nvContentPartPr>
              <p14:xfrm>
                <a:off x="6621345" y="715905"/>
                <a:ext cx="3331800" cy="236160"/>
              </p14:xfrm>
            </p:contentPart>
          </mc:Choice>
          <mc:Fallback>
            <p:pic>
              <p:nvPicPr>
                <p:cNvPr id="30" name="Ink 29">
                  <a:extLst>
                    <a:ext uri="{FF2B5EF4-FFF2-40B4-BE49-F238E27FC236}">
                      <a16:creationId xmlns:a16="http://schemas.microsoft.com/office/drawing/2014/main" id="{132C35C4-AC80-1C80-86BF-E41DDEA5EE3D}"/>
                    </a:ext>
                  </a:extLst>
                </p:cNvPr>
                <p:cNvPicPr/>
                <p:nvPr/>
              </p:nvPicPr>
              <p:blipFill>
                <a:blip r:embed="rId57"/>
                <a:stretch>
                  <a:fillRect/>
                </a:stretch>
              </p:blipFill>
              <p:spPr>
                <a:xfrm>
                  <a:off x="6606225" y="700425"/>
                  <a:ext cx="336240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Ink 30">
                  <a:extLst>
                    <a:ext uri="{FF2B5EF4-FFF2-40B4-BE49-F238E27FC236}">
                      <a16:creationId xmlns:a16="http://schemas.microsoft.com/office/drawing/2014/main" id="{AA47D805-E1FF-EDD1-0DA0-B63761BF4CA9}"/>
                    </a:ext>
                  </a:extLst>
                </p14:cNvPr>
                <p14:cNvContentPartPr/>
                <p14:nvPr/>
              </p14:nvContentPartPr>
              <p14:xfrm>
                <a:off x="8998785" y="217305"/>
                <a:ext cx="100080" cy="1626480"/>
              </p14:xfrm>
            </p:contentPart>
          </mc:Choice>
          <mc:Fallback>
            <p:pic>
              <p:nvPicPr>
                <p:cNvPr id="31" name="Ink 30">
                  <a:extLst>
                    <a:ext uri="{FF2B5EF4-FFF2-40B4-BE49-F238E27FC236}">
                      <a16:creationId xmlns:a16="http://schemas.microsoft.com/office/drawing/2014/main" id="{AA47D805-E1FF-EDD1-0DA0-B63761BF4CA9}"/>
                    </a:ext>
                  </a:extLst>
                </p:cNvPr>
                <p:cNvPicPr/>
                <p:nvPr/>
              </p:nvPicPr>
              <p:blipFill>
                <a:blip r:embed="rId59"/>
                <a:stretch>
                  <a:fillRect/>
                </a:stretch>
              </p:blipFill>
              <p:spPr>
                <a:xfrm>
                  <a:off x="8983665" y="202185"/>
                  <a:ext cx="130680" cy="1657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7" name="Ink 46">
                  <a:extLst>
                    <a:ext uri="{FF2B5EF4-FFF2-40B4-BE49-F238E27FC236}">
                      <a16:creationId xmlns:a16="http://schemas.microsoft.com/office/drawing/2014/main" id="{12B69B12-676E-8F72-277C-ADCE6BF87CD9}"/>
                    </a:ext>
                  </a:extLst>
                </p14:cNvPr>
                <p14:cNvContentPartPr/>
                <p14:nvPr/>
              </p14:nvContentPartPr>
              <p14:xfrm>
                <a:off x="9136665" y="617265"/>
                <a:ext cx="203040" cy="19440"/>
              </p14:xfrm>
            </p:contentPart>
          </mc:Choice>
          <mc:Fallback>
            <p:pic>
              <p:nvPicPr>
                <p:cNvPr id="47" name="Ink 46">
                  <a:extLst>
                    <a:ext uri="{FF2B5EF4-FFF2-40B4-BE49-F238E27FC236}">
                      <a16:creationId xmlns:a16="http://schemas.microsoft.com/office/drawing/2014/main" id="{12B69B12-676E-8F72-277C-ADCE6BF87CD9}"/>
                    </a:ext>
                  </a:extLst>
                </p:cNvPr>
                <p:cNvPicPr/>
                <p:nvPr/>
              </p:nvPicPr>
              <p:blipFill>
                <a:blip r:embed="rId61"/>
                <a:stretch>
                  <a:fillRect/>
                </a:stretch>
              </p:blipFill>
              <p:spPr>
                <a:xfrm>
                  <a:off x="9121545" y="601785"/>
                  <a:ext cx="233640" cy="50040"/>
                </a:xfrm>
                <a:prstGeom prst="rect">
                  <a:avLst/>
                </a:prstGeom>
              </p:spPr>
            </p:pic>
          </mc:Fallback>
        </mc:AlternateContent>
      </p:grpSp>
      <p:grpSp>
        <p:nvGrpSpPr>
          <p:cNvPr id="53" name="Group 52">
            <a:extLst>
              <a:ext uri="{FF2B5EF4-FFF2-40B4-BE49-F238E27FC236}">
                <a16:creationId xmlns:a16="http://schemas.microsoft.com/office/drawing/2014/main" id="{20CA72AD-E30E-8D39-EFD4-557F44542C5B}"/>
              </a:ext>
            </a:extLst>
          </p:cNvPr>
          <p:cNvGrpSpPr/>
          <p:nvPr/>
        </p:nvGrpSpPr>
        <p:grpSpPr>
          <a:xfrm>
            <a:off x="9998145" y="502785"/>
            <a:ext cx="4986000" cy="1780920"/>
            <a:chOff x="9998145" y="502785"/>
            <a:chExt cx="4986000" cy="1780920"/>
          </a:xfrm>
        </p:grpSpPr>
        <mc:AlternateContent xmlns:mc="http://schemas.openxmlformats.org/markup-compatibility/2006">
          <mc:Choice xmlns:p14="http://schemas.microsoft.com/office/powerpoint/2010/main" Requires="p14">
            <p:contentPart p14:bwMode="auto" r:id="rId62">
              <p14:nvContentPartPr>
                <p14:cNvPr id="33" name="Ink 32">
                  <a:extLst>
                    <a:ext uri="{FF2B5EF4-FFF2-40B4-BE49-F238E27FC236}">
                      <a16:creationId xmlns:a16="http://schemas.microsoft.com/office/drawing/2014/main" id="{6645F912-4829-8C92-0D60-A55EC63C92C5}"/>
                    </a:ext>
                  </a:extLst>
                </p14:cNvPr>
                <p14:cNvContentPartPr/>
                <p14:nvPr/>
              </p14:nvContentPartPr>
              <p14:xfrm>
                <a:off x="9998145" y="1714545"/>
                <a:ext cx="526680" cy="64440"/>
              </p14:xfrm>
            </p:contentPart>
          </mc:Choice>
          <mc:Fallback>
            <p:pic>
              <p:nvPicPr>
                <p:cNvPr id="33" name="Ink 32">
                  <a:extLst>
                    <a:ext uri="{FF2B5EF4-FFF2-40B4-BE49-F238E27FC236}">
                      <a16:creationId xmlns:a16="http://schemas.microsoft.com/office/drawing/2014/main" id="{6645F912-4829-8C92-0D60-A55EC63C92C5}"/>
                    </a:ext>
                  </a:extLst>
                </p:cNvPr>
                <p:cNvPicPr/>
                <p:nvPr/>
              </p:nvPicPr>
              <p:blipFill>
                <a:blip r:embed="rId63"/>
                <a:stretch>
                  <a:fillRect/>
                </a:stretch>
              </p:blipFill>
              <p:spPr>
                <a:xfrm>
                  <a:off x="9982665" y="1699065"/>
                  <a:ext cx="5572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4" name="Ink 33">
                  <a:extLst>
                    <a:ext uri="{FF2B5EF4-FFF2-40B4-BE49-F238E27FC236}">
                      <a16:creationId xmlns:a16="http://schemas.microsoft.com/office/drawing/2014/main" id="{41E3D9A7-033D-F3F4-86D0-6911DCF9045A}"/>
                    </a:ext>
                  </a:extLst>
                </p14:cNvPr>
                <p14:cNvContentPartPr/>
                <p14:nvPr/>
              </p14:nvContentPartPr>
              <p14:xfrm>
                <a:off x="11755665" y="1605465"/>
                <a:ext cx="186120" cy="335520"/>
              </p14:xfrm>
            </p:contentPart>
          </mc:Choice>
          <mc:Fallback>
            <p:pic>
              <p:nvPicPr>
                <p:cNvPr id="34" name="Ink 33">
                  <a:extLst>
                    <a:ext uri="{FF2B5EF4-FFF2-40B4-BE49-F238E27FC236}">
                      <a16:creationId xmlns:a16="http://schemas.microsoft.com/office/drawing/2014/main" id="{41E3D9A7-033D-F3F4-86D0-6911DCF9045A}"/>
                    </a:ext>
                  </a:extLst>
                </p:cNvPr>
                <p:cNvPicPr/>
                <p:nvPr/>
              </p:nvPicPr>
              <p:blipFill>
                <a:blip r:embed="rId65"/>
                <a:stretch>
                  <a:fillRect/>
                </a:stretch>
              </p:blipFill>
              <p:spPr>
                <a:xfrm>
                  <a:off x="11740185" y="1590345"/>
                  <a:ext cx="21672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5" name="Ink 34">
                  <a:extLst>
                    <a:ext uri="{FF2B5EF4-FFF2-40B4-BE49-F238E27FC236}">
                      <a16:creationId xmlns:a16="http://schemas.microsoft.com/office/drawing/2014/main" id="{677AE273-F49A-A187-9C2B-7BA5FC0947FE}"/>
                    </a:ext>
                  </a:extLst>
                </p14:cNvPr>
                <p14:cNvContentPartPr/>
                <p14:nvPr/>
              </p14:nvContentPartPr>
              <p14:xfrm>
                <a:off x="12005505" y="1669185"/>
                <a:ext cx="245160" cy="241560"/>
              </p14:xfrm>
            </p:contentPart>
          </mc:Choice>
          <mc:Fallback>
            <p:pic>
              <p:nvPicPr>
                <p:cNvPr id="35" name="Ink 34">
                  <a:extLst>
                    <a:ext uri="{FF2B5EF4-FFF2-40B4-BE49-F238E27FC236}">
                      <a16:creationId xmlns:a16="http://schemas.microsoft.com/office/drawing/2014/main" id="{677AE273-F49A-A187-9C2B-7BA5FC0947FE}"/>
                    </a:ext>
                  </a:extLst>
                </p:cNvPr>
                <p:cNvPicPr/>
                <p:nvPr/>
              </p:nvPicPr>
              <p:blipFill>
                <a:blip r:embed="rId67"/>
                <a:stretch>
                  <a:fillRect/>
                </a:stretch>
              </p:blipFill>
              <p:spPr>
                <a:xfrm>
                  <a:off x="11990385" y="1653705"/>
                  <a:ext cx="2757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6" name="Ink 35">
                  <a:extLst>
                    <a:ext uri="{FF2B5EF4-FFF2-40B4-BE49-F238E27FC236}">
                      <a16:creationId xmlns:a16="http://schemas.microsoft.com/office/drawing/2014/main" id="{9DE4A2B7-5328-1AED-FE18-EED606B58608}"/>
                    </a:ext>
                  </a:extLst>
                </p14:cNvPr>
                <p14:cNvContentPartPr/>
                <p14:nvPr/>
              </p14:nvContentPartPr>
              <p14:xfrm>
                <a:off x="12388905" y="1682865"/>
                <a:ext cx="99360" cy="264240"/>
              </p14:xfrm>
            </p:contentPart>
          </mc:Choice>
          <mc:Fallback>
            <p:pic>
              <p:nvPicPr>
                <p:cNvPr id="36" name="Ink 35">
                  <a:extLst>
                    <a:ext uri="{FF2B5EF4-FFF2-40B4-BE49-F238E27FC236}">
                      <a16:creationId xmlns:a16="http://schemas.microsoft.com/office/drawing/2014/main" id="{9DE4A2B7-5328-1AED-FE18-EED606B58608}"/>
                    </a:ext>
                  </a:extLst>
                </p:cNvPr>
                <p:cNvPicPr/>
                <p:nvPr/>
              </p:nvPicPr>
              <p:blipFill>
                <a:blip r:embed="rId69"/>
                <a:stretch>
                  <a:fillRect/>
                </a:stretch>
              </p:blipFill>
              <p:spPr>
                <a:xfrm>
                  <a:off x="12373785" y="1667745"/>
                  <a:ext cx="12996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7" name="Ink 36">
                  <a:extLst>
                    <a:ext uri="{FF2B5EF4-FFF2-40B4-BE49-F238E27FC236}">
                      <a16:creationId xmlns:a16="http://schemas.microsoft.com/office/drawing/2014/main" id="{0C0192E8-9554-6234-4109-1748EA45173E}"/>
                    </a:ext>
                  </a:extLst>
                </p14:cNvPr>
                <p14:cNvContentPartPr/>
                <p14:nvPr/>
              </p14:nvContentPartPr>
              <p14:xfrm>
                <a:off x="12622905" y="1614105"/>
                <a:ext cx="40680" cy="290160"/>
              </p14:xfrm>
            </p:contentPart>
          </mc:Choice>
          <mc:Fallback>
            <p:pic>
              <p:nvPicPr>
                <p:cNvPr id="37" name="Ink 36">
                  <a:extLst>
                    <a:ext uri="{FF2B5EF4-FFF2-40B4-BE49-F238E27FC236}">
                      <a16:creationId xmlns:a16="http://schemas.microsoft.com/office/drawing/2014/main" id="{0C0192E8-9554-6234-4109-1748EA45173E}"/>
                    </a:ext>
                  </a:extLst>
                </p:cNvPr>
                <p:cNvPicPr/>
                <p:nvPr/>
              </p:nvPicPr>
              <p:blipFill>
                <a:blip r:embed="rId71"/>
                <a:stretch>
                  <a:fillRect/>
                </a:stretch>
              </p:blipFill>
              <p:spPr>
                <a:xfrm>
                  <a:off x="12607785" y="1598985"/>
                  <a:ext cx="7128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8" name="Ink 37">
                  <a:extLst>
                    <a:ext uri="{FF2B5EF4-FFF2-40B4-BE49-F238E27FC236}">
                      <a16:creationId xmlns:a16="http://schemas.microsoft.com/office/drawing/2014/main" id="{A7DE4C2E-0065-AAB8-647B-97A89805C25F}"/>
                    </a:ext>
                  </a:extLst>
                </p14:cNvPr>
                <p14:cNvContentPartPr/>
                <p14:nvPr/>
              </p14:nvContentPartPr>
              <p14:xfrm>
                <a:off x="12555945" y="1771425"/>
                <a:ext cx="597600" cy="174600"/>
              </p14:xfrm>
            </p:contentPart>
          </mc:Choice>
          <mc:Fallback>
            <p:pic>
              <p:nvPicPr>
                <p:cNvPr id="38" name="Ink 37">
                  <a:extLst>
                    <a:ext uri="{FF2B5EF4-FFF2-40B4-BE49-F238E27FC236}">
                      <a16:creationId xmlns:a16="http://schemas.microsoft.com/office/drawing/2014/main" id="{A7DE4C2E-0065-AAB8-647B-97A89805C25F}"/>
                    </a:ext>
                  </a:extLst>
                </p:cNvPr>
                <p:cNvPicPr/>
                <p:nvPr/>
              </p:nvPicPr>
              <p:blipFill>
                <a:blip r:embed="rId73"/>
                <a:stretch>
                  <a:fillRect/>
                </a:stretch>
              </p:blipFill>
              <p:spPr>
                <a:xfrm>
                  <a:off x="12540825" y="1755945"/>
                  <a:ext cx="62784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9" name="Ink 38">
                  <a:extLst>
                    <a:ext uri="{FF2B5EF4-FFF2-40B4-BE49-F238E27FC236}">
                      <a16:creationId xmlns:a16="http://schemas.microsoft.com/office/drawing/2014/main" id="{BB3ABEE5-2600-8E1E-8729-E2269D1637A5}"/>
                    </a:ext>
                  </a:extLst>
                </p14:cNvPr>
                <p14:cNvContentPartPr/>
                <p14:nvPr/>
              </p14:nvContentPartPr>
              <p14:xfrm>
                <a:off x="13274865" y="1651545"/>
                <a:ext cx="226800" cy="345240"/>
              </p14:xfrm>
            </p:contentPart>
          </mc:Choice>
          <mc:Fallback>
            <p:pic>
              <p:nvPicPr>
                <p:cNvPr id="39" name="Ink 38">
                  <a:extLst>
                    <a:ext uri="{FF2B5EF4-FFF2-40B4-BE49-F238E27FC236}">
                      <a16:creationId xmlns:a16="http://schemas.microsoft.com/office/drawing/2014/main" id="{BB3ABEE5-2600-8E1E-8729-E2269D1637A5}"/>
                    </a:ext>
                  </a:extLst>
                </p:cNvPr>
                <p:cNvPicPr/>
                <p:nvPr/>
              </p:nvPicPr>
              <p:blipFill>
                <a:blip r:embed="rId75"/>
                <a:stretch>
                  <a:fillRect/>
                </a:stretch>
              </p:blipFill>
              <p:spPr>
                <a:xfrm>
                  <a:off x="13259745" y="1636065"/>
                  <a:ext cx="25704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0" name="Ink 39">
                  <a:extLst>
                    <a:ext uri="{FF2B5EF4-FFF2-40B4-BE49-F238E27FC236}">
                      <a16:creationId xmlns:a16="http://schemas.microsoft.com/office/drawing/2014/main" id="{E432E647-C36E-A627-18B1-D3351BDC2D27}"/>
                    </a:ext>
                  </a:extLst>
                </p14:cNvPr>
                <p14:cNvContentPartPr/>
                <p14:nvPr/>
              </p14:nvContentPartPr>
              <p14:xfrm>
                <a:off x="13399065" y="1858545"/>
                <a:ext cx="324000" cy="137160"/>
              </p14:xfrm>
            </p:contentPart>
          </mc:Choice>
          <mc:Fallback>
            <p:pic>
              <p:nvPicPr>
                <p:cNvPr id="40" name="Ink 39">
                  <a:extLst>
                    <a:ext uri="{FF2B5EF4-FFF2-40B4-BE49-F238E27FC236}">
                      <a16:creationId xmlns:a16="http://schemas.microsoft.com/office/drawing/2014/main" id="{E432E647-C36E-A627-18B1-D3351BDC2D27}"/>
                    </a:ext>
                  </a:extLst>
                </p:cNvPr>
                <p:cNvPicPr/>
                <p:nvPr/>
              </p:nvPicPr>
              <p:blipFill>
                <a:blip r:embed="rId77"/>
                <a:stretch>
                  <a:fillRect/>
                </a:stretch>
              </p:blipFill>
              <p:spPr>
                <a:xfrm>
                  <a:off x="13383585" y="1843425"/>
                  <a:ext cx="3546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1" name="Ink 40">
                  <a:extLst>
                    <a:ext uri="{FF2B5EF4-FFF2-40B4-BE49-F238E27FC236}">
                      <a16:creationId xmlns:a16="http://schemas.microsoft.com/office/drawing/2014/main" id="{3B41A3D1-8E1C-4D90-4724-B43566EE66F3}"/>
                    </a:ext>
                  </a:extLst>
                </p14:cNvPr>
                <p14:cNvContentPartPr/>
                <p14:nvPr/>
              </p14:nvContentPartPr>
              <p14:xfrm>
                <a:off x="13693905" y="1914345"/>
                <a:ext cx="180720" cy="168840"/>
              </p14:xfrm>
            </p:contentPart>
          </mc:Choice>
          <mc:Fallback>
            <p:pic>
              <p:nvPicPr>
                <p:cNvPr id="41" name="Ink 40">
                  <a:extLst>
                    <a:ext uri="{FF2B5EF4-FFF2-40B4-BE49-F238E27FC236}">
                      <a16:creationId xmlns:a16="http://schemas.microsoft.com/office/drawing/2014/main" id="{3B41A3D1-8E1C-4D90-4724-B43566EE66F3}"/>
                    </a:ext>
                  </a:extLst>
                </p:cNvPr>
                <p:cNvPicPr/>
                <p:nvPr/>
              </p:nvPicPr>
              <p:blipFill>
                <a:blip r:embed="rId79"/>
                <a:stretch>
                  <a:fillRect/>
                </a:stretch>
              </p:blipFill>
              <p:spPr>
                <a:xfrm>
                  <a:off x="13678425" y="1899225"/>
                  <a:ext cx="2113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2" name="Ink 41">
                  <a:extLst>
                    <a:ext uri="{FF2B5EF4-FFF2-40B4-BE49-F238E27FC236}">
                      <a16:creationId xmlns:a16="http://schemas.microsoft.com/office/drawing/2014/main" id="{36EAD70A-0F0B-41C8-FB23-D055ACD11146}"/>
                    </a:ext>
                  </a:extLst>
                </p14:cNvPr>
                <p14:cNvContentPartPr/>
                <p14:nvPr/>
              </p14:nvContentPartPr>
              <p14:xfrm>
                <a:off x="13958505" y="1843425"/>
                <a:ext cx="357120" cy="159120"/>
              </p14:xfrm>
            </p:contentPart>
          </mc:Choice>
          <mc:Fallback>
            <p:pic>
              <p:nvPicPr>
                <p:cNvPr id="42" name="Ink 41">
                  <a:extLst>
                    <a:ext uri="{FF2B5EF4-FFF2-40B4-BE49-F238E27FC236}">
                      <a16:creationId xmlns:a16="http://schemas.microsoft.com/office/drawing/2014/main" id="{36EAD70A-0F0B-41C8-FB23-D055ACD11146}"/>
                    </a:ext>
                  </a:extLst>
                </p:cNvPr>
                <p:cNvPicPr/>
                <p:nvPr/>
              </p:nvPicPr>
              <p:blipFill>
                <a:blip r:embed="rId81"/>
                <a:stretch>
                  <a:fillRect/>
                </a:stretch>
              </p:blipFill>
              <p:spPr>
                <a:xfrm>
                  <a:off x="13943025" y="1828305"/>
                  <a:ext cx="38772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3" name="Ink 42">
                  <a:extLst>
                    <a:ext uri="{FF2B5EF4-FFF2-40B4-BE49-F238E27FC236}">
                      <a16:creationId xmlns:a16="http://schemas.microsoft.com/office/drawing/2014/main" id="{138B0F14-D685-CC25-F54A-CED2000AF3FB}"/>
                    </a:ext>
                  </a:extLst>
                </p14:cNvPr>
                <p14:cNvContentPartPr/>
                <p14:nvPr/>
              </p14:nvContentPartPr>
              <p14:xfrm>
                <a:off x="14426145" y="1775025"/>
                <a:ext cx="208800" cy="197640"/>
              </p14:xfrm>
            </p:contentPart>
          </mc:Choice>
          <mc:Fallback>
            <p:pic>
              <p:nvPicPr>
                <p:cNvPr id="43" name="Ink 42">
                  <a:extLst>
                    <a:ext uri="{FF2B5EF4-FFF2-40B4-BE49-F238E27FC236}">
                      <a16:creationId xmlns:a16="http://schemas.microsoft.com/office/drawing/2014/main" id="{138B0F14-D685-CC25-F54A-CED2000AF3FB}"/>
                    </a:ext>
                  </a:extLst>
                </p:cNvPr>
                <p:cNvPicPr/>
                <p:nvPr/>
              </p:nvPicPr>
              <p:blipFill>
                <a:blip r:embed="rId83"/>
                <a:stretch>
                  <a:fillRect/>
                </a:stretch>
              </p:blipFill>
              <p:spPr>
                <a:xfrm>
                  <a:off x="14411025" y="1759545"/>
                  <a:ext cx="2390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4" name="Ink 43">
                  <a:extLst>
                    <a:ext uri="{FF2B5EF4-FFF2-40B4-BE49-F238E27FC236}">
                      <a16:creationId xmlns:a16="http://schemas.microsoft.com/office/drawing/2014/main" id="{50C44815-E1BC-B84A-9DC7-59985AEF8D05}"/>
                    </a:ext>
                  </a:extLst>
                </p14:cNvPr>
                <p14:cNvContentPartPr/>
                <p14:nvPr/>
              </p14:nvContentPartPr>
              <p14:xfrm>
                <a:off x="11391705" y="1299825"/>
                <a:ext cx="421200" cy="794520"/>
              </p14:xfrm>
            </p:contentPart>
          </mc:Choice>
          <mc:Fallback>
            <p:pic>
              <p:nvPicPr>
                <p:cNvPr id="44" name="Ink 43">
                  <a:extLst>
                    <a:ext uri="{FF2B5EF4-FFF2-40B4-BE49-F238E27FC236}">
                      <a16:creationId xmlns:a16="http://schemas.microsoft.com/office/drawing/2014/main" id="{50C44815-E1BC-B84A-9DC7-59985AEF8D05}"/>
                    </a:ext>
                  </a:extLst>
                </p:cNvPr>
                <p:cNvPicPr/>
                <p:nvPr/>
              </p:nvPicPr>
              <p:blipFill>
                <a:blip r:embed="rId85"/>
                <a:stretch>
                  <a:fillRect/>
                </a:stretch>
              </p:blipFill>
              <p:spPr>
                <a:xfrm>
                  <a:off x="11376585" y="1284705"/>
                  <a:ext cx="451800" cy="8247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5" name="Ink 44">
                  <a:extLst>
                    <a:ext uri="{FF2B5EF4-FFF2-40B4-BE49-F238E27FC236}">
                      <a16:creationId xmlns:a16="http://schemas.microsoft.com/office/drawing/2014/main" id="{B8C03CB8-66CE-339E-FBAC-DD59CAC01E01}"/>
                    </a:ext>
                  </a:extLst>
                </p14:cNvPr>
                <p14:cNvContentPartPr/>
                <p14:nvPr/>
              </p14:nvContentPartPr>
              <p14:xfrm>
                <a:off x="14739345" y="1494225"/>
                <a:ext cx="244800" cy="789480"/>
              </p14:xfrm>
            </p:contentPart>
          </mc:Choice>
          <mc:Fallback>
            <p:pic>
              <p:nvPicPr>
                <p:cNvPr id="45" name="Ink 44">
                  <a:extLst>
                    <a:ext uri="{FF2B5EF4-FFF2-40B4-BE49-F238E27FC236}">
                      <a16:creationId xmlns:a16="http://schemas.microsoft.com/office/drawing/2014/main" id="{B8C03CB8-66CE-339E-FBAC-DD59CAC01E01}"/>
                    </a:ext>
                  </a:extLst>
                </p:cNvPr>
                <p:cNvPicPr/>
                <p:nvPr/>
              </p:nvPicPr>
              <p:blipFill>
                <a:blip r:embed="rId87"/>
                <a:stretch>
                  <a:fillRect/>
                </a:stretch>
              </p:blipFill>
              <p:spPr>
                <a:xfrm>
                  <a:off x="14724225" y="1479105"/>
                  <a:ext cx="275040" cy="820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8" name="Ink 47">
                  <a:extLst>
                    <a:ext uri="{FF2B5EF4-FFF2-40B4-BE49-F238E27FC236}">
                      <a16:creationId xmlns:a16="http://schemas.microsoft.com/office/drawing/2014/main" id="{41A10A57-DC1C-8D4C-8173-E875C7C3042B}"/>
                    </a:ext>
                  </a:extLst>
                </p14:cNvPr>
                <p14:cNvContentPartPr/>
                <p14:nvPr/>
              </p14:nvContentPartPr>
              <p14:xfrm>
                <a:off x="10610505" y="514665"/>
                <a:ext cx="262440" cy="284760"/>
              </p14:xfrm>
            </p:contentPart>
          </mc:Choice>
          <mc:Fallback>
            <p:pic>
              <p:nvPicPr>
                <p:cNvPr id="48" name="Ink 47">
                  <a:extLst>
                    <a:ext uri="{FF2B5EF4-FFF2-40B4-BE49-F238E27FC236}">
                      <a16:creationId xmlns:a16="http://schemas.microsoft.com/office/drawing/2014/main" id="{41A10A57-DC1C-8D4C-8173-E875C7C3042B}"/>
                    </a:ext>
                  </a:extLst>
                </p:cNvPr>
                <p:cNvPicPr/>
                <p:nvPr/>
              </p:nvPicPr>
              <p:blipFill>
                <a:blip r:embed="rId89"/>
                <a:stretch>
                  <a:fillRect/>
                </a:stretch>
              </p:blipFill>
              <p:spPr>
                <a:xfrm>
                  <a:off x="10595385" y="499545"/>
                  <a:ext cx="29304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0" name="Ink 49">
                  <a:extLst>
                    <a:ext uri="{FF2B5EF4-FFF2-40B4-BE49-F238E27FC236}">
                      <a16:creationId xmlns:a16="http://schemas.microsoft.com/office/drawing/2014/main" id="{EC6B0322-96F8-A92F-6075-3FA47B0C7B3F}"/>
                    </a:ext>
                  </a:extLst>
                </p14:cNvPr>
                <p14:cNvContentPartPr/>
                <p14:nvPr/>
              </p14:nvContentPartPr>
              <p14:xfrm>
                <a:off x="11050785" y="502785"/>
                <a:ext cx="174240" cy="275760"/>
              </p14:xfrm>
            </p:contentPart>
          </mc:Choice>
          <mc:Fallback>
            <p:pic>
              <p:nvPicPr>
                <p:cNvPr id="50" name="Ink 49">
                  <a:extLst>
                    <a:ext uri="{FF2B5EF4-FFF2-40B4-BE49-F238E27FC236}">
                      <a16:creationId xmlns:a16="http://schemas.microsoft.com/office/drawing/2014/main" id="{EC6B0322-96F8-A92F-6075-3FA47B0C7B3F}"/>
                    </a:ext>
                  </a:extLst>
                </p:cNvPr>
                <p:cNvPicPr/>
                <p:nvPr/>
              </p:nvPicPr>
              <p:blipFill>
                <a:blip r:embed="rId91"/>
                <a:stretch>
                  <a:fillRect/>
                </a:stretch>
              </p:blipFill>
              <p:spPr>
                <a:xfrm>
                  <a:off x="11035305" y="487305"/>
                  <a:ext cx="2048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1" name="Ink 50">
                  <a:extLst>
                    <a:ext uri="{FF2B5EF4-FFF2-40B4-BE49-F238E27FC236}">
                      <a16:creationId xmlns:a16="http://schemas.microsoft.com/office/drawing/2014/main" id="{9DFC8CF8-F111-765A-7BB3-E327C6C72844}"/>
                    </a:ext>
                  </a:extLst>
                </p14:cNvPr>
                <p14:cNvContentPartPr/>
                <p14:nvPr/>
              </p14:nvContentPartPr>
              <p14:xfrm>
                <a:off x="10378305" y="945945"/>
                <a:ext cx="894960" cy="88920"/>
              </p14:xfrm>
            </p:contentPart>
          </mc:Choice>
          <mc:Fallback>
            <p:pic>
              <p:nvPicPr>
                <p:cNvPr id="51" name="Ink 50">
                  <a:extLst>
                    <a:ext uri="{FF2B5EF4-FFF2-40B4-BE49-F238E27FC236}">
                      <a16:creationId xmlns:a16="http://schemas.microsoft.com/office/drawing/2014/main" id="{9DFC8CF8-F111-765A-7BB3-E327C6C72844}"/>
                    </a:ext>
                  </a:extLst>
                </p:cNvPr>
                <p:cNvPicPr/>
                <p:nvPr/>
              </p:nvPicPr>
              <p:blipFill>
                <a:blip r:embed="rId93"/>
                <a:stretch>
                  <a:fillRect/>
                </a:stretch>
              </p:blipFill>
              <p:spPr>
                <a:xfrm>
                  <a:off x="10363185" y="930825"/>
                  <a:ext cx="9252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2" name="Ink 51">
                  <a:extLst>
                    <a:ext uri="{FF2B5EF4-FFF2-40B4-BE49-F238E27FC236}">
                      <a16:creationId xmlns:a16="http://schemas.microsoft.com/office/drawing/2014/main" id="{65722B97-C330-6551-4E46-2546F6DE1F3F}"/>
                    </a:ext>
                  </a:extLst>
                </p14:cNvPr>
                <p14:cNvContentPartPr/>
                <p14:nvPr/>
              </p14:nvContentPartPr>
              <p14:xfrm>
                <a:off x="10535985" y="1123065"/>
                <a:ext cx="675000" cy="51120"/>
              </p14:xfrm>
            </p:contentPart>
          </mc:Choice>
          <mc:Fallback>
            <p:pic>
              <p:nvPicPr>
                <p:cNvPr id="52" name="Ink 51">
                  <a:extLst>
                    <a:ext uri="{FF2B5EF4-FFF2-40B4-BE49-F238E27FC236}">
                      <a16:creationId xmlns:a16="http://schemas.microsoft.com/office/drawing/2014/main" id="{65722B97-C330-6551-4E46-2546F6DE1F3F}"/>
                    </a:ext>
                  </a:extLst>
                </p:cNvPr>
                <p:cNvPicPr/>
                <p:nvPr/>
              </p:nvPicPr>
              <p:blipFill>
                <a:blip r:embed="rId95"/>
                <a:stretch>
                  <a:fillRect/>
                </a:stretch>
              </p:blipFill>
              <p:spPr>
                <a:xfrm>
                  <a:off x="10520865" y="1107585"/>
                  <a:ext cx="705600" cy="81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6">
            <p14:nvContentPartPr>
              <p14:cNvPr id="54" name="Ink 53">
                <a:extLst>
                  <a:ext uri="{FF2B5EF4-FFF2-40B4-BE49-F238E27FC236}">
                    <a16:creationId xmlns:a16="http://schemas.microsoft.com/office/drawing/2014/main" id="{20029C71-63AD-3E3E-ADB7-ADFAFD4892CE}"/>
                  </a:ext>
                </a:extLst>
              </p14:cNvPr>
              <p14:cNvContentPartPr/>
              <p14:nvPr/>
            </p14:nvContentPartPr>
            <p14:xfrm>
              <a:off x="2769705" y="2943585"/>
              <a:ext cx="1600920" cy="59040"/>
            </p14:xfrm>
          </p:contentPart>
        </mc:Choice>
        <mc:Fallback>
          <p:pic>
            <p:nvPicPr>
              <p:cNvPr id="54" name="Ink 53">
                <a:extLst>
                  <a:ext uri="{FF2B5EF4-FFF2-40B4-BE49-F238E27FC236}">
                    <a16:creationId xmlns:a16="http://schemas.microsoft.com/office/drawing/2014/main" id="{20029C71-63AD-3E3E-ADB7-ADFAFD4892CE}"/>
                  </a:ext>
                </a:extLst>
              </p:cNvPr>
              <p:cNvPicPr/>
              <p:nvPr/>
            </p:nvPicPr>
            <p:blipFill>
              <a:blip r:embed="rId97"/>
              <a:stretch>
                <a:fillRect/>
              </a:stretch>
            </p:blipFill>
            <p:spPr>
              <a:xfrm>
                <a:off x="2754225" y="2928465"/>
                <a:ext cx="16315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5" name="Ink 54">
                <a:extLst>
                  <a:ext uri="{FF2B5EF4-FFF2-40B4-BE49-F238E27FC236}">
                    <a16:creationId xmlns:a16="http://schemas.microsoft.com/office/drawing/2014/main" id="{C0ECE6A9-8630-BFD0-F6D1-3DB258910C04}"/>
                  </a:ext>
                </a:extLst>
              </p14:cNvPr>
              <p14:cNvContentPartPr/>
              <p14:nvPr/>
            </p14:nvContentPartPr>
            <p14:xfrm>
              <a:off x="2820465" y="3171825"/>
              <a:ext cx="2268000" cy="87480"/>
            </p14:xfrm>
          </p:contentPart>
        </mc:Choice>
        <mc:Fallback>
          <p:pic>
            <p:nvPicPr>
              <p:cNvPr id="55" name="Ink 54">
                <a:extLst>
                  <a:ext uri="{FF2B5EF4-FFF2-40B4-BE49-F238E27FC236}">
                    <a16:creationId xmlns:a16="http://schemas.microsoft.com/office/drawing/2014/main" id="{C0ECE6A9-8630-BFD0-F6D1-3DB258910C04}"/>
                  </a:ext>
                </a:extLst>
              </p:cNvPr>
              <p:cNvPicPr/>
              <p:nvPr/>
            </p:nvPicPr>
            <p:blipFill>
              <a:blip r:embed="rId99"/>
              <a:stretch>
                <a:fillRect/>
              </a:stretch>
            </p:blipFill>
            <p:spPr>
              <a:xfrm>
                <a:off x="2804985" y="3156345"/>
                <a:ext cx="229860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6" name="Ink 55">
                <a:extLst>
                  <a:ext uri="{FF2B5EF4-FFF2-40B4-BE49-F238E27FC236}">
                    <a16:creationId xmlns:a16="http://schemas.microsoft.com/office/drawing/2014/main" id="{56EABAB8-67C5-B692-4D3A-7E9D3F4CFD2C}"/>
                  </a:ext>
                </a:extLst>
              </p14:cNvPr>
              <p14:cNvContentPartPr/>
              <p14:nvPr/>
            </p14:nvContentPartPr>
            <p14:xfrm>
              <a:off x="15073425" y="1798785"/>
              <a:ext cx="1246320" cy="7760160"/>
            </p14:xfrm>
          </p:contentPart>
        </mc:Choice>
        <mc:Fallback>
          <p:pic>
            <p:nvPicPr>
              <p:cNvPr id="56" name="Ink 55">
                <a:extLst>
                  <a:ext uri="{FF2B5EF4-FFF2-40B4-BE49-F238E27FC236}">
                    <a16:creationId xmlns:a16="http://schemas.microsoft.com/office/drawing/2014/main" id="{56EABAB8-67C5-B692-4D3A-7E9D3F4CFD2C}"/>
                  </a:ext>
                </a:extLst>
              </p:cNvPr>
              <p:cNvPicPr/>
              <p:nvPr/>
            </p:nvPicPr>
            <p:blipFill>
              <a:blip r:embed="rId101"/>
              <a:stretch>
                <a:fillRect/>
              </a:stretch>
            </p:blipFill>
            <p:spPr>
              <a:xfrm>
                <a:off x="15057945" y="1783305"/>
                <a:ext cx="1276920" cy="7790400"/>
              </a:xfrm>
              <a:prstGeom prst="rect">
                <a:avLst/>
              </a:prstGeom>
            </p:spPr>
          </p:pic>
        </mc:Fallback>
      </mc:AlternateContent>
      <p:grpSp>
        <p:nvGrpSpPr>
          <p:cNvPr id="63" name="Group 62">
            <a:extLst>
              <a:ext uri="{FF2B5EF4-FFF2-40B4-BE49-F238E27FC236}">
                <a16:creationId xmlns:a16="http://schemas.microsoft.com/office/drawing/2014/main" id="{59970CD5-CDFE-DCD9-5B32-2D998591D309}"/>
              </a:ext>
            </a:extLst>
          </p:cNvPr>
          <p:cNvGrpSpPr/>
          <p:nvPr/>
        </p:nvGrpSpPr>
        <p:grpSpPr>
          <a:xfrm>
            <a:off x="12577545" y="9487305"/>
            <a:ext cx="1255680" cy="887400"/>
            <a:chOff x="12577545" y="9487305"/>
            <a:chExt cx="1255680" cy="887400"/>
          </a:xfrm>
        </p:grpSpPr>
        <mc:AlternateContent xmlns:mc="http://schemas.openxmlformats.org/markup-compatibility/2006">
          <mc:Choice xmlns:p14="http://schemas.microsoft.com/office/powerpoint/2010/main" Requires="p14">
            <p:contentPart p14:bwMode="auto" r:id="rId102">
              <p14:nvContentPartPr>
                <p14:cNvPr id="57" name="Ink 56">
                  <a:extLst>
                    <a:ext uri="{FF2B5EF4-FFF2-40B4-BE49-F238E27FC236}">
                      <a16:creationId xmlns:a16="http://schemas.microsoft.com/office/drawing/2014/main" id="{1E1AF013-8DE1-BC30-5B5B-91AB27C1C634}"/>
                    </a:ext>
                  </a:extLst>
                </p14:cNvPr>
                <p14:cNvContentPartPr/>
                <p14:nvPr/>
              </p14:nvContentPartPr>
              <p14:xfrm>
                <a:off x="12577545" y="9868545"/>
                <a:ext cx="343440" cy="486000"/>
              </p14:xfrm>
            </p:contentPart>
          </mc:Choice>
          <mc:Fallback>
            <p:pic>
              <p:nvPicPr>
                <p:cNvPr id="57" name="Ink 56">
                  <a:extLst>
                    <a:ext uri="{FF2B5EF4-FFF2-40B4-BE49-F238E27FC236}">
                      <a16:creationId xmlns:a16="http://schemas.microsoft.com/office/drawing/2014/main" id="{1E1AF013-8DE1-BC30-5B5B-91AB27C1C634}"/>
                    </a:ext>
                  </a:extLst>
                </p:cNvPr>
                <p:cNvPicPr/>
                <p:nvPr/>
              </p:nvPicPr>
              <p:blipFill>
                <a:blip r:embed="rId103"/>
                <a:stretch>
                  <a:fillRect/>
                </a:stretch>
              </p:blipFill>
              <p:spPr>
                <a:xfrm>
                  <a:off x="12562425" y="9853065"/>
                  <a:ext cx="373680" cy="5166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8" name="Ink 57">
                  <a:extLst>
                    <a:ext uri="{FF2B5EF4-FFF2-40B4-BE49-F238E27FC236}">
                      <a16:creationId xmlns:a16="http://schemas.microsoft.com/office/drawing/2014/main" id="{7681C822-9D24-6053-12E6-B004635833C8}"/>
                    </a:ext>
                  </a:extLst>
                </p14:cNvPr>
                <p14:cNvContentPartPr/>
                <p14:nvPr/>
              </p14:nvContentPartPr>
              <p14:xfrm>
                <a:off x="13022505" y="10047825"/>
                <a:ext cx="222840" cy="326880"/>
              </p14:xfrm>
            </p:contentPart>
          </mc:Choice>
          <mc:Fallback>
            <p:pic>
              <p:nvPicPr>
                <p:cNvPr id="58" name="Ink 57">
                  <a:extLst>
                    <a:ext uri="{FF2B5EF4-FFF2-40B4-BE49-F238E27FC236}">
                      <a16:creationId xmlns:a16="http://schemas.microsoft.com/office/drawing/2014/main" id="{7681C822-9D24-6053-12E6-B004635833C8}"/>
                    </a:ext>
                  </a:extLst>
                </p:cNvPr>
                <p:cNvPicPr/>
                <p:nvPr/>
              </p:nvPicPr>
              <p:blipFill>
                <a:blip r:embed="rId105"/>
                <a:stretch>
                  <a:fillRect/>
                </a:stretch>
              </p:blipFill>
              <p:spPr>
                <a:xfrm>
                  <a:off x="13007385" y="10032705"/>
                  <a:ext cx="25308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9" name="Ink 58">
                  <a:extLst>
                    <a:ext uri="{FF2B5EF4-FFF2-40B4-BE49-F238E27FC236}">
                      <a16:creationId xmlns:a16="http://schemas.microsoft.com/office/drawing/2014/main" id="{35213036-6614-4E85-9495-51056D1CED21}"/>
                    </a:ext>
                  </a:extLst>
                </p14:cNvPr>
                <p14:cNvContentPartPr/>
                <p14:nvPr/>
              </p14:nvContentPartPr>
              <p14:xfrm>
                <a:off x="13338225" y="10298385"/>
                <a:ext cx="224280" cy="11520"/>
              </p14:xfrm>
            </p:contentPart>
          </mc:Choice>
          <mc:Fallback>
            <p:pic>
              <p:nvPicPr>
                <p:cNvPr id="59" name="Ink 58">
                  <a:extLst>
                    <a:ext uri="{FF2B5EF4-FFF2-40B4-BE49-F238E27FC236}">
                      <a16:creationId xmlns:a16="http://schemas.microsoft.com/office/drawing/2014/main" id="{35213036-6614-4E85-9495-51056D1CED21}"/>
                    </a:ext>
                  </a:extLst>
                </p:cNvPr>
                <p:cNvPicPr/>
                <p:nvPr/>
              </p:nvPicPr>
              <p:blipFill>
                <a:blip r:embed="rId107"/>
                <a:stretch>
                  <a:fillRect/>
                </a:stretch>
              </p:blipFill>
              <p:spPr>
                <a:xfrm>
                  <a:off x="13323105" y="10283265"/>
                  <a:ext cx="25488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1" name="Ink 60">
                  <a:extLst>
                    <a:ext uri="{FF2B5EF4-FFF2-40B4-BE49-F238E27FC236}">
                      <a16:creationId xmlns:a16="http://schemas.microsoft.com/office/drawing/2014/main" id="{FEE0A7C8-ABCE-5EAD-F665-947726E271AA}"/>
                    </a:ext>
                  </a:extLst>
                </p14:cNvPr>
                <p14:cNvContentPartPr/>
                <p14:nvPr/>
              </p14:nvContentPartPr>
              <p14:xfrm>
                <a:off x="13687425" y="9487305"/>
                <a:ext cx="11880" cy="430560"/>
              </p14:xfrm>
            </p:contentPart>
          </mc:Choice>
          <mc:Fallback>
            <p:pic>
              <p:nvPicPr>
                <p:cNvPr id="61" name="Ink 60">
                  <a:extLst>
                    <a:ext uri="{FF2B5EF4-FFF2-40B4-BE49-F238E27FC236}">
                      <a16:creationId xmlns:a16="http://schemas.microsoft.com/office/drawing/2014/main" id="{FEE0A7C8-ABCE-5EAD-F665-947726E271AA}"/>
                    </a:ext>
                  </a:extLst>
                </p:cNvPr>
                <p:cNvPicPr/>
                <p:nvPr/>
              </p:nvPicPr>
              <p:blipFill>
                <a:blip r:embed="rId109"/>
                <a:stretch>
                  <a:fillRect/>
                </a:stretch>
              </p:blipFill>
              <p:spPr>
                <a:xfrm>
                  <a:off x="13672305" y="9471825"/>
                  <a:ext cx="4248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2" name="Ink 61">
                  <a:extLst>
                    <a:ext uri="{FF2B5EF4-FFF2-40B4-BE49-F238E27FC236}">
                      <a16:creationId xmlns:a16="http://schemas.microsoft.com/office/drawing/2014/main" id="{5AC8D41C-A25A-385D-0017-21FDB39F92EA}"/>
                    </a:ext>
                  </a:extLst>
                </p14:cNvPr>
                <p14:cNvContentPartPr/>
                <p14:nvPr/>
              </p14:nvContentPartPr>
              <p14:xfrm>
                <a:off x="13517865" y="9803745"/>
                <a:ext cx="315360" cy="255240"/>
              </p14:xfrm>
            </p:contentPart>
          </mc:Choice>
          <mc:Fallback>
            <p:pic>
              <p:nvPicPr>
                <p:cNvPr id="62" name="Ink 61">
                  <a:extLst>
                    <a:ext uri="{FF2B5EF4-FFF2-40B4-BE49-F238E27FC236}">
                      <a16:creationId xmlns:a16="http://schemas.microsoft.com/office/drawing/2014/main" id="{5AC8D41C-A25A-385D-0017-21FDB39F92EA}"/>
                    </a:ext>
                  </a:extLst>
                </p:cNvPr>
                <p:cNvPicPr/>
                <p:nvPr/>
              </p:nvPicPr>
              <p:blipFill>
                <a:blip r:embed="rId111"/>
                <a:stretch>
                  <a:fillRect/>
                </a:stretch>
              </p:blipFill>
              <p:spPr>
                <a:xfrm>
                  <a:off x="13502745" y="9788625"/>
                  <a:ext cx="345960" cy="285840"/>
                </a:xfrm>
                <a:prstGeom prst="rect">
                  <a:avLst/>
                </a:prstGeom>
              </p:spPr>
            </p:pic>
          </mc:Fallback>
        </mc:AlternateContent>
      </p:grpSp>
      <p:grpSp>
        <p:nvGrpSpPr>
          <p:cNvPr id="74" name="Group 73">
            <a:extLst>
              <a:ext uri="{FF2B5EF4-FFF2-40B4-BE49-F238E27FC236}">
                <a16:creationId xmlns:a16="http://schemas.microsoft.com/office/drawing/2014/main" id="{E286ABB0-2843-3AC9-115C-81CF557E4E23}"/>
              </a:ext>
            </a:extLst>
          </p:cNvPr>
          <p:cNvGrpSpPr/>
          <p:nvPr/>
        </p:nvGrpSpPr>
        <p:grpSpPr>
          <a:xfrm>
            <a:off x="14228865" y="9976545"/>
            <a:ext cx="3229920" cy="615960"/>
            <a:chOff x="14228865" y="9976545"/>
            <a:chExt cx="3229920" cy="615960"/>
          </a:xfrm>
        </p:grpSpPr>
        <mc:AlternateContent xmlns:mc="http://schemas.openxmlformats.org/markup-compatibility/2006">
          <mc:Choice xmlns:p14="http://schemas.microsoft.com/office/powerpoint/2010/main" Requires="p14">
            <p:contentPart p14:bwMode="auto" r:id="rId112">
              <p14:nvContentPartPr>
                <p14:cNvPr id="64" name="Ink 63">
                  <a:extLst>
                    <a:ext uri="{FF2B5EF4-FFF2-40B4-BE49-F238E27FC236}">
                      <a16:creationId xmlns:a16="http://schemas.microsoft.com/office/drawing/2014/main" id="{AAFF12C3-5888-017D-D9FB-23CD7DCC48B3}"/>
                    </a:ext>
                  </a:extLst>
                </p14:cNvPr>
                <p14:cNvContentPartPr/>
                <p14:nvPr/>
              </p14:nvContentPartPr>
              <p14:xfrm>
                <a:off x="14228865" y="10111905"/>
                <a:ext cx="204120" cy="314280"/>
              </p14:xfrm>
            </p:contentPart>
          </mc:Choice>
          <mc:Fallback>
            <p:pic>
              <p:nvPicPr>
                <p:cNvPr id="64" name="Ink 63">
                  <a:extLst>
                    <a:ext uri="{FF2B5EF4-FFF2-40B4-BE49-F238E27FC236}">
                      <a16:creationId xmlns:a16="http://schemas.microsoft.com/office/drawing/2014/main" id="{AAFF12C3-5888-017D-D9FB-23CD7DCC48B3}"/>
                    </a:ext>
                  </a:extLst>
                </p:cNvPr>
                <p:cNvPicPr/>
                <p:nvPr/>
              </p:nvPicPr>
              <p:blipFill>
                <a:blip r:embed="rId113"/>
                <a:stretch>
                  <a:fillRect/>
                </a:stretch>
              </p:blipFill>
              <p:spPr>
                <a:xfrm>
                  <a:off x="14213745" y="10096785"/>
                  <a:ext cx="23472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5" name="Ink 64">
                  <a:extLst>
                    <a:ext uri="{FF2B5EF4-FFF2-40B4-BE49-F238E27FC236}">
                      <a16:creationId xmlns:a16="http://schemas.microsoft.com/office/drawing/2014/main" id="{02B05AB9-7303-F140-E90C-57725826D852}"/>
                    </a:ext>
                  </a:extLst>
                </p14:cNvPr>
                <p14:cNvContentPartPr/>
                <p14:nvPr/>
              </p14:nvContentPartPr>
              <p14:xfrm>
                <a:off x="14447745" y="10156185"/>
                <a:ext cx="307080" cy="398160"/>
              </p14:xfrm>
            </p:contentPart>
          </mc:Choice>
          <mc:Fallback>
            <p:pic>
              <p:nvPicPr>
                <p:cNvPr id="65" name="Ink 64">
                  <a:extLst>
                    <a:ext uri="{FF2B5EF4-FFF2-40B4-BE49-F238E27FC236}">
                      <a16:creationId xmlns:a16="http://schemas.microsoft.com/office/drawing/2014/main" id="{02B05AB9-7303-F140-E90C-57725826D852}"/>
                    </a:ext>
                  </a:extLst>
                </p:cNvPr>
                <p:cNvPicPr/>
                <p:nvPr/>
              </p:nvPicPr>
              <p:blipFill>
                <a:blip r:embed="rId115"/>
                <a:stretch>
                  <a:fillRect/>
                </a:stretch>
              </p:blipFill>
              <p:spPr>
                <a:xfrm>
                  <a:off x="14432625" y="10141065"/>
                  <a:ext cx="33768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6" name="Ink 65">
                  <a:extLst>
                    <a:ext uri="{FF2B5EF4-FFF2-40B4-BE49-F238E27FC236}">
                      <a16:creationId xmlns:a16="http://schemas.microsoft.com/office/drawing/2014/main" id="{6BBBB8E9-7468-E7AF-D1C0-185E00FB5DB6}"/>
                    </a:ext>
                  </a:extLst>
                </p14:cNvPr>
                <p14:cNvContentPartPr/>
                <p14:nvPr/>
              </p14:nvContentPartPr>
              <p14:xfrm>
                <a:off x="14760945" y="10295865"/>
                <a:ext cx="138600" cy="296640"/>
              </p14:xfrm>
            </p:contentPart>
          </mc:Choice>
          <mc:Fallback>
            <p:pic>
              <p:nvPicPr>
                <p:cNvPr id="66" name="Ink 65">
                  <a:extLst>
                    <a:ext uri="{FF2B5EF4-FFF2-40B4-BE49-F238E27FC236}">
                      <a16:creationId xmlns:a16="http://schemas.microsoft.com/office/drawing/2014/main" id="{6BBBB8E9-7468-E7AF-D1C0-185E00FB5DB6}"/>
                    </a:ext>
                  </a:extLst>
                </p:cNvPr>
                <p:cNvPicPr/>
                <p:nvPr/>
              </p:nvPicPr>
              <p:blipFill>
                <a:blip r:embed="rId117"/>
                <a:stretch>
                  <a:fillRect/>
                </a:stretch>
              </p:blipFill>
              <p:spPr>
                <a:xfrm>
                  <a:off x="14745465" y="10280385"/>
                  <a:ext cx="16920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7" name="Ink 66">
                  <a:extLst>
                    <a:ext uri="{FF2B5EF4-FFF2-40B4-BE49-F238E27FC236}">
                      <a16:creationId xmlns:a16="http://schemas.microsoft.com/office/drawing/2014/main" id="{FFA9924F-8DD6-B45A-17D7-B84B7D07BE08}"/>
                    </a:ext>
                  </a:extLst>
                </p14:cNvPr>
                <p14:cNvContentPartPr/>
                <p14:nvPr/>
              </p14:nvContentPartPr>
              <p14:xfrm>
                <a:off x="15016905" y="10279305"/>
                <a:ext cx="488520" cy="269640"/>
              </p14:xfrm>
            </p:contentPart>
          </mc:Choice>
          <mc:Fallback>
            <p:pic>
              <p:nvPicPr>
                <p:cNvPr id="67" name="Ink 66">
                  <a:extLst>
                    <a:ext uri="{FF2B5EF4-FFF2-40B4-BE49-F238E27FC236}">
                      <a16:creationId xmlns:a16="http://schemas.microsoft.com/office/drawing/2014/main" id="{FFA9924F-8DD6-B45A-17D7-B84B7D07BE08}"/>
                    </a:ext>
                  </a:extLst>
                </p:cNvPr>
                <p:cNvPicPr/>
                <p:nvPr/>
              </p:nvPicPr>
              <p:blipFill>
                <a:blip r:embed="rId119"/>
                <a:stretch>
                  <a:fillRect/>
                </a:stretch>
              </p:blipFill>
              <p:spPr>
                <a:xfrm>
                  <a:off x="15001425" y="10264185"/>
                  <a:ext cx="51876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8" name="Ink 67">
                  <a:extLst>
                    <a:ext uri="{FF2B5EF4-FFF2-40B4-BE49-F238E27FC236}">
                      <a16:creationId xmlns:a16="http://schemas.microsoft.com/office/drawing/2014/main" id="{86AB0A49-EF0B-580B-A068-8662942DB798}"/>
                    </a:ext>
                  </a:extLst>
                </p14:cNvPr>
                <p14:cNvContentPartPr/>
                <p14:nvPr/>
              </p14:nvContentPartPr>
              <p14:xfrm>
                <a:off x="15597585" y="10256265"/>
                <a:ext cx="229320" cy="298080"/>
              </p14:xfrm>
            </p:contentPart>
          </mc:Choice>
          <mc:Fallback>
            <p:pic>
              <p:nvPicPr>
                <p:cNvPr id="68" name="Ink 67">
                  <a:extLst>
                    <a:ext uri="{FF2B5EF4-FFF2-40B4-BE49-F238E27FC236}">
                      <a16:creationId xmlns:a16="http://schemas.microsoft.com/office/drawing/2014/main" id="{86AB0A49-EF0B-580B-A068-8662942DB798}"/>
                    </a:ext>
                  </a:extLst>
                </p:cNvPr>
                <p:cNvPicPr/>
                <p:nvPr/>
              </p:nvPicPr>
              <p:blipFill>
                <a:blip r:embed="rId121"/>
                <a:stretch>
                  <a:fillRect/>
                </a:stretch>
              </p:blipFill>
              <p:spPr>
                <a:xfrm>
                  <a:off x="15582105" y="10241145"/>
                  <a:ext cx="25992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9" name="Ink 68">
                  <a:extLst>
                    <a:ext uri="{FF2B5EF4-FFF2-40B4-BE49-F238E27FC236}">
                      <a16:creationId xmlns:a16="http://schemas.microsoft.com/office/drawing/2014/main" id="{A93A4C96-43E5-5942-3CE5-9DC4516BCF4D}"/>
                    </a:ext>
                  </a:extLst>
                </p14:cNvPr>
                <p14:cNvContentPartPr/>
                <p14:nvPr/>
              </p14:nvContentPartPr>
              <p14:xfrm>
                <a:off x="15737265" y="10397025"/>
                <a:ext cx="316800" cy="174960"/>
              </p14:xfrm>
            </p:contentPart>
          </mc:Choice>
          <mc:Fallback>
            <p:pic>
              <p:nvPicPr>
                <p:cNvPr id="69" name="Ink 68">
                  <a:extLst>
                    <a:ext uri="{FF2B5EF4-FFF2-40B4-BE49-F238E27FC236}">
                      <a16:creationId xmlns:a16="http://schemas.microsoft.com/office/drawing/2014/main" id="{A93A4C96-43E5-5942-3CE5-9DC4516BCF4D}"/>
                    </a:ext>
                  </a:extLst>
                </p:cNvPr>
                <p:cNvPicPr/>
                <p:nvPr/>
              </p:nvPicPr>
              <p:blipFill>
                <a:blip r:embed="rId123"/>
                <a:stretch>
                  <a:fillRect/>
                </a:stretch>
              </p:blipFill>
              <p:spPr>
                <a:xfrm>
                  <a:off x="15721785" y="10381905"/>
                  <a:ext cx="3474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0" name="Ink 69">
                  <a:extLst>
                    <a:ext uri="{FF2B5EF4-FFF2-40B4-BE49-F238E27FC236}">
                      <a16:creationId xmlns:a16="http://schemas.microsoft.com/office/drawing/2014/main" id="{0F6C4916-E443-CBF6-5966-D451806DDE81}"/>
                    </a:ext>
                  </a:extLst>
                </p14:cNvPr>
                <p14:cNvContentPartPr/>
                <p14:nvPr/>
              </p14:nvContentPartPr>
              <p14:xfrm>
                <a:off x="16105545" y="10417185"/>
                <a:ext cx="214200" cy="151560"/>
              </p14:xfrm>
            </p:contentPart>
          </mc:Choice>
          <mc:Fallback>
            <p:pic>
              <p:nvPicPr>
                <p:cNvPr id="70" name="Ink 69">
                  <a:extLst>
                    <a:ext uri="{FF2B5EF4-FFF2-40B4-BE49-F238E27FC236}">
                      <a16:creationId xmlns:a16="http://schemas.microsoft.com/office/drawing/2014/main" id="{0F6C4916-E443-CBF6-5966-D451806DDE81}"/>
                    </a:ext>
                  </a:extLst>
                </p:cNvPr>
                <p:cNvPicPr/>
                <p:nvPr/>
              </p:nvPicPr>
              <p:blipFill>
                <a:blip r:embed="rId125"/>
                <a:stretch>
                  <a:fillRect/>
                </a:stretch>
              </p:blipFill>
              <p:spPr>
                <a:xfrm>
                  <a:off x="16090425" y="10401705"/>
                  <a:ext cx="24480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1" name="Ink 70">
                  <a:extLst>
                    <a:ext uri="{FF2B5EF4-FFF2-40B4-BE49-F238E27FC236}">
                      <a16:creationId xmlns:a16="http://schemas.microsoft.com/office/drawing/2014/main" id="{EB0B88EA-0ABA-FF7F-5218-C79BDAF818BA}"/>
                    </a:ext>
                  </a:extLst>
                </p14:cNvPr>
                <p14:cNvContentPartPr/>
                <p14:nvPr/>
              </p14:nvContentPartPr>
              <p14:xfrm>
                <a:off x="16455465" y="10370025"/>
                <a:ext cx="209520" cy="208080"/>
              </p14:xfrm>
            </p:contentPart>
          </mc:Choice>
          <mc:Fallback>
            <p:pic>
              <p:nvPicPr>
                <p:cNvPr id="71" name="Ink 70">
                  <a:extLst>
                    <a:ext uri="{FF2B5EF4-FFF2-40B4-BE49-F238E27FC236}">
                      <a16:creationId xmlns:a16="http://schemas.microsoft.com/office/drawing/2014/main" id="{EB0B88EA-0ABA-FF7F-5218-C79BDAF818BA}"/>
                    </a:ext>
                  </a:extLst>
                </p:cNvPr>
                <p:cNvPicPr/>
                <p:nvPr/>
              </p:nvPicPr>
              <p:blipFill>
                <a:blip r:embed="rId127"/>
                <a:stretch>
                  <a:fillRect/>
                </a:stretch>
              </p:blipFill>
              <p:spPr>
                <a:xfrm>
                  <a:off x="16440345" y="10354905"/>
                  <a:ext cx="24012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2" name="Ink 71">
                  <a:extLst>
                    <a:ext uri="{FF2B5EF4-FFF2-40B4-BE49-F238E27FC236}">
                      <a16:creationId xmlns:a16="http://schemas.microsoft.com/office/drawing/2014/main" id="{7C98A168-E132-87D7-34E9-2D0F9230A70E}"/>
                    </a:ext>
                  </a:extLst>
                </p14:cNvPr>
                <p14:cNvContentPartPr/>
                <p14:nvPr/>
              </p14:nvContentPartPr>
              <p14:xfrm>
                <a:off x="16736625" y="9976545"/>
                <a:ext cx="623880" cy="408240"/>
              </p14:xfrm>
            </p:contentPart>
          </mc:Choice>
          <mc:Fallback>
            <p:pic>
              <p:nvPicPr>
                <p:cNvPr id="72" name="Ink 71">
                  <a:extLst>
                    <a:ext uri="{FF2B5EF4-FFF2-40B4-BE49-F238E27FC236}">
                      <a16:creationId xmlns:a16="http://schemas.microsoft.com/office/drawing/2014/main" id="{7C98A168-E132-87D7-34E9-2D0F9230A70E}"/>
                    </a:ext>
                  </a:extLst>
                </p:cNvPr>
                <p:cNvPicPr/>
                <p:nvPr/>
              </p:nvPicPr>
              <p:blipFill>
                <a:blip r:embed="rId129"/>
                <a:stretch>
                  <a:fillRect/>
                </a:stretch>
              </p:blipFill>
              <p:spPr>
                <a:xfrm>
                  <a:off x="16721145" y="9961065"/>
                  <a:ext cx="65412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3" name="Ink 72">
                  <a:extLst>
                    <a:ext uri="{FF2B5EF4-FFF2-40B4-BE49-F238E27FC236}">
                      <a16:creationId xmlns:a16="http://schemas.microsoft.com/office/drawing/2014/main" id="{BC0E11CB-5C14-5640-38E8-894009D41928}"/>
                    </a:ext>
                  </a:extLst>
                </p14:cNvPr>
                <p14:cNvContentPartPr/>
                <p14:nvPr/>
              </p14:nvContentPartPr>
              <p14:xfrm>
                <a:off x="17263665" y="10361025"/>
                <a:ext cx="195120" cy="73080"/>
              </p14:xfrm>
            </p:contentPart>
          </mc:Choice>
          <mc:Fallback>
            <p:pic>
              <p:nvPicPr>
                <p:cNvPr id="73" name="Ink 72">
                  <a:extLst>
                    <a:ext uri="{FF2B5EF4-FFF2-40B4-BE49-F238E27FC236}">
                      <a16:creationId xmlns:a16="http://schemas.microsoft.com/office/drawing/2014/main" id="{BC0E11CB-5C14-5640-38E8-894009D41928}"/>
                    </a:ext>
                  </a:extLst>
                </p:cNvPr>
                <p:cNvPicPr/>
                <p:nvPr/>
              </p:nvPicPr>
              <p:blipFill>
                <a:blip r:embed="rId131"/>
                <a:stretch>
                  <a:fillRect/>
                </a:stretch>
              </p:blipFill>
              <p:spPr>
                <a:xfrm>
                  <a:off x="17248545" y="10345905"/>
                  <a:ext cx="225720" cy="103680"/>
                </a:xfrm>
                <a:prstGeom prst="rect">
                  <a:avLst/>
                </a:prstGeom>
              </p:spPr>
            </p:pic>
          </mc:Fallback>
        </mc:AlternateContent>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6"/>
          <p:cNvPicPr preferRelativeResize="0"/>
          <p:nvPr/>
        </p:nvPicPr>
        <p:blipFill rotWithShape="1">
          <a:blip r:embed="rId3">
            <a:alphaModFix/>
          </a:blip>
          <a:srcRect/>
          <a:stretch/>
        </p:blipFill>
        <p:spPr>
          <a:xfrm>
            <a:off x="1270" y="0"/>
            <a:ext cx="20104100" cy="11575864"/>
          </a:xfrm>
          <a:prstGeom prst="rect">
            <a:avLst/>
          </a:prstGeom>
          <a:noFill/>
          <a:ln>
            <a:noFill/>
          </a:ln>
        </p:spPr>
      </p:pic>
      <p:sp>
        <p:nvSpPr>
          <p:cNvPr id="92" name="Google Shape;92;p6"/>
          <p:cNvSpPr txBox="1"/>
          <p:nvPr/>
        </p:nvSpPr>
        <p:spPr>
          <a:xfrm>
            <a:off x="307340" y="930275"/>
            <a:ext cx="13749160" cy="15133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617" b="1">
                <a:solidFill>
                  <a:srgbClr val="31859B"/>
                </a:solidFill>
                <a:latin typeface="Times New Roman"/>
                <a:ea typeface="Times New Roman"/>
                <a:cs typeface="Times New Roman"/>
                <a:sym typeface="Times New Roman"/>
              </a:rPr>
              <a:t>Hands On Case Study</a:t>
            </a:r>
            <a:endParaRPr/>
          </a:p>
          <a:p>
            <a:pPr marL="0" marR="0" lvl="0" indent="0" algn="ctr" rtl="0">
              <a:spcBef>
                <a:spcPts val="0"/>
              </a:spcBef>
              <a:spcAft>
                <a:spcPts val="0"/>
              </a:spcAft>
              <a:buNone/>
            </a:pPr>
            <a:r>
              <a:rPr lang="en-US" sz="4617" b="1">
                <a:solidFill>
                  <a:srgbClr val="31859B"/>
                </a:solidFill>
                <a:latin typeface="Times New Roman"/>
                <a:ea typeface="Times New Roman"/>
                <a:cs typeface="Times New Roman"/>
                <a:sym typeface="Times New Roman"/>
              </a:rPr>
              <a:t>Performance Analysis of Virat Kohli</a:t>
            </a:r>
            <a:endParaRPr sz="4617" b="1">
              <a:solidFill>
                <a:srgbClr val="31859B"/>
              </a:solidFill>
              <a:latin typeface="Times New Roman"/>
              <a:ea typeface="Times New Roman"/>
              <a:cs typeface="Times New Roman"/>
              <a:sym typeface="Times New Roman"/>
            </a:endParaRPr>
          </a:p>
        </p:txBody>
      </p:sp>
      <p:sp>
        <p:nvSpPr>
          <p:cNvPr id="93" name="Google Shape;93;p6"/>
          <p:cNvSpPr txBox="1"/>
          <p:nvPr/>
        </p:nvSpPr>
        <p:spPr>
          <a:xfrm>
            <a:off x="1979295" y="2664000"/>
            <a:ext cx="16145400" cy="624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4000">
              <a:solidFill>
                <a:schemeClr val="dk1"/>
              </a:solidFill>
              <a:latin typeface="Times New Roman"/>
              <a:ea typeface="Times New Roman"/>
              <a:cs typeface="Times New Roman"/>
              <a:sym typeface="Times New Roman"/>
            </a:endParaRPr>
          </a:p>
          <a:p>
            <a:pPr marL="3657600" marR="0" lvl="8" indent="0" algn="just" rtl="0">
              <a:spcBef>
                <a:spcPts val="0"/>
              </a:spcBef>
              <a:spcAft>
                <a:spcPts val="0"/>
              </a:spcAft>
              <a:buNone/>
            </a:pPr>
            <a:r>
              <a:rPr lang="en-US" sz="4000" b="0" i="0" u="none" strike="noStrike" cap="none">
                <a:solidFill>
                  <a:schemeClr val="dk1"/>
                </a:solidFill>
                <a:latin typeface="Times New Roman"/>
                <a:ea typeface="Times New Roman"/>
                <a:cs typeface="Times New Roman"/>
                <a:sym typeface="Times New Roman"/>
              </a:rPr>
              <a:t>Virat Kohli is an Indian cricketer. He was born in Delhi, India on November 5,1988. Virat is the first player in ICC cricket history to win all 3 ICC awards in a  single year- ICC ODI player of the year, ICC Test player of the year and ICC  Player of the year award in 2018.</a:t>
            </a:r>
            <a:endParaRPr/>
          </a:p>
          <a:p>
            <a:pPr marL="3657600" marR="0" lvl="8" indent="0" algn="just" rtl="0">
              <a:spcBef>
                <a:spcPts val="0"/>
              </a:spcBef>
              <a:spcAft>
                <a:spcPts val="0"/>
              </a:spcAft>
              <a:buNone/>
            </a:pPr>
            <a:r>
              <a:rPr lang="en-US" sz="4000" b="1" i="0" u="none" strike="noStrike" cap="none">
                <a:solidFill>
                  <a:schemeClr val="dk1"/>
                </a:solidFill>
                <a:latin typeface="Times New Roman"/>
                <a:ea typeface="Times New Roman"/>
                <a:cs typeface="Times New Roman"/>
                <a:sym typeface="Times New Roman"/>
              </a:rPr>
              <a:t>Objective- </a:t>
            </a:r>
            <a:r>
              <a:rPr lang="en-US" sz="4000" b="0" i="0" u="none" strike="noStrike" cap="none">
                <a:solidFill>
                  <a:schemeClr val="dk1"/>
                </a:solidFill>
                <a:latin typeface="Times New Roman"/>
                <a:ea typeface="Times New Roman"/>
                <a:cs typeface="Times New Roman"/>
                <a:sym typeface="Times New Roman"/>
              </a:rPr>
              <a:t>Analyze the batting performance of Virat Kohli using </a:t>
            </a:r>
            <a:r>
              <a:rPr lang="en-US" sz="4000">
                <a:solidFill>
                  <a:schemeClr val="dk1"/>
                </a:solidFill>
                <a:latin typeface="Times New Roman"/>
                <a:ea typeface="Times New Roman"/>
                <a:cs typeface="Times New Roman"/>
                <a:sym typeface="Times New Roman"/>
              </a:rPr>
              <a:t>Pandas(dataframe and functions).</a:t>
            </a:r>
            <a:endParaRPr/>
          </a:p>
          <a:p>
            <a:pPr marL="0" marR="0" lvl="0" indent="0" algn="l" rtl="0">
              <a:spcBef>
                <a:spcPts val="0"/>
              </a:spcBef>
              <a:spcAft>
                <a:spcPts val="0"/>
              </a:spcAft>
              <a:buNone/>
            </a:pPr>
            <a:endParaRPr sz="40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4000">
              <a:solidFill>
                <a:schemeClr val="dk1"/>
              </a:solidFill>
              <a:latin typeface="Times New Roman"/>
              <a:ea typeface="Times New Roman"/>
              <a:cs typeface="Times New Roman"/>
              <a:sym typeface="Times New Roman"/>
            </a:endParaRPr>
          </a:p>
        </p:txBody>
      </p:sp>
      <p:pic>
        <p:nvPicPr>
          <p:cNvPr id="94" name="Google Shape;94;p6"/>
          <p:cNvPicPr preferRelativeResize="0"/>
          <p:nvPr/>
        </p:nvPicPr>
        <p:blipFill rotWithShape="1">
          <a:blip r:embed="rId4">
            <a:alphaModFix/>
          </a:blip>
          <a:srcRect/>
          <a:stretch/>
        </p:blipFill>
        <p:spPr>
          <a:xfrm>
            <a:off x="339090" y="3054986"/>
            <a:ext cx="5068286" cy="5136515"/>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C4F59F06-E84B-6A3F-868E-35DF2CBA161B}"/>
                  </a:ext>
                </a:extLst>
              </p14:cNvPr>
              <p14:cNvContentPartPr/>
              <p14:nvPr/>
            </p14:nvContentPartPr>
            <p14:xfrm>
              <a:off x="6130305" y="3893265"/>
              <a:ext cx="2280960" cy="360"/>
            </p14:xfrm>
          </p:contentPart>
        </mc:Choice>
        <mc:Fallback>
          <p:pic>
            <p:nvPicPr>
              <p:cNvPr id="2" name="Ink 1">
                <a:extLst>
                  <a:ext uri="{FF2B5EF4-FFF2-40B4-BE49-F238E27FC236}">
                    <a16:creationId xmlns:a16="http://schemas.microsoft.com/office/drawing/2014/main" id="{C4F59F06-E84B-6A3F-868E-35DF2CBA161B}"/>
                  </a:ext>
                </a:extLst>
              </p:cNvPr>
              <p:cNvPicPr/>
              <p:nvPr/>
            </p:nvPicPr>
            <p:blipFill>
              <a:blip r:embed="rId6"/>
              <a:stretch>
                <a:fillRect/>
              </a:stretch>
            </p:blipFill>
            <p:spPr>
              <a:xfrm>
                <a:off x="6121305" y="3884265"/>
                <a:ext cx="2298600" cy="18000"/>
              </a:xfrm>
              <a:prstGeom prst="rect">
                <a:avLst/>
              </a:prstGeom>
            </p:spPr>
          </p:pic>
        </mc:Fallback>
      </mc:AlternateContent>
      <p:grpSp>
        <p:nvGrpSpPr>
          <p:cNvPr id="7" name="Group 6">
            <a:extLst>
              <a:ext uri="{FF2B5EF4-FFF2-40B4-BE49-F238E27FC236}">
                <a16:creationId xmlns:a16="http://schemas.microsoft.com/office/drawing/2014/main" id="{0E1330F3-4A84-719D-4432-6C59510CA5EA}"/>
              </a:ext>
            </a:extLst>
          </p:cNvPr>
          <p:cNvGrpSpPr/>
          <p:nvPr/>
        </p:nvGrpSpPr>
        <p:grpSpPr>
          <a:xfrm>
            <a:off x="8212905" y="6919065"/>
            <a:ext cx="1443960" cy="1104840"/>
            <a:chOff x="8212905" y="6919065"/>
            <a:chExt cx="1443960" cy="1104840"/>
          </a:xfrm>
        </p:grpSpPr>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1E740155-F1BD-22D8-AE37-B9FE8D21A06D}"/>
                    </a:ext>
                  </a:extLst>
                </p14:cNvPr>
                <p14:cNvContentPartPr/>
                <p14:nvPr/>
              </p14:nvContentPartPr>
              <p14:xfrm>
                <a:off x="8212905" y="6919065"/>
                <a:ext cx="1429920" cy="54000"/>
              </p14:xfrm>
            </p:contentPart>
          </mc:Choice>
          <mc:Fallback>
            <p:pic>
              <p:nvPicPr>
                <p:cNvPr id="3" name="Ink 2">
                  <a:extLst>
                    <a:ext uri="{FF2B5EF4-FFF2-40B4-BE49-F238E27FC236}">
                      <a16:creationId xmlns:a16="http://schemas.microsoft.com/office/drawing/2014/main" id="{1E740155-F1BD-22D8-AE37-B9FE8D21A06D}"/>
                    </a:ext>
                  </a:extLst>
                </p:cNvPr>
                <p:cNvPicPr/>
                <p:nvPr/>
              </p:nvPicPr>
              <p:blipFill>
                <a:blip r:embed="rId8"/>
                <a:stretch>
                  <a:fillRect/>
                </a:stretch>
              </p:blipFill>
              <p:spPr>
                <a:xfrm>
                  <a:off x="8197425" y="6903585"/>
                  <a:ext cx="146052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8A1B9319-8428-1A5E-6452-0F4BCE010C06}"/>
                    </a:ext>
                  </a:extLst>
                </p14:cNvPr>
                <p14:cNvContentPartPr/>
                <p14:nvPr/>
              </p14:nvContentPartPr>
              <p14:xfrm>
                <a:off x="8442945" y="7044345"/>
                <a:ext cx="1213920" cy="64440"/>
              </p14:xfrm>
            </p:contentPart>
          </mc:Choice>
          <mc:Fallback>
            <p:pic>
              <p:nvPicPr>
                <p:cNvPr id="4" name="Ink 3">
                  <a:extLst>
                    <a:ext uri="{FF2B5EF4-FFF2-40B4-BE49-F238E27FC236}">
                      <a16:creationId xmlns:a16="http://schemas.microsoft.com/office/drawing/2014/main" id="{8A1B9319-8428-1A5E-6452-0F4BCE010C06}"/>
                    </a:ext>
                  </a:extLst>
                </p:cNvPr>
                <p:cNvPicPr/>
                <p:nvPr/>
              </p:nvPicPr>
              <p:blipFill>
                <a:blip r:embed="rId10"/>
                <a:stretch>
                  <a:fillRect/>
                </a:stretch>
              </p:blipFill>
              <p:spPr>
                <a:xfrm>
                  <a:off x="8427465" y="7028865"/>
                  <a:ext cx="12445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Ink 4">
                  <a:extLst>
                    <a:ext uri="{FF2B5EF4-FFF2-40B4-BE49-F238E27FC236}">
                      <a16:creationId xmlns:a16="http://schemas.microsoft.com/office/drawing/2014/main" id="{98242580-C881-271E-3C50-13B26F4B61BC}"/>
                    </a:ext>
                  </a:extLst>
                </p14:cNvPr>
                <p14:cNvContentPartPr/>
                <p14:nvPr/>
              </p14:nvContentPartPr>
              <p14:xfrm>
                <a:off x="8749305" y="7141545"/>
                <a:ext cx="30600" cy="740160"/>
              </p14:xfrm>
            </p:contentPart>
          </mc:Choice>
          <mc:Fallback>
            <p:pic>
              <p:nvPicPr>
                <p:cNvPr id="5" name="Ink 4">
                  <a:extLst>
                    <a:ext uri="{FF2B5EF4-FFF2-40B4-BE49-F238E27FC236}">
                      <a16:creationId xmlns:a16="http://schemas.microsoft.com/office/drawing/2014/main" id="{98242580-C881-271E-3C50-13B26F4B61BC}"/>
                    </a:ext>
                  </a:extLst>
                </p:cNvPr>
                <p:cNvPicPr/>
                <p:nvPr/>
              </p:nvPicPr>
              <p:blipFill>
                <a:blip r:embed="rId12"/>
                <a:stretch>
                  <a:fillRect/>
                </a:stretch>
              </p:blipFill>
              <p:spPr>
                <a:xfrm>
                  <a:off x="8734185" y="7126425"/>
                  <a:ext cx="61200" cy="770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 name="Ink 5">
                  <a:extLst>
                    <a:ext uri="{FF2B5EF4-FFF2-40B4-BE49-F238E27FC236}">
                      <a16:creationId xmlns:a16="http://schemas.microsoft.com/office/drawing/2014/main" id="{A61D3999-8DCD-00C9-65DF-636B946C3C4C}"/>
                    </a:ext>
                  </a:extLst>
                </p14:cNvPr>
                <p14:cNvContentPartPr/>
                <p14:nvPr/>
              </p14:nvContentPartPr>
              <p14:xfrm>
                <a:off x="8576865" y="7868025"/>
                <a:ext cx="272880" cy="155880"/>
              </p14:xfrm>
            </p:contentPart>
          </mc:Choice>
          <mc:Fallback>
            <p:pic>
              <p:nvPicPr>
                <p:cNvPr id="6" name="Ink 5">
                  <a:extLst>
                    <a:ext uri="{FF2B5EF4-FFF2-40B4-BE49-F238E27FC236}">
                      <a16:creationId xmlns:a16="http://schemas.microsoft.com/office/drawing/2014/main" id="{A61D3999-8DCD-00C9-65DF-636B946C3C4C}"/>
                    </a:ext>
                  </a:extLst>
                </p:cNvPr>
                <p:cNvPicPr/>
                <p:nvPr/>
              </p:nvPicPr>
              <p:blipFill>
                <a:blip r:embed="rId14"/>
                <a:stretch>
                  <a:fillRect/>
                </a:stretch>
              </p:blipFill>
              <p:spPr>
                <a:xfrm>
                  <a:off x="8561385" y="7852905"/>
                  <a:ext cx="303120" cy="186480"/>
                </a:xfrm>
                <a:prstGeom prst="rect">
                  <a:avLst/>
                </a:prstGeom>
              </p:spPr>
            </p:pic>
          </mc:Fallback>
        </mc:AlternateContent>
      </p:grpSp>
      <p:grpSp>
        <p:nvGrpSpPr>
          <p:cNvPr id="31" name="Group 30">
            <a:extLst>
              <a:ext uri="{FF2B5EF4-FFF2-40B4-BE49-F238E27FC236}">
                <a16:creationId xmlns:a16="http://schemas.microsoft.com/office/drawing/2014/main" id="{792CA3F1-C832-A979-8FD0-F29CB0B9C7A2}"/>
              </a:ext>
            </a:extLst>
          </p:cNvPr>
          <p:cNvGrpSpPr/>
          <p:nvPr/>
        </p:nvGrpSpPr>
        <p:grpSpPr>
          <a:xfrm>
            <a:off x="8437545" y="8271945"/>
            <a:ext cx="2027520" cy="473400"/>
            <a:chOff x="8437545" y="8271945"/>
            <a:chExt cx="2027520" cy="473400"/>
          </a:xfrm>
        </p:grpSpPr>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E5B167A4-26F9-8259-203B-2F8D2563B5F6}"/>
                    </a:ext>
                  </a:extLst>
                </p14:cNvPr>
                <p14:cNvContentPartPr/>
                <p14:nvPr/>
              </p14:nvContentPartPr>
              <p14:xfrm>
                <a:off x="8437545" y="8271945"/>
                <a:ext cx="226080" cy="347760"/>
              </p14:xfrm>
            </p:contentPart>
          </mc:Choice>
          <mc:Fallback>
            <p:pic>
              <p:nvPicPr>
                <p:cNvPr id="8" name="Ink 7">
                  <a:extLst>
                    <a:ext uri="{FF2B5EF4-FFF2-40B4-BE49-F238E27FC236}">
                      <a16:creationId xmlns:a16="http://schemas.microsoft.com/office/drawing/2014/main" id="{E5B167A4-26F9-8259-203B-2F8D2563B5F6}"/>
                    </a:ext>
                  </a:extLst>
                </p:cNvPr>
                <p:cNvPicPr/>
                <p:nvPr/>
              </p:nvPicPr>
              <p:blipFill>
                <a:blip r:embed="rId16"/>
                <a:stretch>
                  <a:fillRect/>
                </a:stretch>
              </p:blipFill>
              <p:spPr>
                <a:xfrm>
                  <a:off x="8422425" y="8256825"/>
                  <a:ext cx="25668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D52F48EE-C3F7-F50E-FC2B-2839BD22D139}"/>
                    </a:ext>
                  </a:extLst>
                </p14:cNvPr>
                <p14:cNvContentPartPr/>
                <p14:nvPr/>
              </p14:nvContentPartPr>
              <p14:xfrm>
                <a:off x="8697105" y="8411985"/>
                <a:ext cx="292320" cy="257040"/>
              </p14:xfrm>
            </p:contentPart>
          </mc:Choice>
          <mc:Fallback>
            <p:pic>
              <p:nvPicPr>
                <p:cNvPr id="9" name="Ink 8">
                  <a:extLst>
                    <a:ext uri="{FF2B5EF4-FFF2-40B4-BE49-F238E27FC236}">
                      <a16:creationId xmlns:a16="http://schemas.microsoft.com/office/drawing/2014/main" id="{D52F48EE-C3F7-F50E-FC2B-2839BD22D139}"/>
                    </a:ext>
                  </a:extLst>
                </p:cNvPr>
                <p:cNvPicPr/>
                <p:nvPr/>
              </p:nvPicPr>
              <p:blipFill>
                <a:blip r:embed="rId18"/>
                <a:stretch>
                  <a:fillRect/>
                </a:stretch>
              </p:blipFill>
              <p:spPr>
                <a:xfrm>
                  <a:off x="8681625" y="8396505"/>
                  <a:ext cx="32292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5FA702DE-2D8C-3691-2C00-0A0665E7D290}"/>
                    </a:ext>
                  </a:extLst>
                </p14:cNvPr>
                <p14:cNvContentPartPr/>
                <p14:nvPr/>
              </p14:nvContentPartPr>
              <p14:xfrm>
                <a:off x="9052065" y="8499105"/>
                <a:ext cx="948240" cy="242280"/>
              </p14:xfrm>
            </p:contentPart>
          </mc:Choice>
          <mc:Fallback>
            <p:pic>
              <p:nvPicPr>
                <p:cNvPr id="10" name="Ink 9">
                  <a:extLst>
                    <a:ext uri="{FF2B5EF4-FFF2-40B4-BE49-F238E27FC236}">
                      <a16:creationId xmlns:a16="http://schemas.microsoft.com/office/drawing/2014/main" id="{5FA702DE-2D8C-3691-2C00-0A0665E7D290}"/>
                    </a:ext>
                  </a:extLst>
                </p:cNvPr>
                <p:cNvPicPr/>
                <p:nvPr/>
              </p:nvPicPr>
              <p:blipFill>
                <a:blip r:embed="rId20"/>
                <a:stretch>
                  <a:fillRect/>
                </a:stretch>
              </p:blipFill>
              <p:spPr>
                <a:xfrm>
                  <a:off x="9036945" y="8483625"/>
                  <a:ext cx="9784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Ink 10">
                  <a:extLst>
                    <a:ext uri="{FF2B5EF4-FFF2-40B4-BE49-F238E27FC236}">
                      <a16:creationId xmlns:a16="http://schemas.microsoft.com/office/drawing/2014/main" id="{46E3CD9F-19D4-5F43-58FE-2C3B2E117925}"/>
                    </a:ext>
                  </a:extLst>
                </p14:cNvPr>
                <p14:cNvContentPartPr/>
                <p14:nvPr/>
              </p14:nvContentPartPr>
              <p14:xfrm>
                <a:off x="9952785" y="8490465"/>
                <a:ext cx="18360" cy="73440"/>
              </p14:xfrm>
            </p:contentPart>
          </mc:Choice>
          <mc:Fallback>
            <p:pic>
              <p:nvPicPr>
                <p:cNvPr id="11" name="Ink 10">
                  <a:extLst>
                    <a:ext uri="{FF2B5EF4-FFF2-40B4-BE49-F238E27FC236}">
                      <a16:creationId xmlns:a16="http://schemas.microsoft.com/office/drawing/2014/main" id="{46E3CD9F-19D4-5F43-58FE-2C3B2E117925}"/>
                    </a:ext>
                  </a:extLst>
                </p:cNvPr>
                <p:cNvPicPr/>
                <p:nvPr/>
              </p:nvPicPr>
              <p:blipFill>
                <a:blip r:embed="rId22"/>
                <a:stretch>
                  <a:fillRect/>
                </a:stretch>
              </p:blipFill>
              <p:spPr>
                <a:xfrm>
                  <a:off x="9937665" y="8474985"/>
                  <a:ext cx="4896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Ink 11">
                  <a:extLst>
                    <a:ext uri="{FF2B5EF4-FFF2-40B4-BE49-F238E27FC236}">
                      <a16:creationId xmlns:a16="http://schemas.microsoft.com/office/drawing/2014/main" id="{B79304D5-D4AD-1158-DAA4-FB36C112585D}"/>
                    </a:ext>
                  </a:extLst>
                </p14:cNvPr>
                <p14:cNvContentPartPr/>
                <p14:nvPr/>
              </p14:nvContentPartPr>
              <p14:xfrm>
                <a:off x="10059345" y="8504865"/>
                <a:ext cx="405720" cy="240480"/>
              </p14:xfrm>
            </p:contentPart>
          </mc:Choice>
          <mc:Fallback>
            <p:pic>
              <p:nvPicPr>
                <p:cNvPr id="12" name="Ink 11">
                  <a:extLst>
                    <a:ext uri="{FF2B5EF4-FFF2-40B4-BE49-F238E27FC236}">
                      <a16:creationId xmlns:a16="http://schemas.microsoft.com/office/drawing/2014/main" id="{B79304D5-D4AD-1158-DAA4-FB36C112585D}"/>
                    </a:ext>
                  </a:extLst>
                </p:cNvPr>
                <p:cNvPicPr/>
                <p:nvPr/>
              </p:nvPicPr>
              <p:blipFill>
                <a:blip r:embed="rId24"/>
                <a:stretch>
                  <a:fillRect/>
                </a:stretch>
              </p:blipFill>
              <p:spPr>
                <a:xfrm>
                  <a:off x="10043865" y="8489745"/>
                  <a:ext cx="436320" cy="270720"/>
                </a:xfrm>
                <a:prstGeom prst="rect">
                  <a:avLst/>
                </a:prstGeom>
              </p:spPr>
            </p:pic>
          </mc:Fallback>
        </mc:AlternateContent>
      </p:grpSp>
      <p:grpSp>
        <p:nvGrpSpPr>
          <p:cNvPr id="30" name="Group 29">
            <a:extLst>
              <a:ext uri="{FF2B5EF4-FFF2-40B4-BE49-F238E27FC236}">
                <a16:creationId xmlns:a16="http://schemas.microsoft.com/office/drawing/2014/main" id="{EEB035AB-0DE1-F1A6-4956-12B27FA26A73}"/>
              </a:ext>
            </a:extLst>
          </p:cNvPr>
          <p:cNvGrpSpPr/>
          <p:nvPr/>
        </p:nvGrpSpPr>
        <p:grpSpPr>
          <a:xfrm>
            <a:off x="9113625" y="9007065"/>
            <a:ext cx="384840" cy="389880"/>
            <a:chOff x="9113625" y="9007065"/>
            <a:chExt cx="384840" cy="389880"/>
          </a:xfrm>
        </p:grpSpPr>
        <mc:AlternateContent xmlns:mc="http://schemas.openxmlformats.org/markup-compatibility/2006">
          <mc:Choice xmlns:p14="http://schemas.microsoft.com/office/powerpoint/2010/main" Requires="p14">
            <p:contentPart p14:bwMode="auto" r:id="rId25">
              <p14:nvContentPartPr>
                <p14:cNvPr id="13" name="Ink 12">
                  <a:extLst>
                    <a:ext uri="{FF2B5EF4-FFF2-40B4-BE49-F238E27FC236}">
                      <a16:creationId xmlns:a16="http://schemas.microsoft.com/office/drawing/2014/main" id="{E4363C9F-6C1C-69DF-1805-EE1ED0BE1A71}"/>
                    </a:ext>
                  </a:extLst>
                </p14:cNvPr>
                <p14:cNvContentPartPr/>
                <p14:nvPr/>
              </p14:nvContentPartPr>
              <p14:xfrm>
                <a:off x="9243225" y="9007065"/>
                <a:ext cx="74880" cy="289440"/>
              </p14:xfrm>
            </p:contentPart>
          </mc:Choice>
          <mc:Fallback>
            <p:pic>
              <p:nvPicPr>
                <p:cNvPr id="13" name="Ink 12">
                  <a:extLst>
                    <a:ext uri="{FF2B5EF4-FFF2-40B4-BE49-F238E27FC236}">
                      <a16:creationId xmlns:a16="http://schemas.microsoft.com/office/drawing/2014/main" id="{E4363C9F-6C1C-69DF-1805-EE1ED0BE1A71}"/>
                    </a:ext>
                  </a:extLst>
                </p:cNvPr>
                <p:cNvPicPr/>
                <p:nvPr/>
              </p:nvPicPr>
              <p:blipFill>
                <a:blip r:embed="rId26"/>
                <a:stretch>
                  <a:fillRect/>
                </a:stretch>
              </p:blipFill>
              <p:spPr>
                <a:xfrm>
                  <a:off x="9228105" y="8991945"/>
                  <a:ext cx="10548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 name="Ink 13">
                  <a:extLst>
                    <a:ext uri="{FF2B5EF4-FFF2-40B4-BE49-F238E27FC236}">
                      <a16:creationId xmlns:a16="http://schemas.microsoft.com/office/drawing/2014/main" id="{F84C5666-2210-5A9A-08C8-A0114EBF1390}"/>
                    </a:ext>
                  </a:extLst>
                </p14:cNvPr>
                <p14:cNvContentPartPr/>
                <p14:nvPr/>
              </p14:nvContentPartPr>
              <p14:xfrm>
                <a:off x="9113625" y="9210825"/>
                <a:ext cx="384840" cy="186120"/>
              </p14:xfrm>
            </p:contentPart>
          </mc:Choice>
          <mc:Fallback>
            <p:pic>
              <p:nvPicPr>
                <p:cNvPr id="14" name="Ink 13">
                  <a:extLst>
                    <a:ext uri="{FF2B5EF4-FFF2-40B4-BE49-F238E27FC236}">
                      <a16:creationId xmlns:a16="http://schemas.microsoft.com/office/drawing/2014/main" id="{F84C5666-2210-5A9A-08C8-A0114EBF1390}"/>
                    </a:ext>
                  </a:extLst>
                </p:cNvPr>
                <p:cNvPicPr/>
                <p:nvPr/>
              </p:nvPicPr>
              <p:blipFill>
                <a:blip r:embed="rId28"/>
                <a:stretch>
                  <a:fillRect/>
                </a:stretch>
              </p:blipFill>
              <p:spPr>
                <a:xfrm>
                  <a:off x="9098505" y="9195705"/>
                  <a:ext cx="415080" cy="216360"/>
                </a:xfrm>
                <a:prstGeom prst="rect">
                  <a:avLst/>
                </a:prstGeom>
              </p:spPr>
            </p:pic>
          </mc:Fallback>
        </mc:AlternateContent>
      </p:grpSp>
      <p:grpSp>
        <p:nvGrpSpPr>
          <p:cNvPr id="90" name="Group 89">
            <a:extLst>
              <a:ext uri="{FF2B5EF4-FFF2-40B4-BE49-F238E27FC236}">
                <a16:creationId xmlns:a16="http://schemas.microsoft.com/office/drawing/2014/main" id="{77B6A39E-D5D7-4F03-4CDE-B23A95E0F14D}"/>
              </a:ext>
            </a:extLst>
          </p:cNvPr>
          <p:cNvGrpSpPr/>
          <p:nvPr/>
        </p:nvGrpSpPr>
        <p:grpSpPr>
          <a:xfrm>
            <a:off x="8613225" y="206145"/>
            <a:ext cx="286560" cy="434880"/>
            <a:chOff x="8613225" y="206145"/>
            <a:chExt cx="286560" cy="434880"/>
          </a:xfrm>
        </p:grpSpPr>
        <mc:AlternateContent xmlns:mc="http://schemas.openxmlformats.org/markup-compatibility/2006">
          <mc:Choice xmlns:p14="http://schemas.microsoft.com/office/powerpoint/2010/main" Requires="p14">
            <p:contentPart p14:bwMode="auto" r:id="rId29">
              <p14:nvContentPartPr>
                <p14:cNvPr id="78" name="Ink 77">
                  <a:extLst>
                    <a:ext uri="{FF2B5EF4-FFF2-40B4-BE49-F238E27FC236}">
                      <a16:creationId xmlns:a16="http://schemas.microsoft.com/office/drawing/2014/main" id="{5C3742B7-C2E3-9555-A2C4-B2307E443652}"/>
                    </a:ext>
                  </a:extLst>
                </p14:cNvPr>
                <p14:cNvContentPartPr/>
                <p14:nvPr/>
              </p14:nvContentPartPr>
              <p14:xfrm>
                <a:off x="8639865" y="206145"/>
                <a:ext cx="240480" cy="434880"/>
              </p14:xfrm>
            </p:contentPart>
          </mc:Choice>
          <mc:Fallback>
            <p:pic>
              <p:nvPicPr>
                <p:cNvPr id="78" name="Ink 77">
                  <a:extLst>
                    <a:ext uri="{FF2B5EF4-FFF2-40B4-BE49-F238E27FC236}">
                      <a16:creationId xmlns:a16="http://schemas.microsoft.com/office/drawing/2014/main" id="{5C3742B7-C2E3-9555-A2C4-B2307E443652}"/>
                    </a:ext>
                  </a:extLst>
                </p:cNvPr>
                <p:cNvPicPr/>
                <p:nvPr/>
              </p:nvPicPr>
              <p:blipFill>
                <a:blip r:embed="rId30"/>
                <a:stretch>
                  <a:fillRect/>
                </a:stretch>
              </p:blipFill>
              <p:spPr>
                <a:xfrm>
                  <a:off x="8624745" y="191025"/>
                  <a:ext cx="27108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9" name="Ink 78">
                  <a:extLst>
                    <a:ext uri="{FF2B5EF4-FFF2-40B4-BE49-F238E27FC236}">
                      <a16:creationId xmlns:a16="http://schemas.microsoft.com/office/drawing/2014/main" id="{57958365-EF1D-EDB0-E280-5289B30DD516}"/>
                    </a:ext>
                  </a:extLst>
                </p14:cNvPr>
                <p14:cNvContentPartPr/>
                <p14:nvPr/>
              </p14:nvContentPartPr>
              <p14:xfrm>
                <a:off x="8613225" y="454185"/>
                <a:ext cx="286560" cy="41760"/>
              </p14:xfrm>
            </p:contentPart>
          </mc:Choice>
          <mc:Fallback>
            <p:pic>
              <p:nvPicPr>
                <p:cNvPr id="79" name="Ink 78">
                  <a:extLst>
                    <a:ext uri="{FF2B5EF4-FFF2-40B4-BE49-F238E27FC236}">
                      <a16:creationId xmlns:a16="http://schemas.microsoft.com/office/drawing/2014/main" id="{57958365-EF1D-EDB0-E280-5289B30DD516}"/>
                    </a:ext>
                  </a:extLst>
                </p:cNvPr>
                <p:cNvPicPr/>
                <p:nvPr/>
              </p:nvPicPr>
              <p:blipFill>
                <a:blip r:embed="rId32"/>
                <a:stretch>
                  <a:fillRect/>
                </a:stretch>
              </p:blipFill>
              <p:spPr>
                <a:xfrm>
                  <a:off x="8598105" y="439065"/>
                  <a:ext cx="317160" cy="72360"/>
                </a:xfrm>
                <a:prstGeom prst="rect">
                  <a:avLst/>
                </a:prstGeom>
              </p:spPr>
            </p:pic>
          </mc:Fallback>
        </mc:AlternateContent>
      </p:grpSp>
      <p:grpSp>
        <p:nvGrpSpPr>
          <p:cNvPr id="118" name="Group 117">
            <a:extLst>
              <a:ext uri="{FF2B5EF4-FFF2-40B4-BE49-F238E27FC236}">
                <a16:creationId xmlns:a16="http://schemas.microsoft.com/office/drawing/2014/main" id="{722A4CAA-9BBD-DF78-D94E-5916AE02B648}"/>
              </a:ext>
            </a:extLst>
          </p:cNvPr>
          <p:cNvGrpSpPr/>
          <p:nvPr/>
        </p:nvGrpSpPr>
        <p:grpSpPr>
          <a:xfrm>
            <a:off x="18458505" y="4500225"/>
            <a:ext cx="991800" cy="789840"/>
            <a:chOff x="18458505" y="4500225"/>
            <a:chExt cx="991800" cy="789840"/>
          </a:xfrm>
        </p:grpSpPr>
        <mc:AlternateContent xmlns:mc="http://schemas.openxmlformats.org/markup-compatibility/2006">
          <mc:Choice xmlns:p14="http://schemas.microsoft.com/office/powerpoint/2010/main" Requires="p14">
            <p:contentPart p14:bwMode="auto" r:id="rId33">
              <p14:nvContentPartPr>
                <p14:cNvPr id="111" name="Ink 110">
                  <a:extLst>
                    <a:ext uri="{FF2B5EF4-FFF2-40B4-BE49-F238E27FC236}">
                      <a16:creationId xmlns:a16="http://schemas.microsoft.com/office/drawing/2014/main" id="{0DA31730-2318-730F-88FC-762E48376B9A}"/>
                    </a:ext>
                  </a:extLst>
                </p14:cNvPr>
                <p14:cNvContentPartPr/>
                <p14:nvPr/>
              </p14:nvContentPartPr>
              <p14:xfrm>
                <a:off x="18584505" y="4512825"/>
                <a:ext cx="15840" cy="28440"/>
              </p14:xfrm>
            </p:contentPart>
          </mc:Choice>
          <mc:Fallback>
            <p:pic>
              <p:nvPicPr>
                <p:cNvPr id="111" name="Ink 110">
                  <a:extLst>
                    <a:ext uri="{FF2B5EF4-FFF2-40B4-BE49-F238E27FC236}">
                      <a16:creationId xmlns:a16="http://schemas.microsoft.com/office/drawing/2014/main" id="{0DA31730-2318-730F-88FC-762E48376B9A}"/>
                    </a:ext>
                  </a:extLst>
                </p:cNvPr>
                <p:cNvPicPr/>
                <p:nvPr/>
              </p:nvPicPr>
              <p:blipFill>
                <a:blip r:embed="rId34"/>
                <a:stretch>
                  <a:fillRect/>
                </a:stretch>
              </p:blipFill>
              <p:spPr>
                <a:xfrm>
                  <a:off x="18569385" y="4497705"/>
                  <a:ext cx="464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12" name="Ink 111">
                  <a:extLst>
                    <a:ext uri="{FF2B5EF4-FFF2-40B4-BE49-F238E27FC236}">
                      <a16:creationId xmlns:a16="http://schemas.microsoft.com/office/drawing/2014/main" id="{BB6316BB-76DA-745D-EFEC-CCAD8C38A8FF}"/>
                    </a:ext>
                  </a:extLst>
                </p14:cNvPr>
                <p14:cNvContentPartPr/>
                <p14:nvPr/>
              </p14:nvContentPartPr>
              <p14:xfrm>
                <a:off x="18534105" y="4500225"/>
                <a:ext cx="220320" cy="355680"/>
              </p14:xfrm>
            </p:contentPart>
          </mc:Choice>
          <mc:Fallback>
            <p:pic>
              <p:nvPicPr>
                <p:cNvPr id="112" name="Ink 111">
                  <a:extLst>
                    <a:ext uri="{FF2B5EF4-FFF2-40B4-BE49-F238E27FC236}">
                      <a16:creationId xmlns:a16="http://schemas.microsoft.com/office/drawing/2014/main" id="{BB6316BB-76DA-745D-EFEC-CCAD8C38A8FF}"/>
                    </a:ext>
                  </a:extLst>
                </p:cNvPr>
                <p:cNvPicPr/>
                <p:nvPr/>
              </p:nvPicPr>
              <p:blipFill>
                <a:blip r:embed="rId36"/>
                <a:stretch>
                  <a:fillRect/>
                </a:stretch>
              </p:blipFill>
              <p:spPr>
                <a:xfrm>
                  <a:off x="18518985" y="4484745"/>
                  <a:ext cx="25092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13" name="Ink 112">
                  <a:extLst>
                    <a:ext uri="{FF2B5EF4-FFF2-40B4-BE49-F238E27FC236}">
                      <a16:creationId xmlns:a16="http://schemas.microsoft.com/office/drawing/2014/main" id="{21AF79AA-F40F-3E1A-D0B3-3C71B9988263}"/>
                    </a:ext>
                  </a:extLst>
                </p14:cNvPr>
                <p14:cNvContentPartPr/>
                <p14:nvPr/>
              </p14:nvContentPartPr>
              <p14:xfrm>
                <a:off x="18755865" y="4663665"/>
                <a:ext cx="160560" cy="149760"/>
              </p14:xfrm>
            </p:contentPart>
          </mc:Choice>
          <mc:Fallback>
            <p:pic>
              <p:nvPicPr>
                <p:cNvPr id="113" name="Ink 112">
                  <a:extLst>
                    <a:ext uri="{FF2B5EF4-FFF2-40B4-BE49-F238E27FC236}">
                      <a16:creationId xmlns:a16="http://schemas.microsoft.com/office/drawing/2014/main" id="{21AF79AA-F40F-3E1A-D0B3-3C71B9988263}"/>
                    </a:ext>
                  </a:extLst>
                </p:cNvPr>
                <p:cNvPicPr/>
                <p:nvPr/>
              </p:nvPicPr>
              <p:blipFill>
                <a:blip r:embed="rId38"/>
                <a:stretch>
                  <a:fillRect/>
                </a:stretch>
              </p:blipFill>
              <p:spPr>
                <a:xfrm>
                  <a:off x="18740385" y="4648545"/>
                  <a:ext cx="1911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14" name="Ink 113">
                  <a:extLst>
                    <a:ext uri="{FF2B5EF4-FFF2-40B4-BE49-F238E27FC236}">
                      <a16:creationId xmlns:a16="http://schemas.microsoft.com/office/drawing/2014/main" id="{FA4A41B6-1780-76A8-9845-BC684B573888}"/>
                    </a:ext>
                  </a:extLst>
                </p14:cNvPr>
                <p14:cNvContentPartPr/>
                <p14:nvPr/>
              </p14:nvContentPartPr>
              <p14:xfrm>
                <a:off x="19058625" y="4562505"/>
                <a:ext cx="176040" cy="263880"/>
              </p14:xfrm>
            </p:contentPart>
          </mc:Choice>
          <mc:Fallback>
            <p:pic>
              <p:nvPicPr>
                <p:cNvPr id="114" name="Ink 113">
                  <a:extLst>
                    <a:ext uri="{FF2B5EF4-FFF2-40B4-BE49-F238E27FC236}">
                      <a16:creationId xmlns:a16="http://schemas.microsoft.com/office/drawing/2014/main" id="{FA4A41B6-1780-76A8-9845-BC684B573888}"/>
                    </a:ext>
                  </a:extLst>
                </p:cNvPr>
                <p:cNvPicPr/>
                <p:nvPr/>
              </p:nvPicPr>
              <p:blipFill>
                <a:blip r:embed="rId40"/>
                <a:stretch>
                  <a:fillRect/>
                </a:stretch>
              </p:blipFill>
              <p:spPr>
                <a:xfrm>
                  <a:off x="19043145" y="4547025"/>
                  <a:ext cx="20664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15" name="Ink 114">
                  <a:extLst>
                    <a:ext uri="{FF2B5EF4-FFF2-40B4-BE49-F238E27FC236}">
                      <a16:creationId xmlns:a16="http://schemas.microsoft.com/office/drawing/2014/main" id="{7E293E18-E1EA-0155-5D7B-77248124B72C}"/>
                    </a:ext>
                  </a:extLst>
                </p14:cNvPr>
                <p14:cNvContentPartPr/>
                <p14:nvPr/>
              </p14:nvContentPartPr>
              <p14:xfrm>
                <a:off x="18476865" y="5000625"/>
                <a:ext cx="870120" cy="113400"/>
              </p14:xfrm>
            </p:contentPart>
          </mc:Choice>
          <mc:Fallback>
            <p:pic>
              <p:nvPicPr>
                <p:cNvPr id="115" name="Ink 114">
                  <a:extLst>
                    <a:ext uri="{FF2B5EF4-FFF2-40B4-BE49-F238E27FC236}">
                      <a16:creationId xmlns:a16="http://schemas.microsoft.com/office/drawing/2014/main" id="{7E293E18-E1EA-0155-5D7B-77248124B72C}"/>
                    </a:ext>
                  </a:extLst>
                </p:cNvPr>
                <p:cNvPicPr/>
                <p:nvPr/>
              </p:nvPicPr>
              <p:blipFill>
                <a:blip r:embed="rId42"/>
                <a:stretch>
                  <a:fillRect/>
                </a:stretch>
              </p:blipFill>
              <p:spPr>
                <a:xfrm>
                  <a:off x="18461745" y="4985145"/>
                  <a:ext cx="9007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16" name="Ink 115">
                  <a:extLst>
                    <a:ext uri="{FF2B5EF4-FFF2-40B4-BE49-F238E27FC236}">
                      <a16:creationId xmlns:a16="http://schemas.microsoft.com/office/drawing/2014/main" id="{E40D63A6-C884-CDA5-C552-756749417FA9}"/>
                    </a:ext>
                  </a:extLst>
                </p14:cNvPr>
                <p14:cNvContentPartPr/>
                <p14:nvPr/>
              </p14:nvContentPartPr>
              <p14:xfrm>
                <a:off x="18458505" y="5209785"/>
                <a:ext cx="991800" cy="80280"/>
              </p14:xfrm>
            </p:contentPart>
          </mc:Choice>
          <mc:Fallback>
            <p:pic>
              <p:nvPicPr>
                <p:cNvPr id="116" name="Ink 115">
                  <a:extLst>
                    <a:ext uri="{FF2B5EF4-FFF2-40B4-BE49-F238E27FC236}">
                      <a16:creationId xmlns:a16="http://schemas.microsoft.com/office/drawing/2014/main" id="{E40D63A6-C884-CDA5-C552-756749417FA9}"/>
                    </a:ext>
                  </a:extLst>
                </p:cNvPr>
                <p:cNvPicPr/>
                <p:nvPr/>
              </p:nvPicPr>
              <p:blipFill>
                <a:blip r:embed="rId44"/>
                <a:stretch>
                  <a:fillRect/>
                </a:stretch>
              </p:blipFill>
              <p:spPr>
                <a:xfrm>
                  <a:off x="18443385" y="5194665"/>
                  <a:ext cx="1022040" cy="110880"/>
                </a:xfrm>
                <a:prstGeom prst="rect">
                  <a:avLst/>
                </a:prstGeom>
              </p:spPr>
            </p:pic>
          </mc:Fallback>
        </mc:AlternateContent>
      </p:grpSp>
      <p:grpSp>
        <p:nvGrpSpPr>
          <p:cNvPr id="173" name="Group 172">
            <a:extLst>
              <a:ext uri="{FF2B5EF4-FFF2-40B4-BE49-F238E27FC236}">
                <a16:creationId xmlns:a16="http://schemas.microsoft.com/office/drawing/2014/main" id="{A0208064-585F-B1F3-8CE2-87F6FE535060}"/>
              </a:ext>
            </a:extLst>
          </p:cNvPr>
          <p:cNvGrpSpPr/>
          <p:nvPr/>
        </p:nvGrpSpPr>
        <p:grpSpPr>
          <a:xfrm>
            <a:off x="15620625" y="7474905"/>
            <a:ext cx="4185000" cy="2783160"/>
            <a:chOff x="15620625" y="7474905"/>
            <a:chExt cx="4185000" cy="2783160"/>
          </a:xfrm>
        </p:grpSpPr>
        <mc:AlternateContent xmlns:mc="http://schemas.openxmlformats.org/markup-compatibility/2006">
          <mc:Choice xmlns:p14="http://schemas.microsoft.com/office/powerpoint/2010/main" Requires="p14">
            <p:contentPart p14:bwMode="auto" r:id="rId45">
              <p14:nvContentPartPr>
                <p14:cNvPr id="130" name="Ink 129">
                  <a:extLst>
                    <a:ext uri="{FF2B5EF4-FFF2-40B4-BE49-F238E27FC236}">
                      <a16:creationId xmlns:a16="http://schemas.microsoft.com/office/drawing/2014/main" id="{C76B29F1-F67F-29A3-E074-75BB6031D1C1}"/>
                    </a:ext>
                  </a:extLst>
                </p14:cNvPr>
                <p14:cNvContentPartPr/>
                <p14:nvPr/>
              </p14:nvContentPartPr>
              <p14:xfrm>
                <a:off x="15823665" y="7591185"/>
                <a:ext cx="496800" cy="318600"/>
              </p14:xfrm>
            </p:contentPart>
          </mc:Choice>
          <mc:Fallback>
            <p:pic>
              <p:nvPicPr>
                <p:cNvPr id="130" name="Ink 129">
                  <a:extLst>
                    <a:ext uri="{FF2B5EF4-FFF2-40B4-BE49-F238E27FC236}">
                      <a16:creationId xmlns:a16="http://schemas.microsoft.com/office/drawing/2014/main" id="{C76B29F1-F67F-29A3-E074-75BB6031D1C1}"/>
                    </a:ext>
                  </a:extLst>
                </p:cNvPr>
                <p:cNvPicPr/>
                <p:nvPr/>
              </p:nvPicPr>
              <p:blipFill>
                <a:blip r:embed="rId46"/>
                <a:stretch>
                  <a:fillRect/>
                </a:stretch>
              </p:blipFill>
              <p:spPr>
                <a:xfrm>
                  <a:off x="15808545" y="7576065"/>
                  <a:ext cx="52740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31" name="Ink 130">
                  <a:extLst>
                    <a:ext uri="{FF2B5EF4-FFF2-40B4-BE49-F238E27FC236}">
                      <a16:creationId xmlns:a16="http://schemas.microsoft.com/office/drawing/2014/main" id="{314691F4-9ED9-C20F-9B26-67F60891FCF1}"/>
                    </a:ext>
                  </a:extLst>
                </p14:cNvPr>
                <p14:cNvContentPartPr/>
                <p14:nvPr/>
              </p14:nvContentPartPr>
              <p14:xfrm>
                <a:off x="15781545" y="8076465"/>
                <a:ext cx="557640" cy="12960"/>
              </p14:xfrm>
            </p:contentPart>
          </mc:Choice>
          <mc:Fallback>
            <p:pic>
              <p:nvPicPr>
                <p:cNvPr id="131" name="Ink 130">
                  <a:extLst>
                    <a:ext uri="{FF2B5EF4-FFF2-40B4-BE49-F238E27FC236}">
                      <a16:creationId xmlns:a16="http://schemas.microsoft.com/office/drawing/2014/main" id="{314691F4-9ED9-C20F-9B26-67F60891FCF1}"/>
                    </a:ext>
                  </a:extLst>
                </p:cNvPr>
                <p:cNvPicPr/>
                <p:nvPr/>
              </p:nvPicPr>
              <p:blipFill>
                <a:blip r:embed="rId48"/>
                <a:stretch>
                  <a:fillRect/>
                </a:stretch>
              </p:blipFill>
              <p:spPr>
                <a:xfrm>
                  <a:off x="15766065" y="8060985"/>
                  <a:ext cx="58824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32" name="Ink 131">
                  <a:extLst>
                    <a:ext uri="{FF2B5EF4-FFF2-40B4-BE49-F238E27FC236}">
                      <a16:creationId xmlns:a16="http://schemas.microsoft.com/office/drawing/2014/main" id="{4BE7B3D6-1BBA-A66B-22A6-2C4A2BA7D26F}"/>
                    </a:ext>
                  </a:extLst>
                </p14:cNvPr>
                <p14:cNvContentPartPr/>
                <p14:nvPr/>
              </p14:nvContentPartPr>
              <p14:xfrm>
                <a:off x="15740505" y="8278425"/>
                <a:ext cx="573840" cy="33840"/>
              </p14:xfrm>
            </p:contentPart>
          </mc:Choice>
          <mc:Fallback>
            <p:pic>
              <p:nvPicPr>
                <p:cNvPr id="132" name="Ink 131">
                  <a:extLst>
                    <a:ext uri="{FF2B5EF4-FFF2-40B4-BE49-F238E27FC236}">
                      <a16:creationId xmlns:a16="http://schemas.microsoft.com/office/drawing/2014/main" id="{4BE7B3D6-1BBA-A66B-22A6-2C4A2BA7D26F}"/>
                    </a:ext>
                  </a:extLst>
                </p:cNvPr>
                <p:cNvPicPr/>
                <p:nvPr/>
              </p:nvPicPr>
              <p:blipFill>
                <a:blip r:embed="rId50"/>
                <a:stretch>
                  <a:fillRect/>
                </a:stretch>
              </p:blipFill>
              <p:spPr>
                <a:xfrm>
                  <a:off x="15725385" y="8263305"/>
                  <a:ext cx="60444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33" name="Ink 132">
                  <a:extLst>
                    <a:ext uri="{FF2B5EF4-FFF2-40B4-BE49-F238E27FC236}">
                      <a16:creationId xmlns:a16="http://schemas.microsoft.com/office/drawing/2014/main" id="{082392BC-075D-D510-FAF8-423D6A9BD78D}"/>
                    </a:ext>
                  </a:extLst>
                </p14:cNvPr>
                <p14:cNvContentPartPr/>
                <p14:nvPr/>
              </p14:nvContentPartPr>
              <p14:xfrm>
                <a:off x="15627825" y="7505145"/>
                <a:ext cx="47160" cy="529200"/>
              </p14:xfrm>
            </p:contentPart>
          </mc:Choice>
          <mc:Fallback>
            <p:pic>
              <p:nvPicPr>
                <p:cNvPr id="133" name="Ink 132">
                  <a:extLst>
                    <a:ext uri="{FF2B5EF4-FFF2-40B4-BE49-F238E27FC236}">
                      <a16:creationId xmlns:a16="http://schemas.microsoft.com/office/drawing/2014/main" id="{082392BC-075D-D510-FAF8-423D6A9BD78D}"/>
                    </a:ext>
                  </a:extLst>
                </p:cNvPr>
                <p:cNvPicPr/>
                <p:nvPr/>
              </p:nvPicPr>
              <p:blipFill>
                <a:blip r:embed="rId52"/>
                <a:stretch>
                  <a:fillRect/>
                </a:stretch>
              </p:blipFill>
              <p:spPr>
                <a:xfrm>
                  <a:off x="15612345" y="7489665"/>
                  <a:ext cx="7776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34" name="Ink 133">
                  <a:extLst>
                    <a:ext uri="{FF2B5EF4-FFF2-40B4-BE49-F238E27FC236}">
                      <a16:creationId xmlns:a16="http://schemas.microsoft.com/office/drawing/2014/main" id="{3ACDBA2B-79D0-9831-E7CB-6CE9BE85084F}"/>
                    </a:ext>
                  </a:extLst>
                </p14:cNvPr>
                <p14:cNvContentPartPr/>
                <p14:nvPr/>
              </p14:nvContentPartPr>
              <p14:xfrm>
                <a:off x="15620625" y="7488225"/>
                <a:ext cx="971640" cy="559440"/>
              </p14:xfrm>
            </p:contentPart>
          </mc:Choice>
          <mc:Fallback>
            <p:pic>
              <p:nvPicPr>
                <p:cNvPr id="134" name="Ink 133">
                  <a:extLst>
                    <a:ext uri="{FF2B5EF4-FFF2-40B4-BE49-F238E27FC236}">
                      <a16:creationId xmlns:a16="http://schemas.microsoft.com/office/drawing/2014/main" id="{3ACDBA2B-79D0-9831-E7CB-6CE9BE85084F}"/>
                    </a:ext>
                  </a:extLst>
                </p:cNvPr>
                <p:cNvPicPr/>
                <p:nvPr/>
              </p:nvPicPr>
              <p:blipFill>
                <a:blip r:embed="rId54"/>
                <a:stretch>
                  <a:fillRect/>
                </a:stretch>
              </p:blipFill>
              <p:spPr>
                <a:xfrm>
                  <a:off x="15605145" y="7472745"/>
                  <a:ext cx="1002240" cy="5896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35" name="Ink 134">
                  <a:extLst>
                    <a:ext uri="{FF2B5EF4-FFF2-40B4-BE49-F238E27FC236}">
                      <a16:creationId xmlns:a16="http://schemas.microsoft.com/office/drawing/2014/main" id="{9FE99657-39D2-C65B-AE65-C30B53A9048C}"/>
                    </a:ext>
                  </a:extLst>
                </p14:cNvPr>
                <p14:cNvContentPartPr/>
                <p14:nvPr/>
              </p14:nvContentPartPr>
              <p14:xfrm>
                <a:off x="16621785" y="7807545"/>
                <a:ext cx="208800" cy="7920"/>
              </p14:xfrm>
            </p:contentPart>
          </mc:Choice>
          <mc:Fallback>
            <p:pic>
              <p:nvPicPr>
                <p:cNvPr id="135" name="Ink 134">
                  <a:extLst>
                    <a:ext uri="{FF2B5EF4-FFF2-40B4-BE49-F238E27FC236}">
                      <a16:creationId xmlns:a16="http://schemas.microsoft.com/office/drawing/2014/main" id="{9FE99657-39D2-C65B-AE65-C30B53A9048C}"/>
                    </a:ext>
                  </a:extLst>
                </p:cNvPr>
                <p:cNvPicPr/>
                <p:nvPr/>
              </p:nvPicPr>
              <p:blipFill>
                <a:blip r:embed="rId56"/>
                <a:stretch>
                  <a:fillRect/>
                </a:stretch>
              </p:blipFill>
              <p:spPr>
                <a:xfrm>
                  <a:off x="16606305" y="7792425"/>
                  <a:ext cx="2394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36" name="Ink 135">
                  <a:extLst>
                    <a:ext uri="{FF2B5EF4-FFF2-40B4-BE49-F238E27FC236}">
                      <a16:creationId xmlns:a16="http://schemas.microsoft.com/office/drawing/2014/main" id="{C1172C34-CF24-CB12-065B-B34AF4E8A12F}"/>
                    </a:ext>
                  </a:extLst>
                </p14:cNvPr>
                <p14:cNvContentPartPr/>
                <p14:nvPr/>
              </p14:nvContentPartPr>
              <p14:xfrm>
                <a:off x="17093385" y="7686945"/>
                <a:ext cx="326520" cy="271440"/>
              </p14:xfrm>
            </p:contentPart>
          </mc:Choice>
          <mc:Fallback>
            <p:pic>
              <p:nvPicPr>
                <p:cNvPr id="136" name="Ink 135">
                  <a:extLst>
                    <a:ext uri="{FF2B5EF4-FFF2-40B4-BE49-F238E27FC236}">
                      <a16:creationId xmlns:a16="http://schemas.microsoft.com/office/drawing/2014/main" id="{C1172C34-CF24-CB12-065B-B34AF4E8A12F}"/>
                    </a:ext>
                  </a:extLst>
                </p:cNvPr>
                <p:cNvPicPr/>
                <p:nvPr/>
              </p:nvPicPr>
              <p:blipFill>
                <a:blip r:embed="rId58"/>
                <a:stretch>
                  <a:fillRect/>
                </a:stretch>
              </p:blipFill>
              <p:spPr>
                <a:xfrm>
                  <a:off x="17078265" y="7671825"/>
                  <a:ext cx="35712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37" name="Ink 136">
                  <a:extLst>
                    <a:ext uri="{FF2B5EF4-FFF2-40B4-BE49-F238E27FC236}">
                      <a16:creationId xmlns:a16="http://schemas.microsoft.com/office/drawing/2014/main" id="{5E17239E-B544-63CB-6769-652A30421896}"/>
                    </a:ext>
                  </a:extLst>
                </p14:cNvPr>
                <p14:cNvContentPartPr/>
                <p14:nvPr/>
              </p14:nvContentPartPr>
              <p14:xfrm>
                <a:off x="17489745" y="7741665"/>
                <a:ext cx="111600" cy="249840"/>
              </p14:xfrm>
            </p:contentPart>
          </mc:Choice>
          <mc:Fallback>
            <p:pic>
              <p:nvPicPr>
                <p:cNvPr id="137" name="Ink 136">
                  <a:extLst>
                    <a:ext uri="{FF2B5EF4-FFF2-40B4-BE49-F238E27FC236}">
                      <a16:creationId xmlns:a16="http://schemas.microsoft.com/office/drawing/2014/main" id="{5E17239E-B544-63CB-6769-652A30421896}"/>
                    </a:ext>
                  </a:extLst>
                </p:cNvPr>
                <p:cNvPicPr/>
                <p:nvPr/>
              </p:nvPicPr>
              <p:blipFill>
                <a:blip r:embed="rId60"/>
                <a:stretch>
                  <a:fillRect/>
                </a:stretch>
              </p:blipFill>
              <p:spPr>
                <a:xfrm>
                  <a:off x="17474625" y="7726185"/>
                  <a:ext cx="14184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38" name="Ink 137">
                  <a:extLst>
                    <a:ext uri="{FF2B5EF4-FFF2-40B4-BE49-F238E27FC236}">
                      <a16:creationId xmlns:a16="http://schemas.microsoft.com/office/drawing/2014/main" id="{63BDDD21-CEE3-74D9-1E4B-A68E3FAA7FB1}"/>
                    </a:ext>
                  </a:extLst>
                </p14:cNvPr>
                <p14:cNvContentPartPr/>
                <p14:nvPr/>
              </p14:nvContentPartPr>
              <p14:xfrm>
                <a:off x="17106705" y="8195265"/>
                <a:ext cx="494640" cy="28080"/>
              </p14:xfrm>
            </p:contentPart>
          </mc:Choice>
          <mc:Fallback>
            <p:pic>
              <p:nvPicPr>
                <p:cNvPr id="138" name="Ink 137">
                  <a:extLst>
                    <a:ext uri="{FF2B5EF4-FFF2-40B4-BE49-F238E27FC236}">
                      <a16:creationId xmlns:a16="http://schemas.microsoft.com/office/drawing/2014/main" id="{63BDDD21-CEE3-74D9-1E4B-A68E3FAA7FB1}"/>
                    </a:ext>
                  </a:extLst>
                </p:cNvPr>
                <p:cNvPicPr/>
                <p:nvPr/>
              </p:nvPicPr>
              <p:blipFill>
                <a:blip r:embed="rId62"/>
                <a:stretch>
                  <a:fillRect/>
                </a:stretch>
              </p:blipFill>
              <p:spPr>
                <a:xfrm>
                  <a:off x="17091585" y="8180145"/>
                  <a:ext cx="5248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40" name="Ink 139">
                  <a:extLst>
                    <a:ext uri="{FF2B5EF4-FFF2-40B4-BE49-F238E27FC236}">
                      <a16:creationId xmlns:a16="http://schemas.microsoft.com/office/drawing/2014/main" id="{E4E38C51-6F00-B0AD-52A2-7A0D15636A0E}"/>
                    </a:ext>
                  </a:extLst>
                </p14:cNvPr>
                <p14:cNvContentPartPr/>
                <p14:nvPr/>
              </p14:nvContentPartPr>
              <p14:xfrm>
                <a:off x="16668225" y="7501545"/>
                <a:ext cx="1104840" cy="711000"/>
              </p14:xfrm>
            </p:contentPart>
          </mc:Choice>
          <mc:Fallback>
            <p:pic>
              <p:nvPicPr>
                <p:cNvPr id="140" name="Ink 139">
                  <a:extLst>
                    <a:ext uri="{FF2B5EF4-FFF2-40B4-BE49-F238E27FC236}">
                      <a16:creationId xmlns:a16="http://schemas.microsoft.com/office/drawing/2014/main" id="{E4E38C51-6F00-B0AD-52A2-7A0D15636A0E}"/>
                    </a:ext>
                  </a:extLst>
                </p:cNvPr>
                <p:cNvPicPr/>
                <p:nvPr/>
              </p:nvPicPr>
              <p:blipFill>
                <a:blip r:embed="rId64"/>
                <a:stretch>
                  <a:fillRect/>
                </a:stretch>
              </p:blipFill>
              <p:spPr>
                <a:xfrm>
                  <a:off x="16653105" y="7486425"/>
                  <a:ext cx="1135440" cy="7416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41" name="Ink 140">
                  <a:extLst>
                    <a:ext uri="{FF2B5EF4-FFF2-40B4-BE49-F238E27FC236}">
                      <a16:creationId xmlns:a16="http://schemas.microsoft.com/office/drawing/2014/main" id="{1778B237-4048-968C-476D-64FBE5DCA595}"/>
                    </a:ext>
                  </a:extLst>
                </p14:cNvPr>
                <p14:cNvContentPartPr/>
                <p14:nvPr/>
              </p14:nvContentPartPr>
              <p14:xfrm>
                <a:off x="16928145" y="7682625"/>
                <a:ext cx="200520" cy="539640"/>
              </p14:xfrm>
            </p:contentPart>
          </mc:Choice>
          <mc:Fallback>
            <p:pic>
              <p:nvPicPr>
                <p:cNvPr id="141" name="Ink 140">
                  <a:extLst>
                    <a:ext uri="{FF2B5EF4-FFF2-40B4-BE49-F238E27FC236}">
                      <a16:creationId xmlns:a16="http://schemas.microsoft.com/office/drawing/2014/main" id="{1778B237-4048-968C-476D-64FBE5DCA595}"/>
                    </a:ext>
                  </a:extLst>
                </p:cNvPr>
                <p:cNvPicPr/>
                <p:nvPr/>
              </p:nvPicPr>
              <p:blipFill>
                <a:blip r:embed="rId66"/>
                <a:stretch>
                  <a:fillRect/>
                </a:stretch>
              </p:blipFill>
              <p:spPr>
                <a:xfrm>
                  <a:off x="16913025" y="7667145"/>
                  <a:ext cx="231120" cy="5702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43" name="Ink 142">
                  <a:extLst>
                    <a:ext uri="{FF2B5EF4-FFF2-40B4-BE49-F238E27FC236}">
                      <a16:creationId xmlns:a16="http://schemas.microsoft.com/office/drawing/2014/main" id="{E3C79BD4-3759-076A-2E2C-CAEA1C557B79}"/>
                    </a:ext>
                  </a:extLst>
                </p14:cNvPr>
                <p14:cNvContentPartPr/>
                <p14:nvPr/>
              </p14:nvContentPartPr>
              <p14:xfrm>
                <a:off x="17774865" y="7649865"/>
                <a:ext cx="425520" cy="165600"/>
              </p14:xfrm>
            </p:contentPart>
          </mc:Choice>
          <mc:Fallback>
            <p:pic>
              <p:nvPicPr>
                <p:cNvPr id="143" name="Ink 142">
                  <a:extLst>
                    <a:ext uri="{FF2B5EF4-FFF2-40B4-BE49-F238E27FC236}">
                      <a16:creationId xmlns:a16="http://schemas.microsoft.com/office/drawing/2014/main" id="{E3C79BD4-3759-076A-2E2C-CAEA1C557B79}"/>
                    </a:ext>
                  </a:extLst>
                </p:cNvPr>
                <p:cNvPicPr/>
                <p:nvPr/>
              </p:nvPicPr>
              <p:blipFill>
                <a:blip r:embed="rId68"/>
                <a:stretch>
                  <a:fillRect/>
                </a:stretch>
              </p:blipFill>
              <p:spPr>
                <a:xfrm>
                  <a:off x="17759385" y="7634745"/>
                  <a:ext cx="4557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44" name="Ink 143">
                  <a:extLst>
                    <a:ext uri="{FF2B5EF4-FFF2-40B4-BE49-F238E27FC236}">
                      <a16:creationId xmlns:a16="http://schemas.microsoft.com/office/drawing/2014/main" id="{6E18BED9-C7C2-D1B9-A8EB-8667034D55D3}"/>
                    </a:ext>
                  </a:extLst>
                </p14:cNvPr>
                <p14:cNvContentPartPr/>
                <p14:nvPr/>
              </p14:nvContentPartPr>
              <p14:xfrm>
                <a:off x="18081585" y="7799985"/>
                <a:ext cx="215640" cy="57960"/>
              </p14:xfrm>
            </p:contentPart>
          </mc:Choice>
          <mc:Fallback>
            <p:pic>
              <p:nvPicPr>
                <p:cNvPr id="144" name="Ink 143">
                  <a:extLst>
                    <a:ext uri="{FF2B5EF4-FFF2-40B4-BE49-F238E27FC236}">
                      <a16:creationId xmlns:a16="http://schemas.microsoft.com/office/drawing/2014/main" id="{6E18BED9-C7C2-D1B9-A8EB-8667034D55D3}"/>
                    </a:ext>
                  </a:extLst>
                </p:cNvPr>
                <p:cNvPicPr/>
                <p:nvPr/>
              </p:nvPicPr>
              <p:blipFill>
                <a:blip r:embed="rId70"/>
                <a:stretch>
                  <a:fillRect/>
                </a:stretch>
              </p:blipFill>
              <p:spPr>
                <a:xfrm>
                  <a:off x="18066465" y="7784865"/>
                  <a:ext cx="24624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46" name="Ink 145">
                  <a:extLst>
                    <a:ext uri="{FF2B5EF4-FFF2-40B4-BE49-F238E27FC236}">
                      <a16:creationId xmlns:a16="http://schemas.microsoft.com/office/drawing/2014/main" id="{6BDC8A52-F015-E0C7-80D2-96C376AC7AF7}"/>
                    </a:ext>
                  </a:extLst>
                </p14:cNvPr>
                <p14:cNvContentPartPr/>
                <p14:nvPr/>
              </p14:nvContentPartPr>
              <p14:xfrm>
                <a:off x="18634185" y="7612425"/>
                <a:ext cx="43200" cy="539280"/>
              </p14:xfrm>
            </p:contentPart>
          </mc:Choice>
          <mc:Fallback>
            <p:pic>
              <p:nvPicPr>
                <p:cNvPr id="146" name="Ink 145">
                  <a:extLst>
                    <a:ext uri="{FF2B5EF4-FFF2-40B4-BE49-F238E27FC236}">
                      <a16:creationId xmlns:a16="http://schemas.microsoft.com/office/drawing/2014/main" id="{6BDC8A52-F015-E0C7-80D2-96C376AC7AF7}"/>
                    </a:ext>
                  </a:extLst>
                </p:cNvPr>
                <p:cNvPicPr/>
                <p:nvPr/>
              </p:nvPicPr>
              <p:blipFill>
                <a:blip r:embed="rId72"/>
                <a:stretch>
                  <a:fillRect/>
                </a:stretch>
              </p:blipFill>
              <p:spPr>
                <a:xfrm>
                  <a:off x="18619065" y="7597305"/>
                  <a:ext cx="73800" cy="5698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47" name="Ink 146">
                  <a:extLst>
                    <a:ext uri="{FF2B5EF4-FFF2-40B4-BE49-F238E27FC236}">
                      <a16:creationId xmlns:a16="http://schemas.microsoft.com/office/drawing/2014/main" id="{2D5D8623-FC89-C346-A87A-87FC58B2FB87}"/>
                    </a:ext>
                  </a:extLst>
                </p14:cNvPr>
                <p14:cNvContentPartPr/>
                <p14:nvPr/>
              </p14:nvContentPartPr>
              <p14:xfrm>
                <a:off x="18815265" y="7786305"/>
                <a:ext cx="87480" cy="260280"/>
              </p14:xfrm>
            </p:contentPart>
          </mc:Choice>
          <mc:Fallback>
            <p:pic>
              <p:nvPicPr>
                <p:cNvPr id="147" name="Ink 146">
                  <a:extLst>
                    <a:ext uri="{FF2B5EF4-FFF2-40B4-BE49-F238E27FC236}">
                      <a16:creationId xmlns:a16="http://schemas.microsoft.com/office/drawing/2014/main" id="{2D5D8623-FC89-C346-A87A-87FC58B2FB87}"/>
                    </a:ext>
                  </a:extLst>
                </p:cNvPr>
                <p:cNvPicPr/>
                <p:nvPr/>
              </p:nvPicPr>
              <p:blipFill>
                <a:blip r:embed="rId74"/>
                <a:stretch>
                  <a:fillRect/>
                </a:stretch>
              </p:blipFill>
              <p:spPr>
                <a:xfrm>
                  <a:off x="18799785" y="7771185"/>
                  <a:ext cx="11772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48" name="Ink 147">
                  <a:extLst>
                    <a:ext uri="{FF2B5EF4-FFF2-40B4-BE49-F238E27FC236}">
                      <a16:creationId xmlns:a16="http://schemas.microsoft.com/office/drawing/2014/main" id="{3E3DCC40-7951-7F6F-8C6C-2C6F4B4D2404}"/>
                    </a:ext>
                  </a:extLst>
                </p14:cNvPr>
                <p14:cNvContentPartPr/>
                <p14:nvPr/>
              </p14:nvContentPartPr>
              <p14:xfrm>
                <a:off x="18975465" y="7825185"/>
                <a:ext cx="150840" cy="216360"/>
              </p14:xfrm>
            </p:contentPart>
          </mc:Choice>
          <mc:Fallback>
            <p:pic>
              <p:nvPicPr>
                <p:cNvPr id="148" name="Ink 147">
                  <a:extLst>
                    <a:ext uri="{FF2B5EF4-FFF2-40B4-BE49-F238E27FC236}">
                      <a16:creationId xmlns:a16="http://schemas.microsoft.com/office/drawing/2014/main" id="{3E3DCC40-7951-7F6F-8C6C-2C6F4B4D2404}"/>
                    </a:ext>
                  </a:extLst>
                </p:cNvPr>
                <p:cNvPicPr/>
                <p:nvPr/>
              </p:nvPicPr>
              <p:blipFill>
                <a:blip r:embed="rId76"/>
                <a:stretch>
                  <a:fillRect/>
                </a:stretch>
              </p:blipFill>
              <p:spPr>
                <a:xfrm>
                  <a:off x="18959985" y="7810065"/>
                  <a:ext cx="1814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49" name="Ink 148">
                  <a:extLst>
                    <a:ext uri="{FF2B5EF4-FFF2-40B4-BE49-F238E27FC236}">
                      <a16:creationId xmlns:a16="http://schemas.microsoft.com/office/drawing/2014/main" id="{D9C563DE-F1AE-6D99-9C3A-64F170C13D3C}"/>
                    </a:ext>
                  </a:extLst>
                </p14:cNvPr>
                <p14:cNvContentPartPr/>
                <p14:nvPr/>
              </p14:nvContentPartPr>
              <p14:xfrm>
                <a:off x="19238985" y="7856865"/>
                <a:ext cx="146160" cy="273600"/>
              </p14:xfrm>
            </p:contentPart>
          </mc:Choice>
          <mc:Fallback>
            <p:pic>
              <p:nvPicPr>
                <p:cNvPr id="149" name="Ink 148">
                  <a:extLst>
                    <a:ext uri="{FF2B5EF4-FFF2-40B4-BE49-F238E27FC236}">
                      <a16:creationId xmlns:a16="http://schemas.microsoft.com/office/drawing/2014/main" id="{D9C563DE-F1AE-6D99-9C3A-64F170C13D3C}"/>
                    </a:ext>
                  </a:extLst>
                </p:cNvPr>
                <p:cNvPicPr/>
                <p:nvPr/>
              </p:nvPicPr>
              <p:blipFill>
                <a:blip r:embed="rId78"/>
                <a:stretch>
                  <a:fillRect/>
                </a:stretch>
              </p:blipFill>
              <p:spPr>
                <a:xfrm>
                  <a:off x="19223865" y="7841745"/>
                  <a:ext cx="17640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50" name="Ink 149">
                  <a:extLst>
                    <a:ext uri="{FF2B5EF4-FFF2-40B4-BE49-F238E27FC236}">
                      <a16:creationId xmlns:a16="http://schemas.microsoft.com/office/drawing/2014/main" id="{F5DAB15D-E91B-6E5D-BB3E-23E6650EBBB3}"/>
                    </a:ext>
                  </a:extLst>
                </p14:cNvPr>
                <p14:cNvContentPartPr/>
                <p14:nvPr/>
              </p14:nvContentPartPr>
              <p14:xfrm>
                <a:off x="19442745" y="7931025"/>
                <a:ext cx="163440" cy="237600"/>
              </p14:xfrm>
            </p:contentPart>
          </mc:Choice>
          <mc:Fallback>
            <p:pic>
              <p:nvPicPr>
                <p:cNvPr id="150" name="Ink 149">
                  <a:extLst>
                    <a:ext uri="{FF2B5EF4-FFF2-40B4-BE49-F238E27FC236}">
                      <a16:creationId xmlns:a16="http://schemas.microsoft.com/office/drawing/2014/main" id="{F5DAB15D-E91B-6E5D-BB3E-23E6650EBBB3}"/>
                    </a:ext>
                  </a:extLst>
                </p:cNvPr>
                <p:cNvPicPr/>
                <p:nvPr/>
              </p:nvPicPr>
              <p:blipFill>
                <a:blip r:embed="rId80"/>
                <a:stretch>
                  <a:fillRect/>
                </a:stretch>
              </p:blipFill>
              <p:spPr>
                <a:xfrm>
                  <a:off x="19427265" y="7915905"/>
                  <a:ext cx="1940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51" name="Ink 150">
                  <a:extLst>
                    <a:ext uri="{FF2B5EF4-FFF2-40B4-BE49-F238E27FC236}">
                      <a16:creationId xmlns:a16="http://schemas.microsoft.com/office/drawing/2014/main" id="{C53086CB-2659-BA6E-0C2E-20396F2A4ACA}"/>
                    </a:ext>
                  </a:extLst>
                </p14:cNvPr>
                <p14:cNvContentPartPr/>
                <p14:nvPr/>
              </p14:nvContentPartPr>
              <p14:xfrm>
                <a:off x="19661625" y="7915545"/>
                <a:ext cx="144000" cy="188640"/>
              </p14:xfrm>
            </p:contentPart>
          </mc:Choice>
          <mc:Fallback>
            <p:pic>
              <p:nvPicPr>
                <p:cNvPr id="151" name="Ink 150">
                  <a:extLst>
                    <a:ext uri="{FF2B5EF4-FFF2-40B4-BE49-F238E27FC236}">
                      <a16:creationId xmlns:a16="http://schemas.microsoft.com/office/drawing/2014/main" id="{C53086CB-2659-BA6E-0C2E-20396F2A4ACA}"/>
                    </a:ext>
                  </a:extLst>
                </p:cNvPr>
                <p:cNvPicPr/>
                <p:nvPr/>
              </p:nvPicPr>
              <p:blipFill>
                <a:blip r:embed="rId82"/>
                <a:stretch>
                  <a:fillRect/>
                </a:stretch>
              </p:blipFill>
              <p:spPr>
                <a:xfrm>
                  <a:off x="19646505" y="7900425"/>
                  <a:ext cx="1742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53" name="Ink 152">
                  <a:extLst>
                    <a:ext uri="{FF2B5EF4-FFF2-40B4-BE49-F238E27FC236}">
                      <a16:creationId xmlns:a16="http://schemas.microsoft.com/office/drawing/2014/main" id="{0920DEF5-675D-01DA-F574-47803F3CF3FE}"/>
                    </a:ext>
                  </a:extLst>
                </p14:cNvPr>
                <p14:cNvContentPartPr/>
                <p14:nvPr/>
              </p14:nvContentPartPr>
              <p14:xfrm>
                <a:off x="18598185" y="8425305"/>
                <a:ext cx="843840" cy="61920"/>
              </p14:xfrm>
            </p:contentPart>
          </mc:Choice>
          <mc:Fallback>
            <p:pic>
              <p:nvPicPr>
                <p:cNvPr id="153" name="Ink 152">
                  <a:extLst>
                    <a:ext uri="{FF2B5EF4-FFF2-40B4-BE49-F238E27FC236}">
                      <a16:creationId xmlns:a16="http://schemas.microsoft.com/office/drawing/2014/main" id="{0920DEF5-675D-01DA-F574-47803F3CF3FE}"/>
                    </a:ext>
                  </a:extLst>
                </p:cNvPr>
                <p:cNvPicPr/>
                <p:nvPr/>
              </p:nvPicPr>
              <p:blipFill>
                <a:blip r:embed="rId84"/>
                <a:stretch>
                  <a:fillRect/>
                </a:stretch>
              </p:blipFill>
              <p:spPr>
                <a:xfrm>
                  <a:off x="18583065" y="8410185"/>
                  <a:ext cx="87444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54" name="Ink 153">
                  <a:extLst>
                    <a:ext uri="{FF2B5EF4-FFF2-40B4-BE49-F238E27FC236}">
                      <a16:creationId xmlns:a16="http://schemas.microsoft.com/office/drawing/2014/main" id="{9D96F7DC-F3B8-D51E-2007-E8BAF8CB7BAA}"/>
                    </a:ext>
                  </a:extLst>
                </p14:cNvPr>
                <p14:cNvContentPartPr/>
                <p14:nvPr/>
              </p14:nvContentPartPr>
              <p14:xfrm>
                <a:off x="18646425" y="8648865"/>
                <a:ext cx="993600" cy="32760"/>
              </p14:xfrm>
            </p:contentPart>
          </mc:Choice>
          <mc:Fallback>
            <p:pic>
              <p:nvPicPr>
                <p:cNvPr id="154" name="Ink 153">
                  <a:extLst>
                    <a:ext uri="{FF2B5EF4-FFF2-40B4-BE49-F238E27FC236}">
                      <a16:creationId xmlns:a16="http://schemas.microsoft.com/office/drawing/2014/main" id="{9D96F7DC-F3B8-D51E-2007-E8BAF8CB7BAA}"/>
                    </a:ext>
                  </a:extLst>
                </p:cNvPr>
                <p:cNvPicPr/>
                <p:nvPr/>
              </p:nvPicPr>
              <p:blipFill>
                <a:blip r:embed="rId86"/>
                <a:stretch>
                  <a:fillRect/>
                </a:stretch>
              </p:blipFill>
              <p:spPr>
                <a:xfrm>
                  <a:off x="18630945" y="8633385"/>
                  <a:ext cx="10242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56" name="Ink 155">
                  <a:extLst>
                    <a:ext uri="{FF2B5EF4-FFF2-40B4-BE49-F238E27FC236}">
                      <a16:creationId xmlns:a16="http://schemas.microsoft.com/office/drawing/2014/main" id="{70EA9F88-F576-3722-A9E4-690AC5FC0135}"/>
                    </a:ext>
                  </a:extLst>
                </p14:cNvPr>
                <p14:cNvContentPartPr/>
                <p14:nvPr/>
              </p14:nvContentPartPr>
              <p14:xfrm>
                <a:off x="18932625" y="8299665"/>
                <a:ext cx="81000" cy="443160"/>
              </p14:xfrm>
            </p:contentPart>
          </mc:Choice>
          <mc:Fallback>
            <p:pic>
              <p:nvPicPr>
                <p:cNvPr id="156" name="Ink 155">
                  <a:extLst>
                    <a:ext uri="{FF2B5EF4-FFF2-40B4-BE49-F238E27FC236}">
                      <a16:creationId xmlns:a16="http://schemas.microsoft.com/office/drawing/2014/main" id="{70EA9F88-F576-3722-A9E4-690AC5FC0135}"/>
                    </a:ext>
                  </a:extLst>
                </p:cNvPr>
                <p:cNvPicPr/>
                <p:nvPr/>
              </p:nvPicPr>
              <p:blipFill>
                <a:blip r:embed="rId88"/>
                <a:stretch>
                  <a:fillRect/>
                </a:stretch>
              </p:blipFill>
              <p:spPr>
                <a:xfrm>
                  <a:off x="18917505" y="8284545"/>
                  <a:ext cx="111600" cy="4734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57" name="Ink 156">
                  <a:extLst>
                    <a:ext uri="{FF2B5EF4-FFF2-40B4-BE49-F238E27FC236}">
                      <a16:creationId xmlns:a16="http://schemas.microsoft.com/office/drawing/2014/main" id="{723BA2B1-EB1E-4840-A1E6-E48BCA7A7AF6}"/>
                    </a:ext>
                  </a:extLst>
                </p14:cNvPr>
                <p14:cNvContentPartPr/>
                <p14:nvPr/>
              </p14:nvContentPartPr>
              <p14:xfrm>
                <a:off x="18790785" y="8666865"/>
                <a:ext cx="311760" cy="140040"/>
              </p14:xfrm>
            </p:contentPart>
          </mc:Choice>
          <mc:Fallback>
            <p:pic>
              <p:nvPicPr>
                <p:cNvPr id="157" name="Ink 156">
                  <a:extLst>
                    <a:ext uri="{FF2B5EF4-FFF2-40B4-BE49-F238E27FC236}">
                      <a16:creationId xmlns:a16="http://schemas.microsoft.com/office/drawing/2014/main" id="{723BA2B1-EB1E-4840-A1E6-E48BCA7A7AF6}"/>
                    </a:ext>
                  </a:extLst>
                </p:cNvPr>
                <p:cNvPicPr/>
                <p:nvPr/>
              </p:nvPicPr>
              <p:blipFill>
                <a:blip r:embed="rId90"/>
                <a:stretch>
                  <a:fillRect/>
                </a:stretch>
              </p:blipFill>
              <p:spPr>
                <a:xfrm>
                  <a:off x="18775305" y="8651745"/>
                  <a:ext cx="34236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59" name="Ink 158">
                  <a:extLst>
                    <a:ext uri="{FF2B5EF4-FFF2-40B4-BE49-F238E27FC236}">
                      <a16:creationId xmlns:a16="http://schemas.microsoft.com/office/drawing/2014/main" id="{03DB177A-C436-07D4-D07B-F6146845F649}"/>
                    </a:ext>
                  </a:extLst>
                </p14:cNvPr>
                <p14:cNvContentPartPr/>
                <p14:nvPr/>
              </p14:nvContentPartPr>
              <p14:xfrm>
                <a:off x="17637345" y="7474905"/>
                <a:ext cx="655200" cy="357480"/>
              </p14:xfrm>
            </p:contentPart>
          </mc:Choice>
          <mc:Fallback>
            <p:pic>
              <p:nvPicPr>
                <p:cNvPr id="159" name="Ink 158">
                  <a:extLst>
                    <a:ext uri="{FF2B5EF4-FFF2-40B4-BE49-F238E27FC236}">
                      <a16:creationId xmlns:a16="http://schemas.microsoft.com/office/drawing/2014/main" id="{03DB177A-C436-07D4-D07B-F6146845F649}"/>
                    </a:ext>
                  </a:extLst>
                </p:cNvPr>
                <p:cNvPicPr/>
                <p:nvPr/>
              </p:nvPicPr>
              <p:blipFill>
                <a:blip r:embed="rId92"/>
                <a:stretch>
                  <a:fillRect/>
                </a:stretch>
              </p:blipFill>
              <p:spPr>
                <a:xfrm>
                  <a:off x="17622225" y="7459425"/>
                  <a:ext cx="68580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61" name="Ink 160">
                  <a:extLst>
                    <a:ext uri="{FF2B5EF4-FFF2-40B4-BE49-F238E27FC236}">
                      <a16:creationId xmlns:a16="http://schemas.microsoft.com/office/drawing/2014/main" id="{1D439B2E-2A64-7444-DAAC-8D9FC91CD6AB}"/>
                    </a:ext>
                  </a:extLst>
                </p14:cNvPr>
                <p14:cNvContentPartPr/>
                <p14:nvPr/>
              </p14:nvContentPartPr>
              <p14:xfrm>
                <a:off x="18475425" y="9093105"/>
                <a:ext cx="445680" cy="277560"/>
              </p14:xfrm>
            </p:contentPart>
          </mc:Choice>
          <mc:Fallback>
            <p:pic>
              <p:nvPicPr>
                <p:cNvPr id="161" name="Ink 160">
                  <a:extLst>
                    <a:ext uri="{FF2B5EF4-FFF2-40B4-BE49-F238E27FC236}">
                      <a16:creationId xmlns:a16="http://schemas.microsoft.com/office/drawing/2014/main" id="{1D439B2E-2A64-7444-DAAC-8D9FC91CD6AB}"/>
                    </a:ext>
                  </a:extLst>
                </p:cNvPr>
                <p:cNvPicPr/>
                <p:nvPr/>
              </p:nvPicPr>
              <p:blipFill>
                <a:blip r:embed="rId94"/>
                <a:stretch>
                  <a:fillRect/>
                </a:stretch>
              </p:blipFill>
              <p:spPr>
                <a:xfrm>
                  <a:off x="18459945" y="9077625"/>
                  <a:ext cx="47628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62" name="Ink 161">
                  <a:extLst>
                    <a:ext uri="{FF2B5EF4-FFF2-40B4-BE49-F238E27FC236}">
                      <a16:creationId xmlns:a16="http://schemas.microsoft.com/office/drawing/2014/main" id="{744BD077-BDE1-D243-C909-5D27F4A20989}"/>
                    </a:ext>
                  </a:extLst>
                </p14:cNvPr>
                <p14:cNvContentPartPr/>
                <p14:nvPr/>
              </p14:nvContentPartPr>
              <p14:xfrm>
                <a:off x="18790065" y="9235305"/>
                <a:ext cx="67680" cy="57960"/>
              </p14:xfrm>
            </p:contentPart>
          </mc:Choice>
          <mc:Fallback>
            <p:pic>
              <p:nvPicPr>
                <p:cNvPr id="162" name="Ink 161">
                  <a:extLst>
                    <a:ext uri="{FF2B5EF4-FFF2-40B4-BE49-F238E27FC236}">
                      <a16:creationId xmlns:a16="http://schemas.microsoft.com/office/drawing/2014/main" id="{744BD077-BDE1-D243-C909-5D27F4A20989}"/>
                    </a:ext>
                  </a:extLst>
                </p:cNvPr>
                <p:cNvPicPr/>
                <p:nvPr/>
              </p:nvPicPr>
              <p:blipFill>
                <a:blip r:embed="rId96"/>
                <a:stretch>
                  <a:fillRect/>
                </a:stretch>
              </p:blipFill>
              <p:spPr>
                <a:xfrm>
                  <a:off x="18774945" y="9220185"/>
                  <a:ext cx="9792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63" name="Ink 162">
                  <a:extLst>
                    <a:ext uri="{FF2B5EF4-FFF2-40B4-BE49-F238E27FC236}">
                      <a16:creationId xmlns:a16="http://schemas.microsoft.com/office/drawing/2014/main" id="{9D7C36E1-5B65-DE33-2C00-5839FA4FE0D9}"/>
                    </a:ext>
                  </a:extLst>
                </p14:cNvPr>
                <p14:cNvContentPartPr/>
                <p14:nvPr/>
              </p14:nvContentPartPr>
              <p14:xfrm>
                <a:off x="19071585" y="9322425"/>
                <a:ext cx="62640" cy="32760"/>
              </p14:xfrm>
            </p:contentPart>
          </mc:Choice>
          <mc:Fallback>
            <p:pic>
              <p:nvPicPr>
                <p:cNvPr id="163" name="Ink 162">
                  <a:extLst>
                    <a:ext uri="{FF2B5EF4-FFF2-40B4-BE49-F238E27FC236}">
                      <a16:creationId xmlns:a16="http://schemas.microsoft.com/office/drawing/2014/main" id="{9D7C36E1-5B65-DE33-2C00-5839FA4FE0D9}"/>
                    </a:ext>
                  </a:extLst>
                </p:cNvPr>
                <p:cNvPicPr/>
                <p:nvPr/>
              </p:nvPicPr>
              <p:blipFill>
                <a:blip r:embed="rId98"/>
                <a:stretch>
                  <a:fillRect/>
                </a:stretch>
              </p:blipFill>
              <p:spPr>
                <a:xfrm>
                  <a:off x="19056465" y="9306945"/>
                  <a:ext cx="9324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64" name="Ink 163">
                  <a:extLst>
                    <a:ext uri="{FF2B5EF4-FFF2-40B4-BE49-F238E27FC236}">
                      <a16:creationId xmlns:a16="http://schemas.microsoft.com/office/drawing/2014/main" id="{BDDA5C88-57E3-4DB4-532B-38462C8434D6}"/>
                    </a:ext>
                  </a:extLst>
                </p14:cNvPr>
                <p14:cNvContentPartPr/>
                <p14:nvPr/>
              </p14:nvContentPartPr>
              <p14:xfrm>
                <a:off x="18561465" y="9514305"/>
                <a:ext cx="408600" cy="60840"/>
              </p14:xfrm>
            </p:contentPart>
          </mc:Choice>
          <mc:Fallback>
            <p:pic>
              <p:nvPicPr>
                <p:cNvPr id="164" name="Ink 163">
                  <a:extLst>
                    <a:ext uri="{FF2B5EF4-FFF2-40B4-BE49-F238E27FC236}">
                      <a16:creationId xmlns:a16="http://schemas.microsoft.com/office/drawing/2014/main" id="{BDDA5C88-57E3-4DB4-532B-38462C8434D6}"/>
                    </a:ext>
                  </a:extLst>
                </p:cNvPr>
                <p:cNvPicPr/>
                <p:nvPr/>
              </p:nvPicPr>
              <p:blipFill>
                <a:blip r:embed="rId100"/>
                <a:stretch>
                  <a:fillRect/>
                </a:stretch>
              </p:blipFill>
              <p:spPr>
                <a:xfrm>
                  <a:off x="18545985" y="9499185"/>
                  <a:ext cx="4392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65" name="Ink 164">
                  <a:extLst>
                    <a:ext uri="{FF2B5EF4-FFF2-40B4-BE49-F238E27FC236}">
                      <a16:creationId xmlns:a16="http://schemas.microsoft.com/office/drawing/2014/main" id="{89490A44-EF7A-3481-34A5-3FBED9D804C4}"/>
                    </a:ext>
                  </a:extLst>
                </p14:cNvPr>
                <p14:cNvContentPartPr/>
                <p14:nvPr/>
              </p14:nvContentPartPr>
              <p14:xfrm>
                <a:off x="18578385" y="9715545"/>
                <a:ext cx="237960" cy="20880"/>
              </p14:xfrm>
            </p:contentPart>
          </mc:Choice>
          <mc:Fallback>
            <p:pic>
              <p:nvPicPr>
                <p:cNvPr id="165" name="Ink 164">
                  <a:extLst>
                    <a:ext uri="{FF2B5EF4-FFF2-40B4-BE49-F238E27FC236}">
                      <a16:creationId xmlns:a16="http://schemas.microsoft.com/office/drawing/2014/main" id="{89490A44-EF7A-3481-34A5-3FBED9D804C4}"/>
                    </a:ext>
                  </a:extLst>
                </p:cNvPr>
                <p:cNvPicPr/>
                <p:nvPr/>
              </p:nvPicPr>
              <p:blipFill>
                <a:blip r:embed="rId102"/>
                <a:stretch>
                  <a:fillRect/>
                </a:stretch>
              </p:blipFill>
              <p:spPr>
                <a:xfrm>
                  <a:off x="18562905" y="9700425"/>
                  <a:ext cx="2685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66" name="Ink 165">
                  <a:extLst>
                    <a:ext uri="{FF2B5EF4-FFF2-40B4-BE49-F238E27FC236}">
                      <a16:creationId xmlns:a16="http://schemas.microsoft.com/office/drawing/2014/main" id="{FE7D7847-5642-B6C0-96A2-3D9EC5EA3C09}"/>
                    </a:ext>
                  </a:extLst>
                </p14:cNvPr>
                <p14:cNvContentPartPr/>
                <p14:nvPr/>
              </p14:nvContentPartPr>
              <p14:xfrm>
                <a:off x="18185265" y="8972145"/>
                <a:ext cx="362880" cy="764280"/>
              </p14:xfrm>
            </p:contentPart>
          </mc:Choice>
          <mc:Fallback>
            <p:pic>
              <p:nvPicPr>
                <p:cNvPr id="166" name="Ink 165">
                  <a:extLst>
                    <a:ext uri="{FF2B5EF4-FFF2-40B4-BE49-F238E27FC236}">
                      <a16:creationId xmlns:a16="http://schemas.microsoft.com/office/drawing/2014/main" id="{FE7D7847-5642-B6C0-96A2-3D9EC5EA3C09}"/>
                    </a:ext>
                  </a:extLst>
                </p:cNvPr>
                <p:cNvPicPr/>
                <p:nvPr/>
              </p:nvPicPr>
              <p:blipFill>
                <a:blip r:embed="rId104"/>
                <a:stretch>
                  <a:fillRect/>
                </a:stretch>
              </p:blipFill>
              <p:spPr>
                <a:xfrm>
                  <a:off x="18169785" y="8957025"/>
                  <a:ext cx="393480" cy="7948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67" name="Ink 166">
                  <a:extLst>
                    <a:ext uri="{FF2B5EF4-FFF2-40B4-BE49-F238E27FC236}">
                      <a16:creationId xmlns:a16="http://schemas.microsoft.com/office/drawing/2014/main" id="{BCDABF52-4A9C-A8AA-C24D-595C5A7FD827}"/>
                    </a:ext>
                  </a:extLst>
                </p14:cNvPr>
                <p14:cNvContentPartPr/>
                <p14:nvPr/>
              </p14:nvContentPartPr>
              <p14:xfrm>
                <a:off x="18354825" y="9013185"/>
                <a:ext cx="932040" cy="743040"/>
              </p14:xfrm>
            </p:contentPart>
          </mc:Choice>
          <mc:Fallback>
            <p:pic>
              <p:nvPicPr>
                <p:cNvPr id="167" name="Ink 166">
                  <a:extLst>
                    <a:ext uri="{FF2B5EF4-FFF2-40B4-BE49-F238E27FC236}">
                      <a16:creationId xmlns:a16="http://schemas.microsoft.com/office/drawing/2014/main" id="{BCDABF52-4A9C-A8AA-C24D-595C5A7FD827}"/>
                    </a:ext>
                  </a:extLst>
                </p:cNvPr>
                <p:cNvPicPr/>
                <p:nvPr/>
              </p:nvPicPr>
              <p:blipFill>
                <a:blip r:embed="rId106"/>
                <a:stretch>
                  <a:fillRect/>
                </a:stretch>
              </p:blipFill>
              <p:spPr>
                <a:xfrm>
                  <a:off x="18339345" y="8997705"/>
                  <a:ext cx="962640" cy="7732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69" name="Ink 168">
                  <a:extLst>
                    <a:ext uri="{FF2B5EF4-FFF2-40B4-BE49-F238E27FC236}">
                      <a16:creationId xmlns:a16="http://schemas.microsoft.com/office/drawing/2014/main" id="{F74A83EA-BCAD-02D2-F7FA-56124F90FECB}"/>
                    </a:ext>
                  </a:extLst>
                </p14:cNvPr>
                <p14:cNvContentPartPr/>
                <p14:nvPr/>
              </p14:nvContentPartPr>
              <p14:xfrm>
                <a:off x="17647785" y="9703665"/>
                <a:ext cx="1002240" cy="554400"/>
              </p14:xfrm>
            </p:contentPart>
          </mc:Choice>
          <mc:Fallback>
            <p:pic>
              <p:nvPicPr>
                <p:cNvPr id="169" name="Ink 168">
                  <a:extLst>
                    <a:ext uri="{FF2B5EF4-FFF2-40B4-BE49-F238E27FC236}">
                      <a16:creationId xmlns:a16="http://schemas.microsoft.com/office/drawing/2014/main" id="{F74A83EA-BCAD-02D2-F7FA-56124F90FECB}"/>
                    </a:ext>
                  </a:extLst>
                </p:cNvPr>
                <p:cNvPicPr/>
                <p:nvPr/>
              </p:nvPicPr>
              <p:blipFill>
                <a:blip r:embed="rId108"/>
                <a:stretch>
                  <a:fillRect/>
                </a:stretch>
              </p:blipFill>
              <p:spPr>
                <a:xfrm>
                  <a:off x="17632305" y="9688185"/>
                  <a:ext cx="1032840" cy="5850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71" name="Ink 170">
                  <a:extLst>
                    <a:ext uri="{FF2B5EF4-FFF2-40B4-BE49-F238E27FC236}">
                      <a16:creationId xmlns:a16="http://schemas.microsoft.com/office/drawing/2014/main" id="{59FDAE6F-93F1-878C-CA5F-4BD518B35501}"/>
                    </a:ext>
                  </a:extLst>
                </p14:cNvPr>
                <p14:cNvContentPartPr/>
                <p14:nvPr/>
              </p14:nvContentPartPr>
              <p14:xfrm>
                <a:off x="18595665" y="8220465"/>
                <a:ext cx="1151640" cy="203400"/>
              </p14:xfrm>
            </p:contentPart>
          </mc:Choice>
          <mc:Fallback>
            <p:pic>
              <p:nvPicPr>
                <p:cNvPr id="171" name="Ink 170">
                  <a:extLst>
                    <a:ext uri="{FF2B5EF4-FFF2-40B4-BE49-F238E27FC236}">
                      <a16:creationId xmlns:a16="http://schemas.microsoft.com/office/drawing/2014/main" id="{59FDAE6F-93F1-878C-CA5F-4BD518B35501}"/>
                    </a:ext>
                  </a:extLst>
                </p:cNvPr>
                <p:cNvPicPr/>
                <p:nvPr/>
              </p:nvPicPr>
              <p:blipFill>
                <a:blip r:embed="rId110"/>
                <a:stretch>
                  <a:fillRect/>
                </a:stretch>
              </p:blipFill>
              <p:spPr>
                <a:xfrm>
                  <a:off x="18580185" y="8205345"/>
                  <a:ext cx="11822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72" name="Ink 171">
                  <a:extLst>
                    <a:ext uri="{FF2B5EF4-FFF2-40B4-BE49-F238E27FC236}">
                      <a16:creationId xmlns:a16="http://schemas.microsoft.com/office/drawing/2014/main" id="{A5C14796-5465-906B-6231-CEB06D8CE053}"/>
                    </a:ext>
                  </a:extLst>
                </p14:cNvPr>
                <p14:cNvContentPartPr/>
                <p14:nvPr/>
              </p14:nvContentPartPr>
              <p14:xfrm>
                <a:off x="18700785" y="8489025"/>
                <a:ext cx="1041480" cy="119880"/>
              </p14:xfrm>
            </p:contentPart>
          </mc:Choice>
          <mc:Fallback>
            <p:pic>
              <p:nvPicPr>
                <p:cNvPr id="172" name="Ink 171">
                  <a:extLst>
                    <a:ext uri="{FF2B5EF4-FFF2-40B4-BE49-F238E27FC236}">
                      <a16:creationId xmlns:a16="http://schemas.microsoft.com/office/drawing/2014/main" id="{A5C14796-5465-906B-6231-CEB06D8CE053}"/>
                    </a:ext>
                  </a:extLst>
                </p:cNvPr>
                <p:cNvPicPr/>
                <p:nvPr/>
              </p:nvPicPr>
              <p:blipFill>
                <a:blip r:embed="rId112"/>
                <a:stretch>
                  <a:fillRect/>
                </a:stretch>
              </p:blipFill>
              <p:spPr>
                <a:xfrm>
                  <a:off x="18685665" y="8473545"/>
                  <a:ext cx="1071720" cy="150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3">
            <p14:nvContentPartPr>
              <p14:cNvPr id="42" name="Ink 41">
                <a:extLst>
                  <a:ext uri="{FF2B5EF4-FFF2-40B4-BE49-F238E27FC236}">
                    <a16:creationId xmlns:a16="http://schemas.microsoft.com/office/drawing/2014/main" id="{119A6215-B626-AE00-647F-9863780543DC}"/>
                  </a:ext>
                </a:extLst>
              </p14:cNvPr>
              <p14:cNvContentPartPr/>
              <p14:nvPr/>
            </p14:nvContentPartPr>
            <p14:xfrm>
              <a:off x="10053225" y="404505"/>
              <a:ext cx="40680" cy="322200"/>
            </p14:xfrm>
          </p:contentPart>
        </mc:Choice>
        <mc:Fallback>
          <p:pic>
            <p:nvPicPr>
              <p:cNvPr id="42" name="Ink 41">
                <a:extLst>
                  <a:ext uri="{FF2B5EF4-FFF2-40B4-BE49-F238E27FC236}">
                    <a16:creationId xmlns:a16="http://schemas.microsoft.com/office/drawing/2014/main" id="{119A6215-B626-AE00-647F-9863780543DC}"/>
                  </a:ext>
                </a:extLst>
              </p:cNvPr>
              <p:cNvPicPr/>
              <p:nvPr/>
            </p:nvPicPr>
            <p:blipFill>
              <a:blip r:embed="rId114"/>
              <a:stretch>
                <a:fillRect/>
              </a:stretch>
            </p:blipFill>
            <p:spPr>
              <a:xfrm>
                <a:off x="10038105" y="389025"/>
                <a:ext cx="7092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3" name="Ink 42">
                <a:extLst>
                  <a:ext uri="{FF2B5EF4-FFF2-40B4-BE49-F238E27FC236}">
                    <a16:creationId xmlns:a16="http://schemas.microsoft.com/office/drawing/2014/main" id="{63A8EC23-DCE8-B00C-7502-74E92C3E121B}"/>
                  </a:ext>
                </a:extLst>
              </p14:cNvPr>
              <p14:cNvContentPartPr/>
              <p14:nvPr/>
            </p14:nvContentPartPr>
            <p14:xfrm>
              <a:off x="9906345" y="320625"/>
              <a:ext cx="340920" cy="89640"/>
            </p14:xfrm>
          </p:contentPart>
        </mc:Choice>
        <mc:Fallback>
          <p:pic>
            <p:nvPicPr>
              <p:cNvPr id="43" name="Ink 42">
                <a:extLst>
                  <a:ext uri="{FF2B5EF4-FFF2-40B4-BE49-F238E27FC236}">
                    <a16:creationId xmlns:a16="http://schemas.microsoft.com/office/drawing/2014/main" id="{63A8EC23-DCE8-B00C-7502-74E92C3E121B}"/>
                  </a:ext>
                </a:extLst>
              </p:cNvPr>
              <p:cNvPicPr/>
              <p:nvPr/>
            </p:nvPicPr>
            <p:blipFill>
              <a:blip r:embed="rId116"/>
              <a:stretch>
                <a:fillRect/>
              </a:stretch>
            </p:blipFill>
            <p:spPr>
              <a:xfrm>
                <a:off x="9890865" y="305505"/>
                <a:ext cx="37152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44" name="Ink 43">
                <a:extLst>
                  <a:ext uri="{FF2B5EF4-FFF2-40B4-BE49-F238E27FC236}">
                    <a16:creationId xmlns:a16="http://schemas.microsoft.com/office/drawing/2014/main" id="{91CC8007-4BD8-D9D6-098A-D12F0CC2F2A6}"/>
                  </a:ext>
                </a:extLst>
              </p14:cNvPr>
              <p14:cNvContentPartPr/>
              <p14:nvPr/>
            </p14:nvContentPartPr>
            <p14:xfrm>
              <a:off x="9998505" y="620145"/>
              <a:ext cx="309600" cy="55080"/>
            </p14:xfrm>
          </p:contentPart>
        </mc:Choice>
        <mc:Fallback>
          <p:pic>
            <p:nvPicPr>
              <p:cNvPr id="44" name="Ink 43">
                <a:extLst>
                  <a:ext uri="{FF2B5EF4-FFF2-40B4-BE49-F238E27FC236}">
                    <a16:creationId xmlns:a16="http://schemas.microsoft.com/office/drawing/2014/main" id="{91CC8007-4BD8-D9D6-098A-D12F0CC2F2A6}"/>
                  </a:ext>
                </a:extLst>
              </p:cNvPr>
              <p:cNvPicPr/>
              <p:nvPr/>
            </p:nvPicPr>
            <p:blipFill>
              <a:blip r:embed="rId118"/>
              <a:stretch>
                <a:fillRect/>
              </a:stretch>
            </p:blipFill>
            <p:spPr>
              <a:xfrm>
                <a:off x="9983385" y="605025"/>
                <a:ext cx="33984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45" name="Ink 44">
                <a:extLst>
                  <a:ext uri="{FF2B5EF4-FFF2-40B4-BE49-F238E27FC236}">
                    <a16:creationId xmlns:a16="http://schemas.microsoft.com/office/drawing/2014/main" id="{424F69F6-6C12-3CC3-71BA-64BC7E7BEF29}"/>
                  </a:ext>
                </a:extLst>
              </p14:cNvPr>
              <p14:cNvContentPartPr/>
              <p14:nvPr/>
            </p14:nvContentPartPr>
            <p14:xfrm>
              <a:off x="10639665" y="448785"/>
              <a:ext cx="320040" cy="210240"/>
            </p14:xfrm>
          </p:contentPart>
        </mc:Choice>
        <mc:Fallback>
          <p:pic>
            <p:nvPicPr>
              <p:cNvPr id="45" name="Ink 44">
                <a:extLst>
                  <a:ext uri="{FF2B5EF4-FFF2-40B4-BE49-F238E27FC236}">
                    <a16:creationId xmlns:a16="http://schemas.microsoft.com/office/drawing/2014/main" id="{424F69F6-6C12-3CC3-71BA-64BC7E7BEF29}"/>
                  </a:ext>
                </a:extLst>
              </p:cNvPr>
              <p:cNvPicPr/>
              <p:nvPr/>
            </p:nvPicPr>
            <p:blipFill>
              <a:blip r:embed="rId120"/>
              <a:stretch>
                <a:fillRect/>
              </a:stretch>
            </p:blipFill>
            <p:spPr>
              <a:xfrm>
                <a:off x="10624185" y="433665"/>
                <a:ext cx="3506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46" name="Ink 45">
                <a:extLst>
                  <a:ext uri="{FF2B5EF4-FFF2-40B4-BE49-F238E27FC236}">
                    <a16:creationId xmlns:a16="http://schemas.microsoft.com/office/drawing/2014/main" id="{A38AD22F-08D6-8EE6-8E87-20B629DD2D05}"/>
                  </a:ext>
                </a:extLst>
              </p14:cNvPr>
              <p14:cNvContentPartPr/>
              <p14:nvPr/>
            </p14:nvContentPartPr>
            <p14:xfrm>
              <a:off x="11014425" y="344745"/>
              <a:ext cx="483840" cy="400680"/>
            </p14:xfrm>
          </p:contentPart>
        </mc:Choice>
        <mc:Fallback>
          <p:pic>
            <p:nvPicPr>
              <p:cNvPr id="46" name="Ink 45">
                <a:extLst>
                  <a:ext uri="{FF2B5EF4-FFF2-40B4-BE49-F238E27FC236}">
                    <a16:creationId xmlns:a16="http://schemas.microsoft.com/office/drawing/2014/main" id="{A38AD22F-08D6-8EE6-8E87-20B629DD2D05}"/>
                  </a:ext>
                </a:extLst>
              </p:cNvPr>
              <p:cNvPicPr/>
              <p:nvPr/>
            </p:nvPicPr>
            <p:blipFill>
              <a:blip r:embed="rId122"/>
              <a:stretch>
                <a:fillRect/>
              </a:stretch>
            </p:blipFill>
            <p:spPr>
              <a:xfrm>
                <a:off x="10998945" y="329625"/>
                <a:ext cx="51444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47" name="Ink 46">
                <a:extLst>
                  <a:ext uri="{FF2B5EF4-FFF2-40B4-BE49-F238E27FC236}">
                    <a16:creationId xmlns:a16="http://schemas.microsoft.com/office/drawing/2014/main" id="{F8BFD47E-8BC1-ACA7-3BF9-7309B1AEFDFD}"/>
                  </a:ext>
                </a:extLst>
              </p14:cNvPr>
              <p14:cNvContentPartPr/>
              <p14:nvPr/>
            </p14:nvContentPartPr>
            <p14:xfrm>
              <a:off x="11391345" y="564705"/>
              <a:ext cx="248400" cy="92520"/>
            </p14:xfrm>
          </p:contentPart>
        </mc:Choice>
        <mc:Fallback>
          <p:pic>
            <p:nvPicPr>
              <p:cNvPr id="47" name="Ink 46">
                <a:extLst>
                  <a:ext uri="{FF2B5EF4-FFF2-40B4-BE49-F238E27FC236}">
                    <a16:creationId xmlns:a16="http://schemas.microsoft.com/office/drawing/2014/main" id="{F8BFD47E-8BC1-ACA7-3BF9-7309B1AEFDFD}"/>
                  </a:ext>
                </a:extLst>
              </p:cNvPr>
              <p:cNvPicPr/>
              <p:nvPr/>
            </p:nvPicPr>
            <p:blipFill>
              <a:blip r:embed="rId124"/>
              <a:stretch>
                <a:fillRect/>
              </a:stretch>
            </p:blipFill>
            <p:spPr>
              <a:xfrm>
                <a:off x="11376225" y="549585"/>
                <a:ext cx="2786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8" name="Ink 47">
                <a:extLst>
                  <a:ext uri="{FF2B5EF4-FFF2-40B4-BE49-F238E27FC236}">
                    <a16:creationId xmlns:a16="http://schemas.microsoft.com/office/drawing/2014/main" id="{8142CF8E-A165-8B69-9365-CE36A7720CE8}"/>
                  </a:ext>
                </a:extLst>
              </p14:cNvPr>
              <p14:cNvContentPartPr/>
              <p14:nvPr/>
            </p14:nvContentPartPr>
            <p14:xfrm>
              <a:off x="12065265" y="463545"/>
              <a:ext cx="57240" cy="315360"/>
            </p14:xfrm>
          </p:contentPart>
        </mc:Choice>
        <mc:Fallback>
          <p:pic>
            <p:nvPicPr>
              <p:cNvPr id="48" name="Ink 47">
                <a:extLst>
                  <a:ext uri="{FF2B5EF4-FFF2-40B4-BE49-F238E27FC236}">
                    <a16:creationId xmlns:a16="http://schemas.microsoft.com/office/drawing/2014/main" id="{8142CF8E-A165-8B69-9365-CE36A7720CE8}"/>
                  </a:ext>
                </a:extLst>
              </p:cNvPr>
              <p:cNvPicPr/>
              <p:nvPr/>
            </p:nvPicPr>
            <p:blipFill>
              <a:blip r:embed="rId126"/>
              <a:stretch>
                <a:fillRect/>
              </a:stretch>
            </p:blipFill>
            <p:spPr>
              <a:xfrm>
                <a:off x="12050145" y="448065"/>
                <a:ext cx="8784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9" name="Ink 48">
                <a:extLst>
                  <a:ext uri="{FF2B5EF4-FFF2-40B4-BE49-F238E27FC236}">
                    <a16:creationId xmlns:a16="http://schemas.microsoft.com/office/drawing/2014/main" id="{3ECF35F9-7ED4-ACD5-2E5F-3BE6744977CC}"/>
                  </a:ext>
                </a:extLst>
              </p14:cNvPr>
              <p14:cNvContentPartPr/>
              <p14:nvPr/>
            </p14:nvContentPartPr>
            <p14:xfrm>
              <a:off x="11924865" y="593505"/>
              <a:ext cx="457920" cy="151200"/>
            </p14:xfrm>
          </p:contentPart>
        </mc:Choice>
        <mc:Fallback>
          <p:pic>
            <p:nvPicPr>
              <p:cNvPr id="49" name="Ink 48">
                <a:extLst>
                  <a:ext uri="{FF2B5EF4-FFF2-40B4-BE49-F238E27FC236}">
                    <a16:creationId xmlns:a16="http://schemas.microsoft.com/office/drawing/2014/main" id="{3ECF35F9-7ED4-ACD5-2E5F-3BE6744977CC}"/>
                  </a:ext>
                </a:extLst>
              </p:cNvPr>
              <p:cNvPicPr/>
              <p:nvPr/>
            </p:nvPicPr>
            <p:blipFill>
              <a:blip r:embed="rId128"/>
              <a:stretch>
                <a:fillRect/>
              </a:stretch>
            </p:blipFill>
            <p:spPr>
              <a:xfrm>
                <a:off x="11909745" y="578385"/>
                <a:ext cx="4885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50" name="Ink 49">
                <a:extLst>
                  <a:ext uri="{FF2B5EF4-FFF2-40B4-BE49-F238E27FC236}">
                    <a16:creationId xmlns:a16="http://schemas.microsoft.com/office/drawing/2014/main" id="{2B66095C-74E4-037B-B8B6-CE170CA6BB1A}"/>
                  </a:ext>
                </a:extLst>
              </p14:cNvPr>
              <p14:cNvContentPartPr/>
              <p14:nvPr/>
            </p14:nvContentPartPr>
            <p14:xfrm>
              <a:off x="12701025" y="552825"/>
              <a:ext cx="185040" cy="278280"/>
            </p14:xfrm>
          </p:contentPart>
        </mc:Choice>
        <mc:Fallback>
          <p:pic>
            <p:nvPicPr>
              <p:cNvPr id="50" name="Ink 49">
                <a:extLst>
                  <a:ext uri="{FF2B5EF4-FFF2-40B4-BE49-F238E27FC236}">
                    <a16:creationId xmlns:a16="http://schemas.microsoft.com/office/drawing/2014/main" id="{2B66095C-74E4-037B-B8B6-CE170CA6BB1A}"/>
                  </a:ext>
                </a:extLst>
              </p:cNvPr>
              <p:cNvPicPr/>
              <p:nvPr/>
            </p:nvPicPr>
            <p:blipFill>
              <a:blip r:embed="rId130"/>
              <a:stretch>
                <a:fillRect/>
              </a:stretch>
            </p:blipFill>
            <p:spPr>
              <a:xfrm>
                <a:off x="12685905" y="537705"/>
                <a:ext cx="21528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51" name="Ink 50">
                <a:extLst>
                  <a:ext uri="{FF2B5EF4-FFF2-40B4-BE49-F238E27FC236}">
                    <a16:creationId xmlns:a16="http://schemas.microsoft.com/office/drawing/2014/main" id="{420E147E-6E5B-F1F7-061C-7EABF10E60CE}"/>
                  </a:ext>
                </a:extLst>
              </p14:cNvPr>
              <p14:cNvContentPartPr/>
              <p14:nvPr/>
            </p14:nvContentPartPr>
            <p14:xfrm>
              <a:off x="12885345" y="466065"/>
              <a:ext cx="603360" cy="467640"/>
            </p14:xfrm>
          </p:contentPart>
        </mc:Choice>
        <mc:Fallback>
          <p:pic>
            <p:nvPicPr>
              <p:cNvPr id="51" name="Ink 50">
                <a:extLst>
                  <a:ext uri="{FF2B5EF4-FFF2-40B4-BE49-F238E27FC236}">
                    <a16:creationId xmlns:a16="http://schemas.microsoft.com/office/drawing/2014/main" id="{420E147E-6E5B-F1F7-061C-7EABF10E60CE}"/>
                  </a:ext>
                </a:extLst>
              </p:cNvPr>
              <p:cNvPicPr/>
              <p:nvPr/>
            </p:nvPicPr>
            <p:blipFill>
              <a:blip r:embed="rId132"/>
              <a:stretch>
                <a:fillRect/>
              </a:stretch>
            </p:blipFill>
            <p:spPr>
              <a:xfrm>
                <a:off x="12870225" y="450945"/>
                <a:ext cx="633960" cy="4982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53" name="Ink 52">
                <a:extLst>
                  <a:ext uri="{FF2B5EF4-FFF2-40B4-BE49-F238E27FC236}">
                    <a16:creationId xmlns:a16="http://schemas.microsoft.com/office/drawing/2014/main" id="{A252F21A-9DED-6585-D58F-D98225B76985}"/>
                  </a:ext>
                </a:extLst>
              </p14:cNvPr>
              <p14:cNvContentPartPr/>
              <p14:nvPr/>
            </p14:nvContentPartPr>
            <p14:xfrm>
              <a:off x="13778865" y="594225"/>
              <a:ext cx="187560" cy="255960"/>
            </p14:xfrm>
          </p:contentPart>
        </mc:Choice>
        <mc:Fallback>
          <p:pic>
            <p:nvPicPr>
              <p:cNvPr id="53" name="Ink 52">
                <a:extLst>
                  <a:ext uri="{FF2B5EF4-FFF2-40B4-BE49-F238E27FC236}">
                    <a16:creationId xmlns:a16="http://schemas.microsoft.com/office/drawing/2014/main" id="{A252F21A-9DED-6585-D58F-D98225B76985}"/>
                  </a:ext>
                </a:extLst>
              </p:cNvPr>
              <p:cNvPicPr/>
              <p:nvPr/>
            </p:nvPicPr>
            <p:blipFill>
              <a:blip r:embed="rId134"/>
              <a:stretch>
                <a:fillRect/>
              </a:stretch>
            </p:blipFill>
            <p:spPr>
              <a:xfrm>
                <a:off x="13763745" y="578745"/>
                <a:ext cx="21816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54" name="Ink 53">
                <a:extLst>
                  <a:ext uri="{FF2B5EF4-FFF2-40B4-BE49-F238E27FC236}">
                    <a16:creationId xmlns:a16="http://schemas.microsoft.com/office/drawing/2014/main" id="{3A79D3B9-FB25-16C7-77EA-7E9723320904}"/>
                  </a:ext>
                </a:extLst>
              </p14:cNvPr>
              <p14:cNvContentPartPr/>
              <p14:nvPr/>
            </p14:nvContentPartPr>
            <p14:xfrm>
              <a:off x="14219865" y="594945"/>
              <a:ext cx="217080" cy="276840"/>
            </p14:xfrm>
          </p:contentPart>
        </mc:Choice>
        <mc:Fallback>
          <p:pic>
            <p:nvPicPr>
              <p:cNvPr id="54" name="Ink 53">
                <a:extLst>
                  <a:ext uri="{FF2B5EF4-FFF2-40B4-BE49-F238E27FC236}">
                    <a16:creationId xmlns:a16="http://schemas.microsoft.com/office/drawing/2014/main" id="{3A79D3B9-FB25-16C7-77EA-7E9723320904}"/>
                  </a:ext>
                </a:extLst>
              </p:cNvPr>
              <p:cNvPicPr/>
              <p:nvPr/>
            </p:nvPicPr>
            <p:blipFill>
              <a:blip r:embed="rId136"/>
              <a:stretch>
                <a:fillRect/>
              </a:stretch>
            </p:blipFill>
            <p:spPr>
              <a:xfrm>
                <a:off x="14204385" y="579465"/>
                <a:ext cx="24768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55" name="Ink 54">
                <a:extLst>
                  <a:ext uri="{FF2B5EF4-FFF2-40B4-BE49-F238E27FC236}">
                    <a16:creationId xmlns:a16="http://schemas.microsoft.com/office/drawing/2014/main" id="{549F1291-98B6-F974-048C-345B161BFC16}"/>
                  </a:ext>
                </a:extLst>
              </p14:cNvPr>
              <p14:cNvContentPartPr/>
              <p14:nvPr/>
            </p14:nvContentPartPr>
            <p14:xfrm>
              <a:off x="14516505" y="693945"/>
              <a:ext cx="151560" cy="151560"/>
            </p14:xfrm>
          </p:contentPart>
        </mc:Choice>
        <mc:Fallback>
          <p:pic>
            <p:nvPicPr>
              <p:cNvPr id="55" name="Ink 54">
                <a:extLst>
                  <a:ext uri="{FF2B5EF4-FFF2-40B4-BE49-F238E27FC236}">
                    <a16:creationId xmlns:a16="http://schemas.microsoft.com/office/drawing/2014/main" id="{549F1291-98B6-F974-048C-345B161BFC16}"/>
                  </a:ext>
                </a:extLst>
              </p:cNvPr>
              <p:cNvPicPr/>
              <p:nvPr/>
            </p:nvPicPr>
            <p:blipFill>
              <a:blip r:embed="rId138"/>
              <a:stretch>
                <a:fillRect/>
              </a:stretch>
            </p:blipFill>
            <p:spPr>
              <a:xfrm>
                <a:off x="14501385" y="678465"/>
                <a:ext cx="1821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57" name="Ink 56">
                <a:extLst>
                  <a:ext uri="{FF2B5EF4-FFF2-40B4-BE49-F238E27FC236}">
                    <a16:creationId xmlns:a16="http://schemas.microsoft.com/office/drawing/2014/main" id="{9942BFEB-B412-2E0F-6073-F5DBE7C92DBE}"/>
                  </a:ext>
                </a:extLst>
              </p14:cNvPr>
              <p14:cNvContentPartPr/>
              <p14:nvPr/>
            </p14:nvContentPartPr>
            <p14:xfrm>
              <a:off x="14879025" y="859185"/>
              <a:ext cx="18720" cy="3240"/>
            </p14:xfrm>
          </p:contentPart>
        </mc:Choice>
        <mc:Fallback>
          <p:pic>
            <p:nvPicPr>
              <p:cNvPr id="57" name="Ink 56">
                <a:extLst>
                  <a:ext uri="{FF2B5EF4-FFF2-40B4-BE49-F238E27FC236}">
                    <a16:creationId xmlns:a16="http://schemas.microsoft.com/office/drawing/2014/main" id="{9942BFEB-B412-2E0F-6073-F5DBE7C92DBE}"/>
                  </a:ext>
                </a:extLst>
              </p:cNvPr>
              <p:cNvPicPr/>
              <p:nvPr/>
            </p:nvPicPr>
            <p:blipFill>
              <a:blip r:embed="rId140"/>
              <a:stretch>
                <a:fillRect/>
              </a:stretch>
            </p:blipFill>
            <p:spPr>
              <a:xfrm>
                <a:off x="14863545" y="844065"/>
                <a:ext cx="4932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58" name="Ink 57">
                <a:extLst>
                  <a:ext uri="{FF2B5EF4-FFF2-40B4-BE49-F238E27FC236}">
                    <a16:creationId xmlns:a16="http://schemas.microsoft.com/office/drawing/2014/main" id="{5A7894A7-85FB-3FC7-42C6-6E8D16644169}"/>
                  </a:ext>
                </a:extLst>
              </p14:cNvPr>
              <p14:cNvContentPartPr/>
              <p14:nvPr/>
            </p14:nvContentPartPr>
            <p14:xfrm>
              <a:off x="15088545" y="689265"/>
              <a:ext cx="259920" cy="217800"/>
            </p14:xfrm>
          </p:contentPart>
        </mc:Choice>
        <mc:Fallback>
          <p:pic>
            <p:nvPicPr>
              <p:cNvPr id="58" name="Ink 57">
                <a:extLst>
                  <a:ext uri="{FF2B5EF4-FFF2-40B4-BE49-F238E27FC236}">
                    <a16:creationId xmlns:a16="http://schemas.microsoft.com/office/drawing/2014/main" id="{5A7894A7-85FB-3FC7-42C6-6E8D16644169}"/>
                  </a:ext>
                </a:extLst>
              </p:cNvPr>
              <p:cNvPicPr/>
              <p:nvPr/>
            </p:nvPicPr>
            <p:blipFill>
              <a:blip r:embed="rId142"/>
              <a:stretch>
                <a:fillRect/>
              </a:stretch>
            </p:blipFill>
            <p:spPr>
              <a:xfrm>
                <a:off x="15073425" y="674145"/>
                <a:ext cx="2905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59" name="Ink 58">
                <a:extLst>
                  <a:ext uri="{FF2B5EF4-FFF2-40B4-BE49-F238E27FC236}">
                    <a16:creationId xmlns:a16="http://schemas.microsoft.com/office/drawing/2014/main" id="{512C72F7-8157-7178-85C1-805C8290505B}"/>
                  </a:ext>
                </a:extLst>
              </p14:cNvPr>
              <p14:cNvContentPartPr/>
              <p14:nvPr/>
            </p14:nvContentPartPr>
            <p14:xfrm>
              <a:off x="15407505" y="621225"/>
              <a:ext cx="419400" cy="280080"/>
            </p14:xfrm>
          </p:contentPart>
        </mc:Choice>
        <mc:Fallback>
          <p:pic>
            <p:nvPicPr>
              <p:cNvPr id="59" name="Ink 58">
                <a:extLst>
                  <a:ext uri="{FF2B5EF4-FFF2-40B4-BE49-F238E27FC236}">
                    <a16:creationId xmlns:a16="http://schemas.microsoft.com/office/drawing/2014/main" id="{512C72F7-8157-7178-85C1-805C8290505B}"/>
                  </a:ext>
                </a:extLst>
              </p:cNvPr>
              <p:cNvPicPr/>
              <p:nvPr/>
            </p:nvPicPr>
            <p:blipFill>
              <a:blip r:embed="rId144"/>
              <a:stretch>
                <a:fillRect/>
              </a:stretch>
            </p:blipFill>
            <p:spPr>
              <a:xfrm>
                <a:off x="15392385" y="606105"/>
                <a:ext cx="45000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60" name="Ink 59">
                <a:extLst>
                  <a:ext uri="{FF2B5EF4-FFF2-40B4-BE49-F238E27FC236}">
                    <a16:creationId xmlns:a16="http://schemas.microsoft.com/office/drawing/2014/main" id="{4FFC12DE-033A-C45A-1EFD-893CA348FDE1}"/>
                  </a:ext>
                </a:extLst>
              </p14:cNvPr>
              <p14:cNvContentPartPr/>
              <p14:nvPr/>
            </p14:nvContentPartPr>
            <p14:xfrm>
              <a:off x="15921225" y="756225"/>
              <a:ext cx="339480" cy="242280"/>
            </p14:xfrm>
          </p:contentPart>
        </mc:Choice>
        <mc:Fallback>
          <p:pic>
            <p:nvPicPr>
              <p:cNvPr id="60" name="Ink 59">
                <a:extLst>
                  <a:ext uri="{FF2B5EF4-FFF2-40B4-BE49-F238E27FC236}">
                    <a16:creationId xmlns:a16="http://schemas.microsoft.com/office/drawing/2014/main" id="{4FFC12DE-033A-C45A-1EFD-893CA348FDE1}"/>
                  </a:ext>
                </a:extLst>
              </p:cNvPr>
              <p:cNvPicPr/>
              <p:nvPr/>
            </p:nvPicPr>
            <p:blipFill>
              <a:blip r:embed="rId146"/>
              <a:stretch>
                <a:fillRect/>
              </a:stretch>
            </p:blipFill>
            <p:spPr>
              <a:xfrm>
                <a:off x="15906105" y="741105"/>
                <a:ext cx="3700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19" name="Ink 118">
                <a:extLst>
                  <a:ext uri="{FF2B5EF4-FFF2-40B4-BE49-F238E27FC236}">
                    <a16:creationId xmlns:a16="http://schemas.microsoft.com/office/drawing/2014/main" id="{70791986-03E5-C731-8FC9-E2B67B44C232}"/>
                  </a:ext>
                </a:extLst>
              </p14:cNvPr>
              <p14:cNvContentPartPr/>
              <p14:nvPr/>
            </p14:nvContentPartPr>
            <p14:xfrm>
              <a:off x="12731265" y="2443185"/>
              <a:ext cx="634680" cy="292680"/>
            </p14:xfrm>
          </p:contentPart>
        </mc:Choice>
        <mc:Fallback>
          <p:pic>
            <p:nvPicPr>
              <p:cNvPr id="119" name="Ink 118">
                <a:extLst>
                  <a:ext uri="{FF2B5EF4-FFF2-40B4-BE49-F238E27FC236}">
                    <a16:creationId xmlns:a16="http://schemas.microsoft.com/office/drawing/2014/main" id="{70791986-03E5-C731-8FC9-E2B67B44C232}"/>
                  </a:ext>
                </a:extLst>
              </p:cNvPr>
              <p:cNvPicPr/>
              <p:nvPr/>
            </p:nvPicPr>
            <p:blipFill>
              <a:blip r:embed="rId148"/>
              <a:stretch>
                <a:fillRect/>
              </a:stretch>
            </p:blipFill>
            <p:spPr>
              <a:xfrm>
                <a:off x="12715785" y="2428065"/>
                <a:ext cx="66528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21" name="Ink 120">
                <a:extLst>
                  <a:ext uri="{FF2B5EF4-FFF2-40B4-BE49-F238E27FC236}">
                    <a16:creationId xmlns:a16="http://schemas.microsoft.com/office/drawing/2014/main" id="{EECF7DB1-6C72-0D0E-9C2A-8E91B42FE0B5}"/>
                  </a:ext>
                </a:extLst>
              </p14:cNvPr>
              <p14:cNvContentPartPr/>
              <p14:nvPr/>
            </p14:nvContentPartPr>
            <p14:xfrm>
              <a:off x="11109465" y="2649105"/>
              <a:ext cx="295920" cy="302040"/>
            </p14:xfrm>
          </p:contentPart>
        </mc:Choice>
        <mc:Fallback>
          <p:pic>
            <p:nvPicPr>
              <p:cNvPr id="121" name="Ink 120">
                <a:extLst>
                  <a:ext uri="{FF2B5EF4-FFF2-40B4-BE49-F238E27FC236}">
                    <a16:creationId xmlns:a16="http://schemas.microsoft.com/office/drawing/2014/main" id="{EECF7DB1-6C72-0D0E-9C2A-8E91B42FE0B5}"/>
                  </a:ext>
                </a:extLst>
              </p:cNvPr>
              <p:cNvPicPr/>
              <p:nvPr/>
            </p:nvPicPr>
            <p:blipFill>
              <a:blip r:embed="rId150"/>
              <a:stretch>
                <a:fillRect/>
              </a:stretch>
            </p:blipFill>
            <p:spPr>
              <a:xfrm>
                <a:off x="11094345" y="2633985"/>
                <a:ext cx="32616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22" name="Ink 121">
                <a:extLst>
                  <a:ext uri="{FF2B5EF4-FFF2-40B4-BE49-F238E27FC236}">
                    <a16:creationId xmlns:a16="http://schemas.microsoft.com/office/drawing/2014/main" id="{3911C2AF-BA3B-F5A9-4EA1-738DBF2110D6}"/>
                  </a:ext>
                </a:extLst>
              </p14:cNvPr>
              <p14:cNvContentPartPr/>
              <p14:nvPr/>
            </p14:nvContentPartPr>
            <p14:xfrm>
              <a:off x="11514465" y="2663505"/>
              <a:ext cx="105120" cy="247320"/>
            </p14:xfrm>
          </p:contentPart>
        </mc:Choice>
        <mc:Fallback>
          <p:pic>
            <p:nvPicPr>
              <p:cNvPr id="122" name="Ink 121">
                <a:extLst>
                  <a:ext uri="{FF2B5EF4-FFF2-40B4-BE49-F238E27FC236}">
                    <a16:creationId xmlns:a16="http://schemas.microsoft.com/office/drawing/2014/main" id="{3911C2AF-BA3B-F5A9-4EA1-738DBF2110D6}"/>
                  </a:ext>
                </a:extLst>
              </p:cNvPr>
              <p:cNvPicPr/>
              <p:nvPr/>
            </p:nvPicPr>
            <p:blipFill>
              <a:blip r:embed="rId152"/>
              <a:stretch>
                <a:fillRect/>
              </a:stretch>
            </p:blipFill>
            <p:spPr>
              <a:xfrm>
                <a:off x="11498985" y="2648385"/>
                <a:ext cx="13572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23" name="Ink 122">
                <a:extLst>
                  <a:ext uri="{FF2B5EF4-FFF2-40B4-BE49-F238E27FC236}">
                    <a16:creationId xmlns:a16="http://schemas.microsoft.com/office/drawing/2014/main" id="{789397DE-23FB-386D-BF30-E606205D747D}"/>
                  </a:ext>
                </a:extLst>
              </p14:cNvPr>
              <p14:cNvContentPartPr/>
              <p14:nvPr/>
            </p14:nvContentPartPr>
            <p14:xfrm>
              <a:off x="11388105" y="2799945"/>
              <a:ext cx="105480" cy="76680"/>
            </p14:xfrm>
          </p:contentPart>
        </mc:Choice>
        <mc:Fallback>
          <p:pic>
            <p:nvPicPr>
              <p:cNvPr id="123" name="Ink 122">
                <a:extLst>
                  <a:ext uri="{FF2B5EF4-FFF2-40B4-BE49-F238E27FC236}">
                    <a16:creationId xmlns:a16="http://schemas.microsoft.com/office/drawing/2014/main" id="{789397DE-23FB-386D-BF30-E606205D747D}"/>
                  </a:ext>
                </a:extLst>
              </p:cNvPr>
              <p:cNvPicPr/>
              <p:nvPr/>
            </p:nvPicPr>
            <p:blipFill>
              <a:blip r:embed="rId154"/>
              <a:stretch>
                <a:fillRect/>
              </a:stretch>
            </p:blipFill>
            <p:spPr>
              <a:xfrm>
                <a:off x="11372985" y="2784825"/>
                <a:ext cx="1360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24" name="Ink 123">
                <a:extLst>
                  <a:ext uri="{FF2B5EF4-FFF2-40B4-BE49-F238E27FC236}">
                    <a16:creationId xmlns:a16="http://schemas.microsoft.com/office/drawing/2014/main" id="{B6D09F25-B717-5994-520B-6E18FEBBC079}"/>
                  </a:ext>
                </a:extLst>
              </p14:cNvPr>
              <p14:cNvContentPartPr/>
              <p14:nvPr/>
            </p14:nvContentPartPr>
            <p14:xfrm>
              <a:off x="11695545" y="2857905"/>
              <a:ext cx="78120" cy="38520"/>
            </p14:xfrm>
          </p:contentPart>
        </mc:Choice>
        <mc:Fallback>
          <p:pic>
            <p:nvPicPr>
              <p:cNvPr id="124" name="Ink 123">
                <a:extLst>
                  <a:ext uri="{FF2B5EF4-FFF2-40B4-BE49-F238E27FC236}">
                    <a16:creationId xmlns:a16="http://schemas.microsoft.com/office/drawing/2014/main" id="{B6D09F25-B717-5994-520B-6E18FEBBC079}"/>
                  </a:ext>
                </a:extLst>
              </p:cNvPr>
              <p:cNvPicPr/>
              <p:nvPr/>
            </p:nvPicPr>
            <p:blipFill>
              <a:blip r:embed="rId156"/>
              <a:stretch>
                <a:fillRect/>
              </a:stretch>
            </p:blipFill>
            <p:spPr>
              <a:xfrm>
                <a:off x="11680425" y="2842785"/>
                <a:ext cx="1087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25" name="Ink 124">
                <a:extLst>
                  <a:ext uri="{FF2B5EF4-FFF2-40B4-BE49-F238E27FC236}">
                    <a16:creationId xmlns:a16="http://schemas.microsoft.com/office/drawing/2014/main" id="{7BACAE58-2150-FA9E-542A-B19D2F2852F9}"/>
                  </a:ext>
                </a:extLst>
              </p14:cNvPr>
              <p14:cNvContentPartPr/>
              <p14:nvPr/>
            </p14:nvContentPartPr>
            <p14:xfrm>
              <a:off x="11150505" y="3119625"/>
              <a:ext cx="183240" cy="37080"/>
            </p14:xfrm>
          </p:contentPart>
        </mc:Choice>
        <mc:Fallback>
          <p:pic>
            <p:nvPicPr>
              <p:cNvPr id="125" name="Ink 124">
                <a:extLst>
                  <a:ext uri="{FF2B5EF4-FFF2-40B4-BE49-F238E27FC236}">
                    <a16:creationId xmlns:a16="http://schemas.microsoft.com/office/drawing/2014/main" id="{7BACAE58-2150-FA9E-542A-B19D2F2852F9}"/>
                  </a:ext>
                </a:extLst>
              </p:cNvPr>
              <p:cNvPicPr/>
              <p:nvPr/>
            </p:nvPicPr>
            <p:blipFill>
              <a:blip r:embed="rId158"/>
              <a:stretch>
                <a:fillRect/>
              </a:stretch>
            </p:blipFill>
            <p:spPr>
              <a:xfrm>
                <a:off x="11135385" y="3104505"/>
                <a:ext cx="2138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26" name="Ink 125">
                <a:extLst>
                  <a:ext uri="{FF2B5EF4-FFF2-40B4-BE49-F238E27FC236}">
                    <a16:creationId xmlns:a16="http://schemas.microsoft.com/office/drawing/2014/main" id="{A366AA48-BE0E-8C99-DD6F-CBB299100250}"/>
                  </a:ext>
                </a:extLst>
              </p14:cNvPr>
              <p14:cNvContentPartPr/>
              <p14:nvPr/>
            </p14:nvContentPartPr>
            <p14:xfrm>
              <a:off x="11161665" y="3148065"/>
              <a:ext cx="334080" cy="83160"/>
            </p14:xfrm>
          </p:contentPart>
        </mc:Choice>
        <mc:Fallback>
          <p:pic>
            <p:nvPicPr>
              <p:cNvPr id="126" name="Ink 125">
                <a:extLst>
                  <a:ext uri="{FF2B5EF4-FFF2-40B4-BE49-F238E27FC236}">
                    <a16:creationId xmlns:a16="http://schemas.microsoft.com/office/drawing/2014/main" id="{A366AA48-BE0E-8C99-DD6F-CBB299100250}"/>
                  </a:ext>
                </a:extLst>
              </p:cNvPr>
              <p:cNvPicPr/>
              <p:nvPr/>
            </p:nvPicPr>
            <p:blipFill>
              <a:blip r:embed="rId160"/>
              <a:stretch>
                <a:fillRect/>
              </a:stretch>
            </p:blipFill>
            <p:spPr>
              <a:xfrm>
                <a:off x="11146545" y="3132585"/>
                <a:ext cx="3643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27" name="Ink 126">
                <a:extLst>
                  <a:ext uri="{FF2B5EF4-FFF2-40B4-BE49-F238E27FC236}">
                    <a16:creationId xmlns:a16="http://schemas.microsoft.com/office/drawing/2014/main" id="{7285D38F-C64B-0B42-5E9D-D16497BB17AF}"/>
                  </a:ext>
                </a:extLst>
              </p14:cNvPr>
              <p14:cNvContentPartPr/>
              <p14:nvPr/>
            </p14:nvContentPartPr>
            <p14:xfrm>
              <a:off x="10914705" y="2443905"/>
              <a:ext cx="573840" cy="882000"/>
            </p14:xfrm>
          </p:contentPart>
        </mc:Choice>
        <mc:Fallback>
          <p:pic>
            <p:nvPicPr>
              <p:cNvPr id="127" name="Ink 126">
                <a:extLst>
                  <a:ext uri="{FF2B5EF4-FFF2-40B4-BE49-F238E27FC236}">
                    <a16:creationId xmlns:a16="http://schemas.microsoft.com/office/drawing/2014/main" id="{7285D38F-C64B-0B42-5E9D-D16497BB17AF}"/>
                  </a:ext>
                </a:extLst>
              </p:cNvPr>
              <p:cNvPicPr/>
              <p:nvPr/>
            </p:nvPicPr>
            <p:blipFill>
              <a:blip r:embed="rId162"/>
              <a:stretch>
                <a:fillRect/>
              </a:stretch>
            </p:blipFill>
            <p:spPr>
              <a:xfrm>
                <a:off x="10899225" y="2428785"/>
                <a:ext cx="604440" cy="9126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28" name="Ink 127">
                <a:extLst>
                  <a:ext uri="{FF2B5EF4-FFF2-40B4-BE49-F238E27FC236}">
                    <a16:creationId xmlns:a16="http://schemas.microsoft.com/office/drawing/2014/main" id="{EF7DEAD4-AF1A-4E02-9930-1E0586885950}"/>
                  </a:ext>
                </a:extLst>
              </p14:cNvPr>
              <p14:cNvContentPartPr/>
              <p14:nvPr/>
            </p14:nvContentPartPr>
            <p14:xfrm>
              <a:off x="11132865" y="2495385"/>
              <a:ext cx="820440" cy="581760"/>
            </p14:xfrm>
          </p:contentPart>
        </mc:Choice>
        <mc:Fallback>
          <p:pic>
            <p:nvPicPr>
              <p:cNvPr id="128" name="Ink 127">
                <a:extLst>
                  <a:ext uri="{FF2B5EF4-FFF2-40B4-BE49-F238E27FC236}">
                    <a16:creationId xmlns:a16="http://schemas.microsoft.com/office/drawing/2014/main" id="{EF7DEAD4-AF1A-4E02-9930-1E0586885950}"/>
                  </a:ext>
                </a:extLst>
              </p:cNvPr>
              <p:cNvPicPr/>
              <p:nvPr/>
            </p:nvPicPr>
            <p:blipFill>
              <a:blip r:embed="rId164"/>
              <a:stretch>
                <a:fillRect/>
              </a:stretch>
            </p:blipFill>
            <p:spPr>
              <a:xfrm>
                <a:off x="11117745" y="2480265"/>
                <a:ext cx="851040" cy="612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74" name="Ink 173">
                <a:extLst>
                  <a:ext uri="{FF2B5EF4-FFF2-40B4-BE49-F238E27FC236}">
                    <a16:creationId xmlns:a16="http://schemas.microsoft.com/office/drawing/2014/main" id="{CC8994C2-FE5E-1312-1AA8-541C0B2BDE24}"/>
                  </a:ext>
                </a:extLst>
              </p14:cNvPr>
              <p14:cNvContentPartPr/>
              <p14:nvPr/>
            </p14:nvContentPartPr>
            <p14:xfrm>
              <a:off x="9351945" y="730305"/>
              <a:ext cx="359280" cy="2049840"/>
            </p14:xfrm>
          </p:contentPart>
        </mc:Choice>
        <mc:Fallback>
          <p:pic>
            <p:nvPicPr>
              <p:cNvPr id="174" name="Ink 173">
                <a:extLst>
                  <a:ext uri="{FF2B5EF4-FFF2-40B4-BE49-F238E27FC236}">
                    <a16:creationId xmlns:a16="http://schemas.microsoft.com/office/drawing/2014/main" id="{CC8994C2-FE5E-1312-1AA8-541C0B2BDE24}"/>
                  </a:ext>
                </a:extLst>
              </p:cNvPr>
              <p:cNvPicPr/>
              <p:nvPr/>
            </p:nvPicPr>
            <p:blipFill>
              <a:blip r:embed="rId166"/>
              <a:stretch>
                <a:fillRect/>
              </a:stretch>
            </p:blipFill>
            <p:spPr>
              <a:xfrm>
                <a:off x="9336465" y="715185"/>
                <a:ext cx="389880" cy="2080080"/>
              </a:xfrm>
              <a:prstGeom prst="rect">
                <a:avLst/>
              </a:prstGeom>
            </p:spPr>
          </p:pic>
        </mc:Fallback>
      </mc:AlternateContent>
      <p:grpSp>
        <p:nvGrpSpPr>
          <p:cNvPr id="178" name="Group 177">
            <a:extLst>
              <a:ext uri="{FF2B5EF4-FFF2-40B4-BE49-F238E27FC236}">
                <a16:creationId xmlns:a16="http://schemas.microsoft.com/office/drawing/2014/main" id="{6883E10F-5B69-4BA7-39FF-347CED944BBE}"/>
              </a:ext>
            </a:extLst>
          </p:cNvPr>
          <p:cNvGrpSpPr/>
          <p:nvPr/>
        </p:nvGrpSpPr>
        <p:grpSpPr>
          <a:xfrm>
            <a:off x="12651345" y="1342665"/>
            <a:ext cx="7569360" cy="2868480"/>
            <a:chOff x="12651345" y="1342665"/>
            <a:chExt cx="7569360" cy="2868480"/>
          </a:xfrm>
        </p:grpSpPr>
        <mc:AlternateContent xmlns:mc="http://schemas.openxmlformats.org/markup-compatibility/2006">
          <mc:Choice xmlns:p14="http://schemas.microsoft.com/office/powerpoint/2010/main" Requires="p14">
            <p:contentPart p14:bwMode="auto" r:id="rId167">
              <p14:nvContentPartPr>
                <p14:cNvPr id="106" name="Ink 105">
                  <a:extLst>
                    <a:ext uri="{FF2B5EF4-FFF2-40B4-BE49-F238E27FC236}">
                      <a16:creationId xmlns:a16="http://schemas.microsoft.com/office/drawing/2014/main" id="{CD2873E7-2C2A-A633-8DE3-A1B22A69DB16}"/>
                    </a:ext>
                  </a:extLst>
                </p14:cNvPr>
                <p14:cNvContentPartPr/>
                <p14:nvPr/>
              </p14:nvContentPartPr>
              <p14:xfrm>
                <a:off x="18928305" y="3310785"/>
                <a:ext cx="779760" cy="416520"/>
              </p14:xfrm>
            </p:contentPart>
          </mc:Choice>
          <mc:Fallback>
            <p:pic>
              <p:nvPicPr>
                <p:cNvPr id="106" name="Ink 105">
                  <a:extLst>
                    <a:ext uri="{FF2B5EF4-FFF2-40B4-BE49-F238E27FC236}">
                      <a16:creationId xmlns:a16="http://schemas.microsoft.com/office/drawing/2014/main" id="{CD2873E7-2C2A-A633-8DE3-A1B22A69DB16}"/>
                    </a:ext>
                  </a:extLst>
                </p:cNvPr>
                <p:cNvPicPr/>
                <p:nvPr/>
              </p:nvPicPr>
              <p:blipFill>
                <a:blip r:embed="rId168"/>
                <a:stretch>
                  <a:fillRect/>
                </a:stretch>
              </p:blipFill>
              <p:spPr>
                <a:xfrm>
                  <a:off x="18913185" y="3295665"/>
                  <a:ext cx="810360"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7" name="Ink 106">
                  <a:extLst>
                    <a:ext uri="{FF2B5EF4-FFF2-40B4-BE49-F238E27FC236}">
                      <a16:creationId xmlns:a16="http://schemas.microsoft.com/office/drawing/2014/main" id="{A5D50F19-888A-C2F3-758A-F761FB7CDA4C}"/>
                    </a:ext>
                  </a:extLst>
                </p14:cNvPr>
                <p14:cNvContentPartPr/>
                <p14:nvPr/>
              </p14:nvContentPartPr>
              <p14:xfrm>
                <a:off x="19084545" y="3735945"/>
                <a:ext cx="75600" cy="439200"/>
              </p14:xfrm>
            </p:contentPart>
          </mc:Choice>
          <mc:Fallback>
            <p:pic>
              <p:nvPicPr>
                <p:cNvPr id="107" name="Ink 106">
                  <a:extLst>
                    <a:ext uri="{FF2B5EF4-FFF2-40B4-BE49-F238E27FC236}">
                      <a16:creationId xmlns:a16="http://schemas.microsoft.com/office/drawing/2014/main" id="{A5D50F19-888A-C2F3-758A-F761FB7CDA4C}"/>
                    </a:ext>
                  </a:extLst>
                </p:cNvPr>
                <p:cNvPicPr/>
                <p:nvPr/>
              </p:nvPicPr>
              <p:blipFill>
                <a:blip r:embed="rId170"/>
                <a:stretch>
                  <a:fillRect/>
                </a:stretch>
              </p:blipFill>
              <p:spPr>
                <a:xfrm>
                  <a:off x="19069425" y="3720825"/>
                  <a:ext cx="10620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8" name="Ink 107">
                  <a:extLst>
                    <a:ext uri="{FF2B5EF4-FFF2-40B4-BE49-F238E27FC236}">
                      <a16:creationId xmlns:a16="http://schemas.microsoft.com/office/drawing/2014/main" id="{40EE752F-3F8D-412F-50B5-B8B26A85B693}"/>
                    </a:ext>
                  </a:extLst>
                </p14:cNvPr>
                <p14:cNvContentPartPr/>
                <p14:nvPr/>
              </p14:nvContentPartPr>
              <p14:xfrm>
                <a:off x="18911745" y="4019625"/>
                <a:ext cx="346680" cy="191520"/>
              </p14:xfrm>
            </p:contentPart>
          </mc:Choice>
          <mc:Fallback>
            <p:pic>
              <p:nvPicPr>
                <p:cNvPr id="108" name="Ink 107">
                  <a:extLst>
                    <a:ext uri="{FF2B5EF4-FFF2-40B4-BE49-F238E27FC236}">
                      <a16:creationId xmlns:a16="http://schemas.microsoft.com/office/drawing/2014/main" id="{40EE752F-3F8D-412F-50B5-B8B26A85B693}"/>
                    </a:ext>
                  </a:extLst>
                </p:cNvPr>
                <p:cNvPicPr/>
                <p:nvPr/>
              </p:nvPicPr>
              <p:blipFill>
                <a:blip r:embed="rId172"/>
                <a:stretch>
                  <a:fillRect/>
                </a:stretch>
              </p:blipFill>
              <p:spPr>
                <a:xfrm>
                  <a:off x="18896625" y="4004505"/>
                  <a:ext cx="3769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87" name="Ink 86">
                  <a:extLst>
                    <a:ext uri="{FF2B5EF4-FFF2-40B4-BE49-F238E27FC236}">
                      <a16:creationId xmlns:a16="http://schemas.microsoft.com/office/drawing/2014/main" id="{FF10862B-BA37-1321-83DB-4B9A09D0B3F8}"/>
                    </a:ext>
                  </a:extLst>
                </p14:cNvPr>
                <p14:cNvContentPartPr/>
                <p14:nvPr/>
              </p14:nvContentPartPr>
              <p14:xfrm>
                <a:off x="13298265" y="3080025"/>
                <a:ext cx="1145160" cy="87840"/>
              </p14:xfrm>
            </p:contentPart>
          </mc:Choice>
          <mc:Fallback>
            <p:pic>
              <p:nvPicPr>
                <p:cNvPr id="87" name="Ink 86">
                  <a:extLst>
                    <a:ext uri="{FF2B5EF4-FFF2-40B4-BE49-F238E27FC236}">
                      <a16:creationId xmlns:a16="http://schemas.microsoft.com/office/drawing/2014/main" id="{FF10862B-BA37-1321-83DB-4B9A09D0B3F8}"/>
                    </a:ext>
                  </a:extLst>
                </p:cNvPr>
                <p:cNvPicPr/>
                <p:nvPr/>
              </p:nvPicPr>
              <p:blipFill>
                <a:blip r:embed="rId174"/>
                <a:stretch>
                  <a:fillRect/>
                </a:stretch>
              </p:blipFill>
              <p:spPr>
                <a:xfrm>
                  <a:off x="13283145" y="3064545"/>
                  <a:ext cx="11754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61" name="Ink 60">
                  <a:extLst>
                    <a:ext uri="{FF2B5EF4-FFF2-40B4-BE49-F238E27FC236}">
                      <a16:creationId xmlns:a16="http://schemas.microsoft.com/office/drawing/2014/main" id="{929FF853-68C9-E1A2-09DE-9A0EDCF0BB3E}"/>
                    </a:ext>
                  </a:extLst>
                </p14:cNvPr>
                <p14:cNvContentPartPr/>
                <p14:nvPr/>
              </p14:nvContentPartPr>
              <p14:xfrm>
                <a:off x="14597145" y="1359945"/>
                <a:ext cx="378360" cy="201960"/>
              </p14:xfrm>
            </p:contentPart>
          </mc:Choice>
          <mc:Fallback>
            <p:pic>
              <p:nvPicPr>
                <p:cNvPr id="61" name="Ink 60">
                  <a:extLst>
                    <a:ext uri="{FF2B5EF4-FFF2-40B4-BE49-F238E27FC236}">
                      <a16:creationId xmlns:a16="http://schemas.microsoft.com/office/drawing/2014/main" id="{929FF853-68C9-E1A2-09DE-9A0EDCF0BB3E}"/>
                    </a:ext>
                  </a:extLst>
                </p:cNvPr>
                <p:cNvPicPr/>
                <p:nvPr/>
              </p:nvPicPr>
              <p:blipFill>
                <a:blip r:embed="rId176"/>
                <a:stretch>
                  <a:fillRect/>
                </a:stretch>
              </p:blipFill>
              <p:spPr>
                <a:xfrm>
                  <a:off x="14582025" y="1344465"/>
                  <a:ext cx="40896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62" name="Ink 61">
                  <a:extLst>
                    <a:ext uri="{FF2B5EF4-FFF2-40B4-BE49-F238E27FC236}">
                      <a16:creationId xmlns:a16="http://schemas.microsoft.com/office/drawing/2014/main" id="{8CB03EF7-98E4-DF0B-CEAF-4125F9E19564}"/>
                    </a:ext>
                  </a:extLst>
                </p14:cNvPr>
                <p14:cNvContentPartPr/>
                <p14:nvPr/>
              </p14:nvContentPartPr>
              <p14:xfrm>
                <a:off x="15088545" y="1359225"/>
                <a:ext cx="196920" cy="283680"/>
              </p14:xfrm>
            </p:contentPart>
          </mc:Choice>
          <mc:Fallback>
            <p:pic>
              <p:nvPicPr>
                <p:cNvPr id="62" name="Ink 61">
                  <a:extLst>
                    <a:ext uri="{FF2B5EF4-FFF2-40B4-BE49-F238E27FC236}">
                      <a16:creationId xmlns:a16="http://schemas.microsoft.com/office/drawing/2014/main" id="{8CB03EF7-98E4-DF0B-CEAF-4125F9E19564}"/>
                    </a:ext>
                  </a:extLst>
                </p:cNvPr>
                <p:cNvPicPr/>
                <p:nvPr/>
              </p:nvPicPr>
              <p:blipFill>
                <a:blip r:embed="rId178"/>
                <a:stretch>
                  <a:fillRect/>
                </a:stretch>
              </p:blipFill>
              <p:spPr>
                <a:xfrm>
                  <a:off x="15073425" y="1344105"/>
                  <a:ext cx="22716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63" name="Ink 62">
                  <a:extLst>
                    <a:ext uri="{FF2B5EF4-FFF2-40B4-BE49-F238E27FC236}">
                      <a16:creationId xmlns:a16="http://schemas.microsoft.com/office/drawing/2014/main" id="{09D59504-4273-29A0-D863-1C419E526110}"/>
                    </a:ext>
                  </a:extLst>
                </p14:cNvPr>
                <p14:cNvContentPartPr/>
                <p14:nvPr/>
              </p14:nvContentPartPr>
              <p14:xfrm>
                <a:off x="15492825" y="1358505"/>
                <a:ext cx="132480" cy="327240"/>
              </p14:xfrm>
            </p:contentPart>
          </mc:Choice>
          <mc:Fallback>
            <p:pic>
              <p:nvPicPr>
                <p:cNvPr id="63" name="Ink 62">
                  <a:extLst>
                    <a:ext uri="{FF2B5EF4-FFF2-40B4-BE49-F238E27FC236}">
                      <a16:creationId xmlns:a16="http://schemas.microsoft.com/office/drawing/2014/main" id="{09D59504-4273-29A0-D863-1C419E526110}"/>
                    </a:ext>
                  </a:extLst>
                </p:cNvPr>
                <p:cNvPicPr/>
                <p:nvPr/>
              </p:nvPicPr>
              <p:blipFill>
                <a:blip r:embed="rId180"/>
                <a:stretch>
                  <a:fillRect/>
                </a:stretch>
              </p:blipFill>
              <p:spPr>
                <a:xfrm>
                  <a:off x="15477705" y="1343385"/>
                  <a:ext cx="16272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64" name="Ink 63">
                  <a:extLst>
                    <a:ext uri="{FF2B5EF4-FFF2-40B4-BE49-F238E27FC236}">
                      <a16:creationId xmlns:a16="http://schemas.microsoft.com/office/drawing/2014/main" id="{7FF43281-2566-4DBC-356D-4AA500AF1EE2}"/>
                    </a:ext>
                  </a:extLst>
                </p14:cNvPr>
                <p14:cNvContentPartPr/>
                <p14:nvPr/>
              </p14:nvContentPartPr>
              <p14:xfrm>
                <a:off x="15428745" y="1502505"/>
                <a:ext cx="115200" cy="262800"/>
              </p14:xfrm>
            </p:contentPart>
          </mc:Choice>
          <mc:Fallback>
            <p:pic>
              <p:nvPicPr>
                <p:cNvPr id="64" name="Ink 63">
                  <a:extLst>
                    <a:ext uri="{FF2B5EF4-FFF2-40B4-BE49-F238E27FC236}">
                      <a16:creationId xmlns:a16="http://schemas.microsoft.com/office/drawing/2014/main" id="{7FF43281-2566-4DBC-356D-4AA500AF1EE2}"/>
                    </a:ext>
                  </a:extLst>
                </p:cNvPr>
                <p:cNvPicPr/>
                <p:nvPr/>
              </p:nvPicPr>
              <p:blipFill>
                <a:blip r:embed="rId182"/>
                <a:stretch>
                  <a:fillRect/>
                </a:stretch>
              </p:blipFill>
              <p:spPr>
                <a:xfrm>
                  <a:off x="15413625" y="1487385"/>
                  <a:ext cx="14580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65" name="Ink 64">
                  <a:extLst>
                    <a:ext uri="{FF2B5EF4-FFF2-40B4-BE49-F238E27FC236}">
                      <a16:creationId xmlns:a16="http://schemas.microsoft.com/office/drawing/2014/main" id="{7073F80F-45BC-3963-299D-0B695A98CED3}"/>
                    </a:ext>
                  </a:extLst>
                </p14:cNvPr>
                <p14:cNvContentPartPr/>
                <p14:nvPr/>
              </p14:nvContentPartPr>
              <p14:xfrm>
                <a:off x="15698385" y="1358505"/>
                <a:ext cx="511560" cy="337320"/>
              </p14:xfrm>
            </p:contentPart>
          </mc:Choice>
          <mc:Fallback>
            <p:pic>
              <p:nvPicPr>
                <p:cNvPr id="65" name="Ink 64">
                  <a:extLst>
                    <a:ext uri="{FF2B5EF4-FFF2-40B4-BE49-F238E27FC236}">
                      <a16:creationId xmlns:a16="http://schemas.microsoft.com/office/drawing/2014/main" id="{7073F80F-45BC-3963-299D-0B695A98CED3}"/>
                    </a:ext>
                  </a:extLst>
                </p:cNvPr>
                <p:cNvPicPr/>
                <p:nvPr/>
              </p:nvPicPr>
              <p:blipFill>
                <a:blip r:embed="rId184"/>
                <a:stretch>
                  <a:fillRect/>
                </a:stretch>
              </p:blipFill>
              <p:spPr>
                <a:xfrm>
                  <a:off x="15682905" y="1343385"/>
                  <a:ext cx="54216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66" name="Ink 65">
                  <a:extLst>
                    <a:ext uri="{FF2B5EF4-FFF2-40B4-BE49-F238E27FC236}">
                      <a16:creationId xmlns:a16="http://schemas.microsoft.com/office/drawing/2014/main" id="{2E8C9CA8-3DFD-BE47-B8DF-9CF1CD32C745}"/>
                    </a:ext>
                  </a:extLst>
                </p14:cNvPr>
                <p14:cNvContentPartPr/>
                <p14:nvPr/>
              </p14:nvContentPartPr>
              <p14:xfrm>
                <a:off x="16293105" y="1526985"/>
                <a:ext cx="233280" cy="200520"/>
              </p14:xfrm>
            </p:contentPart>
          </mc:Choice>
          <mc:Fallback>
            <p:pic>
              <p:nvPicPr>
                <p:cNvPr id="66" name="Ink 65">
                  <a:extLst>
                    <a:ext uri="{FF2B5EF4-FFF2-40B4-BE49-F238E27FC236}">
                      <a16:creationId xmlns:a16="http://schemas.microsoft.com/office/drawing/2014/main" id="{2E8C9CA8-3DFD-BE47-B8DF-9CF1CD32C745}"/>
                    </a:ext>
                  </a:extLst>
                </p:cNvPr>
                <p:cNvPicPr/>
                <p:nvPr/>
              </p:nvPicPr>
              <p:blipFill>
                <a:blip r:embed="rId186"/>
                <a:stretch>
                  <a:fillRect/>
                </a:stretch>
              </p:blipFill>
              <p:spPr>
                <a:xfrm>
                  <a:off x="16277985" y="1511505"/>
                  <a:ext cx="2635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67" name="Ink 66">
                  <a:extLst>
                    <a:ext uri="{FF2B5EF4-FFF2-40B4-BE49-F238E27FC236}">
                      <a16:creationId xmlns:a16="http://schemas.microsoft.com/office/drawing/2014/main" id="{65B34211-B75B-3B21-1F94-2ECF4DFAB340}"/>
                    </a:ext>
                  </a:extLst>
                </p14:cNvPr>
                <p14:cNvContentPartPr/>
                <p14:nvPr/>
              </p14:nvContentPartPr>
              <p14:xfrm>
                <a:off x="16676505" y="1390905"/>
                <a:ext cx="22320" cy="260280"/>
              </p14:xfrm>
            </p:contentPart>
          </mc:Choice>
          <mc:Fallback>
            <p:pic>
              <p:nvPicPr>
                <p:cNvPr id="67" name="Ink 66">
                  <a:extLst>
                    <a:ext uri="{FF2B5EF4-FFF2-40B4-BE49-F238E27FC236}">
                      <a16:creationId xmlns:a16="http://schemas.microsoft.com/office/drawing/2014/main" id="{65B34211-B75B-3B21-1F94-2ECF4DFAB340}"/>
                    </a:ext>
                  </a:extLst>
                </p:cNvPr>
                <p:cNvPicPr/>
                <p:nvPr/>
              </p:nvPicPr>
              <p:blipFill>
                <a:blip r:embed="rId188"/>
                <a:stretch>
                  <a:fillRect/>
                </a:stretch>
              </p:blipFill>
              <p:spPr>
                <a:xfrm>
                  <a:off x="16661385" y="1375785"/>
                  <a:ext cx="5256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68" name="Ink 67">
                  <a:extLst>
                    <a:ext uri="{FF2B5EF4-FFF2-40B4-BE49-F238E27FC236}">
                      <a16:creationId xmlns:a16="http://schemas.microsoft.com/office/drawing/2014/main" id="{E627AEC1-3CAC-B4FF-D74F-4486C50DBF91}"/>
                    </a:ext>
                  </a:extLst>
                </p14:cNvPr>
                <p14:cNvContentPartPr/>
                <p14:nvPr/>
              </p14:nvContentPartPr>
              <p14:xfrm>
                <a:off x="16774785" y="1406385"/>
                <a:ext cx="187920" cy="292320"/>
              </p14:xfrm>
            </p:contentPart>
          </mc:Choice>
          <mc:Fallback>
            <p:pic>
              <p:nvPicPr>
                <p:cNvPr id="68" name="Ink 67">
                  <a:extLst>
                    <a:ext uri="{FF2B5EF4-FFF2-40B4-BE49-F238E27FC236}">
                      <a16:creationId xmlns:a16="http://schemas.microsoft.com/office/drawing/2014/main" id="{E627AEC1-3CAC-B4FF-D74F-4486C50DBF91}"/>
                    </a:ext>
                  </a:extLst>
                </p:cNvPr>
                <p:cNvPicPr/>
                <p:nvPr/>
              </p:nvPicPr>
              <p:blipFill>
                <a:blip r:embed="rId190"/>
                <a:stretch>
                  <a:fillRect/>
                </a:stretch>
              </p:blipFill>
              <p:spPr>
                <a:xfrm>
                  <a:off x="16759305" y="1390905"/>
                  <a:ext cx="21852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69" name="Ink 68">
                  <a:extLst>
                    <a:ext uri="{FF2B5EF4-FFF2-40B4-BE49-F238E27FC236}">
                      <a16:creationId xmlns:a16="http://schemas.microsoft.com/office/drawing/2014/main" id="{0C434BD3-CE4E-BE89-467D-7734908B815A}"/>
                    </a:ext>
                  </a:extLst>
                </p14:cNvPr>
                <p14:cNvContentPartPr/>
                <p14:nvPr/>
              </p14:nvContentPartPr>
              <p14:xfrm>
                <a:off x="16273305" y="1949985"/>
                <a:ext cx="329040" cy="15120"/>
              </p14:xfrm>
            </p:contentPart>
          </mc:Choice>
          <mc:Fallback>
            <p:pic>
              <p:nvPicPr>
                <p:cNvPr id="69" name="Ink 68">
                  <a:extLst>
                    <a:ext uri="{FF2B5EF4-FFF2-40B4-BE49-F238E27FC236}">
                      <a16:creationId xmlns:a16="http://schemas.microsoft.com/office/drawing/2014/main" id="{0C434BD3-CE4E-BE89-467D-7734908B815A}"/>
                    </a:ext>
                  </a:extLst>
                </p:cNvPr>
                <p:cNvPicPr/>
                <p:nvPr/>
              </p:nvPicPr>
              <p:blipFill>
                <a:blip r:embed="rId192"/>
                <a:stretch>
                  <a:fillRect/>
                </a:stretch>
              </p:blipFill>
              <p:spPr>
                <a:xfrm>
                  <a:off x="16257825" y="1934505"/>
                  <a:ext cx="3592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72" name="Ink 71">
                  <a:extLst>
                    <a:ext uri="{FF2B5EF4-FFF2-40B4-BE49-F238E27FC236}">
                      <a16:creationId xmlns:a16="http://schemas.microsoft.com/office/drawing/2014/main" id="{74F3EBFD-0C71-13E8-0628-000532D99DBC}"/>
                    </a:ext>
                  </a:extLst>
                </p14:cNvPr>
                <p14:cNvContentPartPr/>
                <p14:nvPr/>
              </p14:nvContentPartPr>
              <p14:xfrm>
                <a:off x="17280945" y="1546065"/>
                <a:ext cx="98280" cy="240840"/>
              </p14:xfrm>
            </p:contentPart>
          </mc:Choice>
          <mc:Fallback>
            <p:pic>
              <p:nvPicPr>
                <p:cNvPr id="72" name="Ink 71">
                  <a:extLst>
                    <a:ext uri="{FF2B5EF4-FFF2-40B4-BE49-F238E27FC236}">
                      <a16:creationId xmlns:a16="http://schemas.microsoft.com/office/drawing/2014/main" id="{74F3EBFD-0C71-13E8-0628-000532D99DBC}"/>
                    </a:ext>
                  </a:extLst>
                </p:cNvPr>
                <p:cNvPicPr/>
                <p:nvPr/>
              </p:nvPicPr>
              <p:blipFill>
                <a:blip r:embed="rId194"/>
                <a:stretch>
                  <a:fillRect/>
                </a:stretch>
              </p:blipFill>
              <p:spPr>
                <a:xfrm>
                  <a:off x="17265825" y="1530945"/>
                  <a:ext cx="12888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73" name="Ink 72">
                  <a:extLst>
                    <a:ext uri="{FF2B5EF4-FFF2-40B4-BE49-F238E27FC236}">
                      <a16:creationId xmlns:a16="http://schemas.microsoft.com/office/drawing/2014/main" id="{18CD3CC1-B75A-D1A2-27FA-1509E730119C}"/>
                    </a:ext>
                  </a:extLst>
                </p14:cNvPr>
                <p14:cNvContentPartPr/>
                <p14:nvPr/>
              </p14:nvContentPartPr>
              <p14:xfrm>
                <a:off x="17208225" y="1552545"/>
                <a:ext cx="228240" cy="372600"/>
              </p14:xfrm>
            </p:contentPart>
          </mc:Choice>
          <mc:Fallback>
            <p:pic>
              <p:nvPicPr>
                <p:cNvPr id="73" name="Ink 72">
                  <a:extLst>
                    <a:ext uri="{FF2B5EF4-FFF2-40B4-BE49-F238E27FC236}">
                      <a16:creationId xmlns:a16="http://schemas.microsoft.com/office/drawing/2014/main" id="{18CD3CC1-B75A-D1A2-27FA-1509E730119C}"/>
                    </a:ext>
                  </a:extLst>
                </p:cNvPr>
                <p:cNvPicPr/>
                <p:nvPr/>
              </p:nvPicPr>
              <p:blipFill>
                <a:blip r:embed="rId196"/>
                <a:stretch>
                  <a:fillRect/>
                </a:stretch>
              </p:blipFill>
              <p:spPr>
                <a:xfrm>
                  <a:off x="17193105" y="1537425"/>
                  <a:ext cx="25848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74" name="Ink 73">
                  <a:extLst>
                    <a:ext uri="{FF2B5EF4-FFF2-40B4-BE49-F238E27FC236}">
                      <a16:creationId xmlns:a16="http://schemas.microsoft.com/office/drawing/2014/main" id="{D817F8B7-4BA4-86FE-2CD6-4D32719A385D}"/>
                    </a:ext>
                  </a:extLst>
                </p14:cNvPr>
                <p14:cNvContentPartPr/>
                <p14:nvPr/>
              </p14:nvContentPartPr>
              <p14:xfrm>
                <a:off x="17495865" y="1544985"/>
                <a:ext cx="581400" cy="386280"/>
              </p14:xfrm>
            </p:contentPart>
          </mc:Choice>
          <mc:Fallback>
            <p:pic>
              <p:nvPicPr>
                <p:cNvPr id="74" name="Ink 73">
                  <a:extLst>
                    <a:ext uri="{FF2B5EF4-FFF2-40B4-BE49-F238E27FC236}">
                      <a16:creationId xmlns:a16="http://schemas.microsoft.com/office/drawing/2014/main" id="{D817F8B7-4BA4-86FE-2CD6-4D32719A385D}"/>
                    </a:ext>
                  </a:extLst>
                </p:cNvPr>
                <p:cNvPicPr/>
                <p:nvPr/>
              </p:nvPicPr>
              <p:blipFill>
                <a:blip r:embed="rId198"/>
                <a:stretch>
                  <a:fillRect/>
                </a:stretch>
              </p:blipFill>
              <p:spPr>
                <a:xfrm>
                  <a:off x="17480745" y="1529865"/>
                  <a:ext cx="61200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75" name="Ink 74">
                  <a:extLst>
                    <a:ext uri="{FF2B5EF4-FFF2-40B4-BE49-F238E27FC236}">
                      <a16:creationId xmlns:a16="http://schemas.microsoft.com/office/drawing/2014/main" id="{44E6FB95-25B9-C018-4F27-76AEACC84D61}"/>
                    </a:ext>
                  </a:extLst>
                </p14:cNvPr>
                <p14:cNvContentPartPr/>
                <p14:nvPr/>
              </p14:nvContentPartPr>
              <p14:xfrm>
                <a:off x="18203625" y="1601865"/>
                <a:ext cx="122040" cy="335880"/>
              </p14:xfrm>
            </p:contentPart>
          </mc:Choice>
          <mc:Fallback>
            <p:pic>
              <p:nvPicPr>
                <p:cNvPr id="75" name="Ink 74">
                  <a:extLst>
                    <a:ext uri="{FF2B5EF4-FFF2-40B4-BE49-F238E27FC236}">
                      <a16:creationId xmlns:a16="http://schemas.microsoft.com/office/drawing/2014/main" id="{44E6FB95-25B9-C018-4F27-76AEACC84D61}"/>
                    </a:ext>
                  </a:extLst>
                </p:cNvPr>
                <p:cNvPicPr/>
                <p:nvPr/>
              </p:nvPicPr>
              <p:blipFill>
                <a:blip r:embed="rId200"/>
                <a:stretch>
                  <a:fillRect/>
                </a:stretch>
              </p:blipFill>
              <p:spPr>
                <a:xfrm>
                  <a:off x="18188505" y="1586385"/>
                  <a:ext cx="15228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76" name="Ink 75">
                  <a:extLst>
                    <a:ext uri="{FF2B5EF4-FFF2-40B4-BE49-F238E27FC236}">
                      <a16:creationId xmlns:a16="http://schemas.microsoft.com/office/drawing/2014/main" id="{EE9FB507-D4BB-E412-4DA6-13B0CBDA839A}"/>
                    </a:ext>
                  </a:extLst>
                </p14:cNvPr>
                <p14:cNvContentPartPr/>
                <p14:nvPr/>
              </p14:nvContentPartPr>
              <p14:xfrm>
                <a:off x="18266265" y="1702665"/>
                <a:ext cx="241920" cy="346680"/>
              </p14:xfrm>
            </p:contentPart>
          </mc:Choice>
          <mc:Fallback>
            <p:pic>
              <p:nvPicPr>
                <p:cNvPr id="76" name="Ink 75">
                  <a:extLst>
                    <a:ext uri="{FF2B5EF4-FFF2-40B4-BE49-F238E27FC236}">
                      <a16:creationId xmlns:a16="http://schemas.microsoft.com/office/drawing/2014/main" id="{EE9FB507-D4BB-E412-4DA6-13B0CBDA839A}"/>
                    </a:ext>
                  </a:extLst>
                </p:cNvPr>
                <p:cNvPicPr/>
                <p:nvPr/>
              </p:nvPicPr>
              <p:blipFill>
                <a:blip r:embed="rId202"/>
                <a:stretch>
                  <a:fillRect/>
                </a:stretch>
              </p:blipFill>
              <p:spPr>
                <a:xfrm>
                  <a:off x="18251145" y="1687545"/>
                  <a:ext cx="27252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80" name="Ink 79">
                  <a:extLst>
                    <a:ext uri="{FF2B5EF4-FFF2-40B4-BE49-F238E27FC236}">
                      <a16:creationId xmlns:a16="http://schemas.microsoft.com/office/drawing/2014/main" id="{511D8CD6-698C-40F7-5596-1EF7F524B4CD}"/>
                    </a:ext>
                  </a:extLst>
                </p14:cNvPr>
                <p14:cNvContentPartPr/>
                <p14:nvPr/>
              </p14:nvContentPartPr>
              <p14:xfrm>
                <a:off x="12792825" y="1342665"/>
                <a:ext cx="23400" cy="628200"/>
              </p14:xfrm>
            </p:contentPart>
          </mc:Choice>
          <mc:Fallback>
            <p:pic>
              <p:nvPicPr>
                <p:cNvPr id="80" name="Ink 79">
                  <a:extLst>
                    <a:ext uri="{FF2B5EF4-FFF2-40B4-BE49-F238E27FC236}">
                      <a16:creationId xmlns:a16="http://schemas.microsoft.com/office/drawing/2014/main" id="{511D8CD6-698C-40F7-5596-1EF7F524B4CD}"/>
                    </a:ext>
                  </a:extLst>
                </p:cNvPr>
                <p:cNvPicPr/>
                <p:nvPr/>
              </p:nvPicPr>
              <p:blipFill>
                <a:blip r:embed="rId204"/>
                <a:stretch>
                  <a:fillRect/>
                </a:stretch>
              </p:blipFill>
              <p:spPr>
                <a:xfrm>
                  <a:off x="12777705" y="1327545"/>
                  <a:ext cx="54000" cy="6588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81" name="Ink 80">
                  <a:extLst>
                    <a:ext uri="{FF2B5EF4-FFF2-40B4-BE49-F238E27FC236}">
                      <a16:creationId xmlns:a16="http://schemas.microsoft.com/office/drawing/2014/main" id="{260C72E2-0CC9-6158-07E1-B1D13434E6F6}"/>
                    </a:ext>
                  </a:extLst>
                </p14:cNvPr>
                <p14:cNvContentPartPr/>
                <p14:nvPr/>
              </p14:nvContentPartPr>
              <p14:xfrm>
                <a:off x="12651345" y="1925505"/>
                <a:ext cx="420480" cy="198360"/>
              </p14:xfrm>
            </p:contentPart>
          </mc:Choice>
          <mc:Fallback>
            <p:pic>
              <p:nvPicPr>
                <p:cNvPr id="81" name="Ink 80">
                  <a:extLst>
                    <a:ext uri="{FF2B5EF4-FFF2-40B4-BE49-F238E27FC236}">
                      <a16:creationId xmlns:a16="http://schemas.microsoft.com/office/drawing/2014/main" id="{260C72E2-0CC9-6158-07E1-B1D13434E6F6}"/>
                    </a:ext>
                  </a:extLst>
                </p:cNvPr>
                <p:cNvPicPr/>
                <p:nvPr/>
              </p:nvPicPr>
              <p:blipFill>
                <a:blip r:embed="rId206"/>
                <a:stretch>
                  <a:fillRect/>
                </a:stretch>
              </p:blipFill>
              <p:spPr>
                <a:xfrm>
                  <a:off x="12636225" y="1910385"/>
                  <a:ext cx="4507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82" name="Ink 81">
                  <a:extLst>
                    <a:ext uri="{FF2B5EF4-FFF2-40B4-BE49-F238E27FC236}">
                      <a16:creationId xmlns:a16="http://schemas.microsoft.com/office/drawing/2014/main" id="{98EDAE2D-3DDA-6EAF-331F-CE274E9FC2AB}"/>
                    </a:ext>
                  </a:extLst>
                </p14:cNvPr>
                <p14:cNvContentPartPr/>
                <p14:nvPr/>
              </p14:nvContentPartPr>
              <p14:xfrm>
                <a:off x="13529745" y="2219985"/>
                <a:ext cx="19800" cy="414360"/>
              </p14:xfrm>
            </p:contentPart>
          </mc:Choice>
          <mc:Fallback>
            <p:pic>
              <p:nvPicPr>
                <p:cNvPr id="82" name="Ink 81">
                  <a:extLst>
                    <a:ext uri="{FF2B5EF4-FFF2-40B4-BE49-F238E27FC236}">
                      <a16:creationId xmlns:a16="http://schemas.microsoft.com/office/drawing/2014/main" id="{98EDAE2D-3DDA-6EAF-331F-CE274E9FC2AB}"/>
                    </a:ext>
                  </a:extLst>
                </p:cNvPr>
                <p:cNvPicPr/>
                <p:nvPr/>
              </p:nvPicPr>
              <p:blipFill>
                <a:blip r:embed="rId208"/>
                <a:stretch>
                  <a:fillRect/>
                </a:stretch>
              </p:blipFill>
              <p:spPr>
                <a:xfrm>
                  <a:off x="13514265" y="2204865"/>
                  <a:ext cx="50400" cy="4449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83" name="Ink 82">
                  <a:extLst>
                    <a:ext uri="{FF2B5EF4-FFF2-40B4-BE49-F238E27FC236}">
                      <a16:creationId xmlns:a16="http://schemas.microsoft.com/office/drawing/2014/main" id="{CDCD68A8-7C1F-A5F2-1FF0-1690EE931BAE}"/>
                    </a:ext>
                  </a:extLst>
                </p14:cNvPr>
                <p14:cNvContentPartPr/>
                <p14:nvPr/>
              </p14:nvContentPartPr>
              <p14:xfrm>
                <a:off x="13735665" y="2389185"/>
                <a:ext cx="172800" cy="255960"/>
              </p14:xfrm>
            </p:contentPart>
          </mc:Choice>
          <mc:Fallback>
            <p:pic>
              <p:nvPicPr>
                <p:cNvPr id="83" name="Ink 82">
                  <a:extLst>
                    <a:ext uri="{FF2B5EF4-FFF2-40B4-BE49-F238E27FC236}">
                      <a16:creationId xmlns:a16="http://schemas.microsoft.com/office/drawing/2014/main" id="{CDCD68A8-7C1F-A5F2-1FF0-1690EE931BAE}"/>
                    </a:ext>
                  </a:extLst>
                </p:cNvPr>
                <p:cNvPicPr/>
                <p:nvPr/>
              </p:nvPicPr>
              <p:blipFill>
                <a:blip r:embed="rId210"/>
                <a:stretch>
                  <a:fillRect/>
                </a:stretch>
              </p:blipFill>
              <p:spPr>
                <a:xfrm>
                  <a:off x="13720545" y="2373705"/>
                  <a:ext cx="2034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84" name="Ink 83">
                  <a:extLst>
                    <a:ext uri="{FF2B5EF4-FFF2-40B4-BE49-F238E27FC236}">
                      <a16:creationId xmlns:a16="http://schemas.microsoft.com/office/drawing/2014/main" id="{51B371E9-D826-F399-81BA-A049682497B8}"/>
                    </a:ext>
                  </a:extLst>
                </p14:cNvPr>
                <p14:cNvContentPartPr/>
                <p14:nvPr/>
              </p14:nvContentPartPr>
              <p14:xfrm>
                <a:off x="13997385" y="2406825"/>
                <a:ext cx="154800" cy="219240"/>
              </p14:xfrm>
            </p:contentPart>
          </mc:Choice>
          <mc:Fallback>
            <p:pic>
              <p:nvPicPr>
                <p:cNvPr id="84" name="Ink 83">
                  <a:extLst>
                    <a:ext uri="{FF2B5EF4-FFF2-40B4-BE49-F238E27FC236}">
                      <a16:creationId xmlns:a16="http://schemas.microsoft.com/office/drawing/2014/main" id="{51B371E9-D826-F399-81BA-A049682497B8}"/>
                    </a:ext>
                  </a:extLst>
                </p:cNvPr>
                <p:cNvPicPr/>
                <p:nvPr/>
              </p:nvPicPr>
              <p:blipFill>
                <a:blip r:embed="rId212"/>
                <a:stretch>
                  <a:fillRect/>
                </a:stretch>
              </p:blipFill>
              <p:spPr>
                <a:xfrm>
                  <a:off x="13981905" y="2391345"/>
                  <a:ext cx="1854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85" name="Ink 84">
                  <a:extLst>
                    <a:ext uri="{FF2B5EF4-FFF2-40B4-BE49-F238E27FC236}">
                      <a16:creationId xmlns:a16="http://schemas.microsoft.com/office/drawing/2014/main" id="{DBAB0360-96D3-E7A3-CEDF-3FEC86C35269}"/>
                    </a:ext>
                  </a:extLst>
                </p14:cNvPr>
                <p14:cNvContentPartPr/>
                <p14:nvPr/>
              </p14:nvContentPartPr>
              <p14:xfrm>
                <a:off x="14285385" y="2420865"/>
                <a:ext cx="171720" cy="198720"/>
              </p14:xfrm>
            </p:contentPart>
          </mc:Choice>
          <mc:Fallback>
            <p:pic>
              <p:nvPicPr>
                <p:cNvPr id="85" name="Ink 84">
                  <a:extLst>
                    <a:ext uri="{FF2B5EF4-FFF2-40B4-BE49-F238E27FC236}">
                      <a16:creationId xmlns:a16="http://schemas.microsoft.com/office/drawing/2014/main" id="{DBAB0360-96D3-E7A3-CEDF-3FEC86C35269}"/>
                    </a:ext>
                  </a:extLst>
                </p:cNvPr>
                <p:cNvPicPr/>
                <p:nvPr/>
              </p:nvPicPr>
              <p:blipFill>
                <a:blip r:embed="rId214"/>
                <a:stretch>
                  <a:fillRect/>
                </a:stretch>
              </p:blipFill>
              <p:spPr>
                <a:xfrm>
                  <a:off x="14270265" y="2405385"/>
                  <a:ext cx="2023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86" name="Ink 85">
                  <a:extLst>
                    <a:ext uri="{FF2B5EF4-FFF2-40B4-BE49-F238E27FC236}">
                      <a16:creationId xmlns:a16="http://schemas.microsoft.com/office/drawing/2014/main" id="{297CD2D2-39AB-C72D-193D-F07705F81F41}"/>
                    </a:ext>
                  </a:extLst>
                </p14:cNvPr>
                <p14:cNvContentPartPr/>
                <p14:nvPr/>
              </p14:nvContentPartPr>
              <p14:xfrm>
                <a:off x="13282065" y="2847465"/>
                <a:ext cx="1161000" cy="74880"/>
              </p14:xfrm>
            </p:contentPart>
          </mc:Choice>
          <mc:Fallback>
            <p:pic>
              <p:nvPicPr>
                <p:cNvPr id="86" name="Ink 85">
                  <a:extLst>
                    <a:ext uri="{FF2B5EF4-FFF2-40B4-BE49-F238E27FC236}">
                      <a16:creationId xmlns:a16="http://schemas.microsoft.com/office/drawing/2014/main" id="{297CD2D2-39AB-C72D-193D-F07705F81F41}"/>
                    </a:ext>
                  </a:extLst>
                </p:cNvPr>
                <p:cNvPicPr/>
                <p:nvPr/>
              </p:nvPicPr>
              <p:blipFill>
                <a:blip r:embed="rId216"/>
                <a:stretch>
                  <a:fillRect/>
                </a:stretch>
              </p:blipFill>
              <p:spPr>
                <a:xfrm>
                  <a:off x="13266585" y="2832345"/>
                  <a:ext cx="11912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88" name="Ink 87">
                  <a:extLst>
                    <a:ext uri="{FF2B5EF4-FFF2-40B4-BE49-F238E27FC236}">
                      <a16:creationId xmlns:a16="http://schemas.microsoft.com/office/drawing/2014/main" id="{AFEF9292-86A5-E351-B4C0-9F5B773EE64A}"/>
                    </a:ext>
                  </a:extLst>
                </p14:cNvPr>
                <p14:cNvContentPartPr/>
                <p14:nvPr/>
              </p14:nvContentPartPr>
              <p14:xfrm>
                <a:off x="14700465" y="2530665"/>
                <a:ext cx="1252800" cy="243720"/>
              </p14:xfrm>
            </p:contentPart>
          </mc:Choice>
          <mc:Fallback>
            <p:pic>
              <p:nvPicPr>
                <p:cNvPr id="88" name="Ink 87">
                  <a:extLst>
                    <a:ext uri="{FF2B5EF4-FFF2-40B4-BE49-F238E27FC236}">
                      <a16:creationId xmlns:a16="http://schemas.microsoft.com/office/drawing/2014/main" id="{AFEF9292-86A5-E351-B4C0-9F5B773EE64A}"/>
                    </a:ext>
                  </a:extLst>
                </p:cNvPr>
                <p:cNvPicPr/>
                <p:nvPr/>
              </p:nvPicPr>
              <p:blipFill>
                <a:blip r:embed="rId218"/>
                <a:stretch>
                  <a:fillRect/>
                </a:stretch>
              </p:blipFill>
              <p:spPr>
                <a:xfrm>
                  <a:off x="14685345" y="2515185"/>
                  <a:ext cx="128340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95" name="Ink 94">
                  <a:extLst>
                    <a:ext uri="{FF2B5EF4-FFF2-40B4-BE49-F238E27FC236}">
                      <a16:creationId xmlns:a16="http://schemas.microsoft.com/office/drawing/2014/main" id="{E700577C-23D6-CF35-598C-C93261022D51}"/>
                    </a:ext>
                  </a:extLst>
                </p14:cNvPr>
                <p14:cNvContentPartPr/>
                <p14:nvPr/>
              </p14:nvContentPartPr>
              <p14:xfrm>
                <a:off x="16337745" y="2544345"/>
                <a:ext cx="1159560" cy="311760"/>
              </p14:xfrm>
            </p:contentPart>
          </mc:Choice>
          <mc:Fallback>
            <p:pic>
              <p:nvPicPr>
                <p:cNvPr id="95" name="Ink 94">
                  <a:extLst>
                    <a:ext uri="{FF2B5EF4-FFF2-40B4-BE49-F238E27FC236}">
                      <a16:creationId xmlns:a16="http://schemas.microsoft.com/office/drawing/2014/main" id="{E700577C-23D6-CF35-598C-C93261022D51}"/>
                    </a:ext>
                  </a:extLst>
                </p:cNvPr>
                <p:cNvPicPr/>
                <p:nvPr/>
              </p:nvPicPr>
              <p:blipFill>
                <a:blip r:embed="rId220"/>
                <a:stretch>
                  <a:fillRect/>
                </a:stretch>
              </p:blipFill>
              <p:spPr>
                <a:xfrm>
                  <a:off x="16322625" y="2528865"/>
                  <a:ext cx="119016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96" name="Ink 95">
                  <a:extLst>
                    <a:ext uri="{FF2B5EF4-FFF2-40B4-BE49-F238E27FC236}">
                      <a16:creationId xmlns:a16="http://schemas.microsoft.com/office/drawing/2014/main" id="{EB8FBE99-18CD-C1A8-48E8-D441190D60D3}"/>
                    </a:ext>
                  </a:extLst>
                </p14:cNvPr>
                <p14:cNvContentPartPr/>
                <p14:nvPr/>
              </p14:nvContentPartPr>
              <p14:xfrm>
                <a:off x="17396865" y="2584665"/>
                <a:ext cx="23040" cy="42840"/>
              </p14:xfrm>
            </p:contentPart>
          </mc:Choice>
          <mc:Fallback>
            <p:pic>
              <p:nvPicPr>
                <p:cNvPr id="96" name="Ink 95">
                  <a:extLst>
                    <a:ext uri="{FF2B5EF4-FFF2-40B4-BE49-F238E27FC236}">
                      <a16:creationId xmlns:a16="http://schemas.microsoft.com/office/drawing/2014/main" id="{EB8FBE99-18CD-C1A8-48E8-D441190D60D3}"/>
                    </a:ext>
                  </a:extLst>
                </p:cNvPr>
                <p:cNvPicPr/>
                <p:nvPr/>
              </p:nvPicPr>
              <p:blipFill>
                <a:blip r:embed="rId222"/>
                <a:stretch>
                  <a:fillRect/>
                </a:stretch>
              </p:blipFill>
              <p:spPr>
                <a:xfrm>
                  <a:off x="17381745" y="2569545"/>
                  <a:ext cx="536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97" name="Ink 96">
                  <a:extLst>
                    <a:ext uri="{FF2B5EF4-FFF2-40B4-BE49-F238E27FC236}">
                      <a16:creationId xmlns:a16="http://schemas.microsoft.com/office/drawing/2014/main" id="{93A7F488-776E-DD41-0FDD-0818D7FAC20D}"/>
                    </a:ext>
                  </a:extLst>
                </p14:cNvPr>
                <p14:cNvContentPartPr/>
                <p14:nvPr/>
              </p14:nvContentPartPr>
              <p14:xfrm>
                <a:off x="17676225" y="2606985"/>
                <a:ext cx="21240" cy="349920"/>
              </p14:xfrm>
            </p:contentPart>
          </mc:Choice>
          <mc:Fallback>
            <p:pic>
              <p:nvPicPr>
                <p:cNvPr id="97" name="Ink 96">
                  <a:extLst>
                    <a:ext uri="{FF2B5EF4-FFF2-40B4-BE49-F238E27FC236}">
                      <a16:creationId xmlns:a16="http://schemas.microsoft.com/office/drawing/2014/main" id="{93A7F488-776E-DD41-0FDD-0818D7FAC20D}"/>
                    </a:ext>
                  </a:extLst>
                </p:cNvPr>
                <p:cNvPicPr/>
                <p:nvPr/>
              </p:nvPicPr>
              <p:blipFill>
                <a:blip r:embed="rId224"/>
                <a:stretch>
                  <a:fillRect/>
                </a:stretch>
              </p:blipFill>
              <p:spPr>
                <a:xfrm>
                  <a:off x="17661105" y="2591505"/>
                  <a:ext cx="5184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98" name="Ink 97">
                  <a:extLst>
                    <a:ext uri="{FF2B5EF4-FFF2-40B4-BE49-F238E27FC236}">
                      <a16:creationId xmlns:a16="http://schemas.microsoft.com/office/drawing/2014/main" id="{6A4490C5-DB37-0199-10E7-EA9C100AC2D4}"/>
                    </a:ext>
                  </a:extLst>
                </p14:cNvPr>
                <p14:cNvContentPartPr/>
                <p14:nvPr/>
              </p14:nvContentPartPr>
              <p14:xfrm>
                <a:off x="16442145" y="2952225"/>
                <a:ext cx="1112040" cy="124560"/>
              </p14:xfrm>
            </p:contentPart>
          </mc:Choice>
          <mc:Fallback>
            <p:pic>
              <p:nvPicPr>
                <p:cNvPr id="98" name="Ink 97">
                  <a:extLst>
                    <a:ext uri="{FF2B5EF4-FFF2-40B4-BE49-F238E27FC236}">
                      <a16:creationId xmlns:a16="http://schemas.microsoft.com/office/drawing/2014/main" id="{6A4490C5-DB37-0199-10E7-EA9C100AC2D4}"/>
                    </a:ext>
                  </a:extLst>
                </p:cNvPr>
                <p:cNvPicPr/>
                <p:nvPr/>
              </p:nvPicPr>
              <p:blipFill>
                <a:blip r:embed="rId226"/>
                <a:stretch>
                  <a:fillRect/>
                </a:stretch>
              </p:blipFill>
              <p:spPr>
                <a:xfrm>
                  <a:off x="16427025" y="2937105"/>
                  <a:ext cx="11426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00" name="Ink 99">
                  <a:extLst>
                    <a:ext uri="{FF2B5EF4-FFF2-40B4-BE49-F238E27FC236}">
                      <a16:creationId xmlns:a16="http://schemas.microsoft.com/office/drawing/2014/main" id="{05CF4F32-D5CB-4E1C-6D64-9148E5E51AB9}"/>
                    </a:ext>
                  </a:extLst>
                </p14:cNvPr>
                <p14:cNvContentPartPr/>
                <p14:nvPr/>
              </p14:nvContentPartPr>
              <p14:xfrm>
                <a:off x="17856945" y="2749185"/>
                <a:ext cx="461160" cy="249840"/>
              </p14:xfrm>
            </p:contentPart>
          </mc:Choice>
          <mc:Fallback>
            <p:pic>
              <p:nvPicPr>
                <p:cNvPr id="100" name="Ink 99">
                  <a:extLst>
                    <a:ext uri="{FF2B5EF4-FFF2-40B4-BE49-F238E27FC236}">
                      <a16:creationId xmlns:a16="http://schemas.microsoft.com/office/drawing/2014/main" id="{05CF4F32-D5CB-4E1C-6D64-9148E5E51AB9}"/>
                    </a:ext>
                  </a:extLst>
                </p:cNvPr>
                <p:cNvPicPr/>
                <p:nvPr/>
              </p:nvPicPr>
              <p:blipFill>
                <a:blip r:embed="rId228"/>
                <a:stretch>
                  <a:fillRect/>
                </a:stretch>
              </p:blipFill>
              <p:spPr>
                <a:xfrm>
                  <a:off x="17841825" y="2734065"/>
                  <a:ext cx="49176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02" name="Ink 101">
                  <a:extLst>
                    <a:ext uri="{FF2B5EF4-FFF2-40B4-BE49-F238E27FC236}">
                      <a16:creationId xmlns:a16="http://schemas.microsoft.com/office/drawing/2014/main" id="{28500731-2C1B-015A-7249-429DA8C263E9}"/>
                    </a:ext>
                  </a:extLst>
                </p14:cNvPr>
                <p14:cNvContentPartPr/>
                <p14:nvPr/>
              </p14:nvContentPartPr>
              <p14:xfrm>
                <a:off x="18583425" y="2708865"/>
                <a:ext cx="529920" cy="320040"/>
              </p14:xfrm>
            </p:contentPart>
          </mc:Choice>
          <mc:Fallback>
            <p:pic>
              <p:nvPicPr>
                <p:cNvPr id="102" name="Ink 101">
                  <a:extLst>
                    <a:ext uri="{FF2B5EF4-FFF2-40B4-BE49-F238E27FC236}">
                      <a16:creationId xmlns:a16="http://schemas.microsoft.com/office/drawing/2014/main" id="{28500731-2C1B-015A-7249-429DA8C263E9}"/>
                    </a:ext>
                  </a:extLst>
                </p:cNvPr>
                <p:cNvPicPr/>
                <p:nvPr/>
              </p:nvPicPr>
              <p:blipFill>
                <a:blip r:embed="rId230"/>
                <a:stretch>
                  <a:fillRect/>
                </a:stretch>
              </p:blipFill>
              <p:spPr>
                <a:xfrm>
                  <a:off x="18567945" y="2693385"/>
                  <a:ext cx="56052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03" name="Ink 102">
                  <a:extLst>
                    <a:ext uri="{FF2B5EF4-FFF2-40B4-BE49-F238E27FC236}">
                      <a16:creationId xmlns:a16="http://schemas.microsoft.com/office/drawing/2014/main" id="{B2736785-EE5F-E5CA-23BA-B24954846CFC}"/>
                    </a:ext>
                  </a:extLst>
                </p14:cNvPr>
                <p14:cNvContentPartPr/>
                <p14:nvPr/>
              </p14:nvContentPartPr>
              <p14:xfrm>
                <a:off x="19281465" y="2753145"/>
                <a:ext cx="25560" cy="282600"/>
              </p14:xfrm>
            </p:contentPart>
          </mc:Choice>
          <mc:Fallback>
            <p:pic>
              <p:nvPicPr>
                <p:cNvPr id="103" name="Ink 102">
                  <a:extLst>
                    <a:ext uri="{FF2B5EF4-FFF2-40B4-BE49-F238E27FC236}">
                      <a16:creationId xmlns:a16="http://schemas.microsoft.com/office/drawing/2014/main" id="{B2736785-EE5F-E5CA-23BA-B24954846CFC}"/>
                    </a:ext>
                  </a:extLst>
                </p:cNvPr>
                <p:cNvPicPr/>
                <p:nvPr/>
              </p:nvPicPr>
              <p:blipFill>
                <a:blip r:embed="rId232"/>
                <a:stretch>
                  <a:fillRect/>
                </a:stretch>
              </p:blipFill>
              <p:spPr>
                <a:xfrm>
                  <a:off x="19266345" y="2738025"/>
                  <a:ext cx="5580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04" name="Ink 103">
                  <a:extLst>
                    <a:ext uri="{FF2B5EF4-FFF2-40B4-BE49-F238E27FC236}">
                      <a16:creationId xmlns:a16="http://schemas.microsoft.com/office/drawing/2014/main" id="{0CDDC39D-834B-86A9-11DF-A3279B68305C}"/>
                    </a:ext>
                  </a:extLst>
                </p14:cNvPr>
                <p14:cNvContentPartPr/>
                <p14:nvPr/>
              </p14:nvContentPartPr>
              <p14:xfrm>
                <a:off x="19175625" y="2918025"/>
                <a:ext cx="339120" cy="157680"/>
              </p14:xfrm>
            </p:contentPart>
          </mc:Choice>
          <mc:Fallback>
            <p:pic>
              <p:nvPicPr>
                <p:cNvPr id="104" name="Ink 103">
                  <a:extLst>
                    <a:ext uri="{FF2B5EF4-FFF2-40B4-BE49-F238E27FC236}">
                      <a16:creationId xmlns:a16="http://schemas.microsoft.com/office/drawing/2014/main" id="{0CDDC39D-834B-86A9-11DF-A3279B68305C}"/>
                    </a:ext>
                  </a:extLst>
                </p:cNvPr>
                <p:cNvPicPr/>
                <p:nvPr/>
              </p:nvPicPr>
              <p:blipFill>
                <a:blip r:embed="rId234"/>
                <a:stretch>
                  <a:fillRect/>
                </a:stretch>
              </p:blipFill>
              <p:spPr>
                <a:xfrm>
                  <a:off x="19160505" y="2902905"/>
                  <a:ext cx="3697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05" name="Ink 104">
                  <a:extLst>
                    <a:ext uri="{FF2B5EF4-FFF2-40B4-BE49-F238E27FC236}">
                      <a16:creationId xmlns:a16="http://schemas.microsoft.com/office/drawing/2014/main" id="{18F6A938-2170-05C4-F8EE-B7CD2B83C253}"/>
                    </a:ext>
                  </a:extLst>
                </p14:cNvPr>
                <p14:cNvContentPartPr/>
                <p14:nvPr/>
              </p14:nvContentPartPr>
              <p14:xfrm>
                <a:off x="19534185" y="2923425"/>
                <a:ext cx="686520" cy="218880"/>
              </p14:xfrm>
            </p:contentPart>
          </mc:Choice>
          <mc:Fallback>
            <p:pic>
              <p:nvPicPr>
                <p:cNvPr id="105" name="Ink 104">
                  <a:extLst>
                    <a:ext uri="{FF2B5EF4-FFF2-40B4-BE49-F238E27FC236}">
                      <a16:creationId xmlns:a16="http://schemas.microsoft.com/office/drawing/2014/main" id="{18F6A938-2170-05C4-F8EE-B7CD2B83C253}"/>
                    </a:ext>
                  </a:extLst>
                </p:cNvPr>
                <p:cNvPicPr/>
                <p:nvPr/>
              </p:nvPicPr>
              <p:blipFill>
                <a:blip r:embed="rId236"/>
                <a:stretch>
                  <a:fillRect/>
                </a:stretch>
              </p:blipFill>
              <p:spPr>
                <a:xfrm>
                  <a:off x="19519065" y="2908305"/>
                  <a:ext cx="71712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76" name="Ink 175">
                  <a:extLst>
                    <a:ext uri="{FF2B5EF4-FFF2-40B4-BE49-F238E27FC236}">
                      <a16:creationId xmlns:a16="http://schemas.microsoft.com/office/drawing/2014/main" id="{C6CE5AC0-C0D4-9C1E-0484-398DA85C26EF}"/>
                    </a:ext>
                  </a:extLst>
                </p14:cNvPr>
                <p14:cNvContentPartPr/>
                <p14:nvPr/>
              </p14:nvContentPartPr>
              <p14:xfrm>
                <a:off x="13444065" y="2126385"/>
                <a:ext cx="30600" cy="678600"/>
              </p14:xfrm>
            </p:contentPart>
          </mc:Choice>
          <mc:Fallback>
            <p:pic>
              <p:nvPicPr>
                <p:cNvPr id="176" name="Ink 175">
                  <a:extLst>
                    <a:ext uri="{FF2B5EF4-FFF2-40B4-BE49-F238E27FC236}">
                      <a16:creationId xmlns:a16="http://schemas.microsoft.com/office/drawing/2014/main" id="{C6CE5AC0-C0D4-9C1E-0484-398DA85C26EF}"/>
                    </a:ext>
                  </a:extLst>
                </p:cNvPr>
                <p:cNvPicPr/>
                <p:nvPr/>
              </p:nvPicPr>
              <p:blipFill>
                <a:blip r:embed="rId238"/>
                <a:stretch>
                  <a:fillRect/>
                </a:stretch>
              </p:blipFill>
              <p:spPr>
                <a:xfrm>
                  <a:off x="13428945" y="2111265"/>
                  <a:ext cx="60840" cy="7092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77" name="Ink 176">
                  <a:extLst>
                    <a:ext uri="{FF2B5EF4-FFF2-40B4-BE49-F238E27FC236}">
                      <a16:creationId xmlns:a16="http://schemas.microsoft.com/office/drawing/2014/main" id="{9B7597E2-6E21-34E9-4638-B68CAAECB11E}"/>
                    </a:ext>
                  </a:extLst>
                </p14:cNvPr>
                <p14:cNvContentPartPr/>
                <p14:nvPr/>
              </p14:nvContentPartPr>
              <p14:xfrm>
                <a:off x="13385025" y="2091105"/>
                <a:ext cx="1208160" cy="875880"/>
              </p14:xfrm>
            </p:contentPart>
          </mc:Choice>
          <mc:Fallback>
            <p:pic>
              <p:nvPicPr>
                <p:cNvPr id="177" name="Ink 176">
                  <a:extLst>
                    <a:ext uri="{FF2B5EF4-FFF2-40B4-BE49-F238E27FC236}">
                      <a16:creationId xmlns:a16="http://schemas.microsoft.com/office/drawing/2014/main" id="{9B7597E2-6E21-34E9-4638-B68CAAECB11E}"/>
                    </a:ext>
                  </a:extLst>
                </p:cNvPr>
                <p:cNvPicPr/>
                <p:nvPr/>
              </p:nvPicPr>
              <p:blipFill>
                <a:blip r:embed="rId240"/>
                <a:stretch>
                  <a:fillRect/>
                </a:stretch>
              </p:blipFill>
              <p:spPr>
                <a:xfrm>
                  <a:off x="13369545" y="2075985"/>
                  <a:ext cx="1238760" cy="906480"/>
                </a:xfrm>
                <a:prstGeom prst="rect">
                  <a:avLst/>
                </a:prstGeom>
              </p:spPr>
            </p:pic>
          </mc:Fallback>
        </mc:AlternateContent>
      </p:grpSp>
      <p:grpSp>
        <p:nvGrpSpPr>
          <p:cNvPr id="188" name="Group 187">
            <a:extLst>
              <a:ext uri="{FF2B5EF4-FFF2-40B4-BE49-F238E27FC236}">
                <a16:creationId xmlns:a16="http://schemas.microsoft.com/office/drawing/2014/main" id="{8006E7EF-4BE8-C5BF-525A-BF6488A7BFA0}"/>
              </a:ext>
            </a:extLst>
          </p:cNvPr>
          <p:cNvGrpSpPr/>
          <p:nvPr/>
        </p:nvGrpSpPr>
        <p:grpSpPr>
          <a:xfrm>
            <a:off x="6462225" y="9671625"/>
            <a:ext cx="9192600" cy="1270440"/>
            <a:chOff x="6462225" y="9671625"/>
            <a:chExt cx="9192600" cy="1270440"/>
          </a:xfrm>
        </p:grpSpPr>
        <mc:AlternateContent xmlns:mc="http://schemas.openxmlformats.org/markup-compatibility/2006">
          <mc:Choice xmlns:p14="http://schemas.microsoft.com/office/powerpoint/2010/main" Requires="p14">
            <p:contentPart p14:bwMode="auto" r:id="rId241">
              <p14:nvContentPartPr>
                <p14:cNvPr id="15" name="Ink 14">
                  <a:extLst>
                    <a:ext uri="{FF2B5EF4-FFF2-40B4-BE49-F238E27FC236}">
                      <a16:creationId xmlns:a16="http://schemas.microsoft.com/office/drawing/2014/main" id="{487B030D-0D7A-5352-088E-E43D5707277D}"/>
                    </a:ext>
                  </a:extLst>
                </p14:cNvPr>
                <p14:cNvContentPartPr/>
                <p14:nvPr/>
              </p14:nvContentPartPr>
              <p14:xfrm>
                <a:off x="8803665" y="9795105"/>
                <a:ext cx="145440" cy="368640"/>
              </p14:xfrm>
            </p:contentPart>
          </mc:Choice>
          <mc:Fallback>
            <p:pic>
              <p:nvPicPr>
                <p:cNvPr id="15" name="Ink 14">
                  <a:extLst>
                    <a:ext uri="{FF2B5EF4-FFF2-40B4-BE49-F238E27FC236}">
                      <a16:creationId xmlns:a16="http://schemas.microsoft.com/office/drawing/2014/main" id="{487B030D-0D7A-5352-088E-E43D5707277D}"/>
                    </a:ext>
                  </a:extLst>
                </p:cNvPr>
                <p:cNvPicPr/>
                <p:nvPr/>
              </p:nvPicPr>
              <p:blipFill>
                <a:blip r:embed="rId242"/>
                <a:stretch>
                  <a:fillRect/>
                </a:stretch>
              </p:blipFill>
              <p:spPr>
                <a:xfrm>
                  <a:off x="8788185" y="9779625"/>
                  <a:ext cx="17604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6" name="Ink 15">
                  <a:extLst>
                    <a:ext uri="{FF2B5EF4-FFF2-40B4-BE49-F238E27FC236}">
                      <a16:creationId xmlns:a16="http://schemas.microsoft.com/office/drawing/2014/main" id="{E49F83D9-F6C1-218D-B02A-F1325D3BD599}"/>
                    </a:ext>
                  </a:extLst>
                </p14:cNvPr>
                <p14:cNvContentPartPr/>
                <p14:nvPr/>
              </p14:nvContentPartPr>
              <p14:xfrm>
                <a:off x="8719785" y="10012185"/>
                <a:ext cx="698040" cy="207000"/>
              </p14:xfrm>
            </p:contentPart>
          </mc:Choice>
          <mc:Fallback>
            <p:pic>
              <p:nvPicPr>
                <p:cNvPr id="16" name="Ink 15">
                  <a:extLst>
                    <a:ext uri="{FF2B5EF4-FFF2-40B4-BE49-F238E27FC236}">
                      <a16:creationId xmlns:a16="http://schemas.microsoft.com/office/drawing/2014/main" id="{E49F83D9-F6C1-218D-B02A-F1325D3BD599}"/>
                    </a:ext>
                  </a:extLst>
                </p:cNvPr>
                <p:cNvPicPr/>
                <p:nvPr/>
              </p:nvPicPr>
              <p:blipFill>
                <a:blip r:embed="rId244"/>
                <a:stretch>
                  <a:fillRect/>
                </a:stretch>
              </p:blipFill>
              <p:spPr>
                <a:xfrm>
                  <a:off x="8704665" y="9997065"/>
                  <a:ext cx="7286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7" name="Ink 16">
                  <a:extLst>
                    <a:ext uri="{FF2B5EF4-FFF2-40B4-BE49-F238E27FC236}">
                      <a16:creationId xmlns:a16="http://schemas.microsoft.com/office/drawing/2014/main" id="{4D7C34B8-FB21-F502-B481-EB7D4C55D0CB}"/>
                    </a:ext>
                  </a:extLst>
                </p14:cNvPr>
                <p14:cNvContentPartPr/>
                <p14:nvPr/>
              </p14:nvContentPartPr>
              <p14:xfrm>
                <a:off x="9550305" y="9990945"/>
                <a:ext cx="84960" cy="224280"/>
              </p14:xfrm>
            </p:contentPart>
          </mc:Choice>
          <mc:Fallback>
            <p:pic>
              <p:nvPicPr>
                <p:cNvPr id="17" name="Ink 16">
                  <a:extLst>
                    <a:ext uri="{FF2B5EF4-FFF2-40B4-BE49-F238E27FC236}">
                      <a16:creationId xmlns:a16="http://schemas.microsoft.com/office/drawing/2014/main" id="{4D7C34B8-FB21-F502-B481-EB7D4C55D0CB}"/>
                    </a:ext>
                  </a:extLst>
                </p:cNvPr>
                <p:cNvPicPr/>
                <p:nvPr/>
              </p:nvPicPr>
              <p:blipFill>
                <a:blip r:embed="rId246"/>
                <a:stretch>
                  <a:fillRect/>
                </a:stretch>
              </p:blipFill>
              <p:spPr>
                <a:xfrm>
                  <a:off x="9535185" y="9975825"/>
                  <a:ext cx="1155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8" name="Ink 17">
                  <a:extLst>
                    <a:ext uri="{FF2B5EF4-FFF2-40B4-BE49-F238E27FC236}">
                      <a16:creationId xmlns:a16="http://schemas.microsoft.com/office/drawing/2014/main" id="{07778C43-2626-8DB3-BDC0-2763CF02621B}"/>
                    </a:ext>
                  </a:extLst>
                </p14:cNvPr>
                <p14:cNvContentPartPr/>
                <p14:nvPr/>
              </p14:nvContentPartPr>
              <p14:xfrm>
                <a:off x="9565065" y="9902745"/>
                <a:ext cx="9720" cy="79200"/>
              </p14:xfrm>
            </p:contentPart>
          </mc:Choice>
          <mc:Fallback>
            <p:pic>
              <p:nvPicPr>
                <p:cNvPr id="18" name="Ink 17">
                  <a:extLst>
                    <a:ext uri="{FF2B5EF4-FFF2-40B4-BE49-F238E27FC236}">
                      <a16:creationId xmlns:a16="http://schemas.microsoft.com/office/drawing/2014/main" id="{07778C43-2626-8DB3-BDC0-2763CF02621B}"/>
                    </a:ext>
                  </a:extLst>
                </p:cNvPr>
                <p:cNvPicPr/>
                <p:nvPr/>
              </p:nvPicPr>
              <p:blipFill>
                <a:blip r:embed="rId248"/>
                <a:stretch>
                  <a:fillRect/>
                </a:stretch>
              </p:blipFill>
              <p:spPr>
                <a:xfrm>
                  <a:off x="9549585" y="9887625"/>
                  <a:ext cx="399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9" name="Ink 18">
                  <a:extLst>
                    <a:ext uri="{FF2B5EF4-FFF2-40B4-BE49-F238E27FC236}">
                      <a16:creationId xmlns:a16="http://schemas.microsoft.com/office/drawing/2014/main" id="{518A9626-EAEB-1935-D393-A0530E326707}"/>
                    </a:ext>
                  </a:extLst>
                </p14:cNvPr>
                <p14:cNvContentPartPr/>
                <p14:nvPr/>
              </p14:nvContentPartPr>
              <p14:xfrm>
                <a:off x="9774945" y="9821385"/>
                <a:ext cx="634320" cy="498240"/>
              </p14:xfrm>
            </p:contentPart>
          </mc:Choice>
          <mc:Fallback>
            <p:pic>
              <p:nvPicPr>
                <p:cNvPr id="19" name="Ink 18">
                  <a:extLst>
                    <a:ext uri="{FF2B5EF4-FFF2-40B4-BE49-F238E27FC236}">
                      <a16:creationId xmlns:a16="http://schemas.microsoft.com/office/drawing/2014/main" id="{518A9626-EAEB-1935-D393-A0530E326707}"/>
                    </a:ext>
                  </a:extLst>
                </p:cNvPr>
                <p:cNvPicPr/>
                <p:nvPr/>
              </p:nvPicPr>
              <p:blipFill>
                <a:blip r:embed="rId250"/>
                <a:stretch>
                  <a:fillRect/>
                </a:stretch>
              </p:blipFill>
              <p:spPr>
                <a:xfrm>
                  <a:off x="9759825" y="9805905"/>
                  <a:ext cx="664920" cy="5288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0" name="Ink 19">
                  <a:extLst>
                    <a:ext uri="{FF2B5EF4-FFF2-40B4-BE49-F238E27FC236}">
                      <a16:creationId xmlns:a16="http://schemas.microsoft.com/office/drawing/2014/main" id="{42E5D5C0-76B0-1449-B3EE-70F5FDBE2B2C}"/>
                    </a:ext>
                  </a:extLst>
                </p14:cNvPr>
                <p14:cNvContentPartPr/>
                <p14:nvPr/>
              </p14:nvContentPartPr>
              <p14:xfrm>
                <a:off x="10320345" y="9936225"/>
                <a:ext cx="227520" cy="235080"/>
              </p14:xfrm>
            </p:contentPart>
          </mc:Choice>
          <mc:Fallback>
            <p:pic>
              <p:nvPicPr>
                <p:cNvPr id="20" name="Ink 19">
                  <a:extLst>
                    <a:ext uri="{FF2B5EF4-FFF2-40B4-BE49-F238E27FC236}">
                      <a16:creationId xmlns:a16="http://schemas.microsoft.com/office/drawing/2014/main" id="{42E5D5C0-76B0-1449-B3EE-70F5FDBE2B2C}"/>
                    </a:ext>
                  </a:extLst>
                </p:cNvPr>
                <p:cNvPicPr/>
                <p:nvPr/>
              </p:nvPicPr>
              <p:blipFill>
                <a:blip r:embed="rId252"/>
                <a:stretch>
                  <a:fillRect/>
                </a:stretch>
              </p:blipFill>
              <p:spPr>
                <a:xfrm>
                  <a:off x="10304865" y="9921105"/>
                  <a:ext cx="25776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1" name="Ink 20">
                  <a:extLst>
                    <a:ext uri="{FF2B5EF4-FFF2-40B4-BE49-F238E27FC236}">
                      <a16:creationId xmlns:a16="http://schemas.microsoft.com/office/drawing/2014/main" id="{CC88B65F-979A-0220-F2AC-E5A8957B757E}"/>
                    </a:ext>
                  </a:extLst>
                </p14:cNvPr>
                <p14:cNvContentPartPr/>
                <p14:nvPr/>
              </p14:nvContentPartPr>
              <p14:xfrm>
                <a:off x="9995985" y="10292985"/>
                <a:ext cx="317880" cy="93240"/>
              </p14:xfrm>
            </p:contentPart>
          </mc:Choice>
          <mc:Fallback>
            <p:pic>
              <p:nvPicPr>
                <p:cNvPr id="21" name="Ink 20">
                  <a:extLst>
                    <a:ext uri="{FF2B5EF4-FFF2-40B4-BE49-F238E27FC236}">
                      <a16:creationId xmlns:a16="http://schemas.microsoft.com/office/drawing/2014/main" id="{CC88B65F-979A-0220-F2AC-E5A8957B757E}"/>
                    </a:ext>
                  </a:extLst>
                </p:cNvPr>
                <p:cNvPicPr/>
                <p:nvPr/>
              </p:nvPicPr>
              <p:blipFill>
                <a:blip r:embed="rId254"/>
                <a:stretch>
                  <a:fillRect/>
                </a:stretch>
              </p:blipFill>
              <p:spPr>
                <a:xfrm>
                  <a:off x="9980505" y="10277865"/>
                  <a:ext cx="3484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2" name="Ink 21">
                  <a:extLst>
                    <a:ext uri="{FF2B5EF4-FFF2-40B4-BE49-F238E27FC236}">
                      <a16:creationId xmlns:a16="http://schemas.microsoft.com/office/drawing/2014/main" id="{87C62256-63DE-0949-45C1-50DE2335CA28}"/>
                    </a:ext>
                  </a:extLst>
                </p14:cNvPr>
                <p14:cNvContentPartPr/>
                <p14:nvPr/>
              </p14:nvContentPartPr>
              <p14:xfrm>
                <a:off x="10029105" y="10488825"/>
                <a:ext cx="358920" cy="34920"/>
              </p14:xfrm>
            </p:contentPart>
          </mc:Choice>
          <mc:Fallback>
            <p:pic>
              <p:nvPicPr>
                <p:cNvPr id="22" name="Ink 21">
                  <a:extLst>
                    <a:ext uri="{FF2B5EF4-FFF2-40B4-BE49-F238E27FC236}">
                      <a16:creationId xmlns:a16="http://schemas.microsoft.com/office/drawing/2014/main" id="{87C62256-63DE-0949-45C1-50DE2335CA28}"/>
                    </a:ext>
                  </a:extLst>
                </p:cNvPr>
                <p:cNvPicPr/>
                <p:nvPr/>
              </p:nvPicPr>
              <p:blipFill>
                <a:blip r:embed="rId256"/>
                <a:stretch>
                  <a:fillRect/>
                </a:stretch>
              </p:blipFill>
              <p:spPr>
                <a:xfrm>
                  <a:off x="10013985" y="10473345"/>
                  <a:ext cx="3895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3" name="Ink 22">
                  <a:extLst>
                    <a:ext uri="{FF2B5EF4-FFF2-40B4-BE49-F238E27FC236}">
                      <a16:creationId xmlns:a16="http://schemas.microsoft.com/office/drawing/2014/main" id="{82376E9C-31ED-DB8A-B51C-6B29F7B54B96}"/>
                    </a:ext>
                  </a:extLst>
                </p14:cNvPr>
                <p14:cNvContentPartPr/>
                <p14:nvPr/>
              </p14:nvContentPartPr>
              <p14:xfrm>
                <a:off x="10955745" y="9982305"/>
                <a:ext cx="502560" cy="98640"/>
              </p14:xfrm>
            </p:contentPart>
          </mc:Choice>
          <mc:Fallback>
            <p:pic>
              <p:nvPicPr>
                <p:cNvPr id="23" name="Ink 22">
                  <a:extLst>
                    <a:ext uri="{FF2B5EF4-FFF2-40B4-BE49-F238E27FC236}">
                      <a16:creationId xmlns:a16="http://schemas.microsoft.com/office/drawing/2014/main" id="{82376E9C-31ED-DB8A-B51C-6B29F7B54B96}"/>
                    </a:ext>
                  </a:extLst>
                </p:cNvPr>
                <p:cNvPicPr/>
                <p:nvPr/>
              </p:nvPicPr>
              <p:blipFill>
                <a:blip r:embed="rId258"/>
                <a:stretch>
                  <a:fillRect/>
                </a:stretch>
              </p:blipFill>
              <p:spPr>
                <a:xfrm>
                  <a:off x="10940625" y="9967185"/>
                  <a:ext cx="5331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4" name="Ink 23">
                  <a:extLst>
                    <a:ext uri="{FF2B5EF4-FFF2-40B4-BE49-F238E27FC236}">
                      <a16:creationId xmlns:a16="http://schemas.microsoft.com/office/drawing/2014/main" id="{70B525C2-8859-DA47-BD83-2DC82BBF43F4}"/>
                    </a:ext>
                  </a:extLst>
                </p14:cNvPr>
                <p14:cNvContentPartPr/>
                <p14:nvPr/>
              </p14:nvContentPartPr>
              <p14:xfrm>
                <a:off x="11868705" y="9671625"/>
                <a:ext cx="186480" cy="411480"/>
              </p14:xfrm>
            </p:contentPart>
          </mc:Choice>
          <mc:Fallback>
            <p:pic>
              <p:nvPicPr>
                <p:cNvPr id="24" name="Ink 23">
                  <a:extLst>
                    <a:ext uri="{FF2B5EF4-FFF2-40B4-BE49-F238E27FC236}">
                      <a16:creationId xmlns:a16="http://schemas.microsoft.com/office/drawing/2014/main" id="{70B525C2-8859-DA47-BD83-2DC82BBF43F4}"/>
                    </a:ext>
                  </a:extLst>
                </p:cNvPr>
                <p:cNvPicPr/>
                <p:nvPr/>
              </p:nvPicPr>
              <p:blipFill>
                <a:blip r:embed="rId260"/>
                <a:stretch>
                  <a:fillRect/>
                </a:stretch>
              </p:blipFill>
              <p:spPr>
                <a:xfrm>
                  <a:off x="11853585" y="9656145"/>
                  <a:ext cx="217080" cy="4420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5" name="Ink 24">
                  <a:extLst>
                    <a:ext uri="{FF2B5EF4-FFF2-40B4-BE49-F238E27FC236}">
                      <a16:creationId xmlns:a16="http://schemas.microsoft.com/office/drawing/2014/main" id="{31D05D25-06A6-32AE-67B3-8A10019CDDF6}"/>
                    </a:ext>
                  </a:extLst>
                </p14:cNvPr>
                <p14:cNvContentPartPr/>
                <p14:nvPr/>
              </p14:nvContentPartPr>
              <p14:xfrm>
                <a:off x="11933145" y="9858825"/>
                <a:ext cx="492480" cy="176040"/>
              </p14:xfrm>
            </p:contentPart>
          </mc:Choice>
          <mc:Fallback>
            <p:pic>
              <p:nvPicPr>
                <p:cNvPr id="25" name="Ink 24">
                  <a:extLst>
                    <a:ext uri="{FF2B5EF4-FFF2-40B4-BE49-F238E27FC236}">
                      <a16:creationId xmlns:a16="http://schemas.microsoft.com/office/drawing/2014/main" id="{31D05D25-06A6-32AE-67B3-8A10019CDDF6}"/>
                    </a:ext>
                  </a:extLst>
                </p:cNvPr>
                <p:cNvPicPr/>
                <p:nvPr/>
              </p:nvPicPr>
              <p:blipFill>
                <a:blip r:embed="rId262"/>
                <a:stretch>
                  <a:fillRect/>
                </a:stretch>
              </p:blipFill>
              <p:spPr>
                <a:xfrm>
                  <a:off x="11918025" y="9843705"/>
                  <a:ext cx="52308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6" name="Ink 25">
                  <a:extLst>
                    <a:ext uri="{FF2B5EF4-FFF2-40B4-BE49-F238E27FC236}">
                      <a16:creationId xmlns:a16="http://schemas.microsoft.com/office/drawing/2014/main" id="{2DD9A285-68D0-503B-134B-5B72D5CE5053}"/>
                    </a:ext>
                  </a:extLst>
                </p14:cNvPr>
                <p14:cNvContentPartPr/>
                <p14:nvPr/>
              </p14:nvContentPartPr>
              <p14:xfrm>
                <a:off x="12540465" y="9720585"/>
                <a:ext cx="763200" cy="353160"/>
              </p14:xfrm>
            </p:contentPart>
          </mc:Choice>
          <mc:Fallback>
            <p:pic>
              <p:nvPicPr>
                <p:cNvPr id="26" name="Ink 25">
                  <a:extLst>
                    <a:ext uri="{FF2B5EF4-FFF2-40B4-BE49-F238E27FC236}">
                      <a16:creationId xmlns:a16="http://schemas.microsoft.com/office/drawing/2014/main" id="{2DD9A285-68D0-503B-134B-5B72D5CE5053}"/>
                    </a:ext>
                  </a:extLst>
                </p:cNvPr>
                <p:cNvPicPr/>
                <p:nvPr/>
              </p:nvPicPr>
              <p:blipFill>
                <a:blip r:embed="rId264"/>
                <a:stretch>
                  <a:fillRect/>
                </a:stretch>
              </p:blipFill>
              <p:spPr>
                <a:xfrm>
                  <a:off x="12524985" y="9705105"/>
                  <a:ext cx="79380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7" name="Ink 26">
                  <a:extLst>
                    <a:ext uri="{FF2B5EF4-FFF2-40B4-BE49-F238E27FC236}">
                      <a16:creationId xmlns:a16="http://schemas.microsoft.com/office/drawing/2014/main" id="{D6E4A71D-A879-6A80-85BA-57BCA7D5604B}"/>
                    </a:ext>
                  </a:extLst>
                </p14:cNvPr>
                <p14:cNvContentPartPr/>
                <p14:nvPr/>
              </p14:nvContentPartPr>
              <p14:xfrm>
                <a:off x="13204665" y="9961425"/>
                <a:ext cx="209880" cy="60480"/>
              </p14:xfrm>
            </p:contentPart>
          </mc:Choice>
          <mc:Fallback>
            <p:pic>
              <p:nvPicPr>
                <p:cNvPr id="27" name="Ink 26">
                  <a:extLst>
                    <a:ext uri="{FF2B5EF4-FFF2-40B4-BE49-F238E27FC236}">
                      <a16:creationId xmlns:a16="http://schemas.microsoft.com/office/drawing/2014/main" id="{D6E4A71D-A879-6A80-85BA-57BCA7D5604B}"/>
                    </a:ext>
                  </a:extLst>
                </p:cNvPr>
                <p:cNvPicPr/>
                <p:nvPr/>
              </p:nvPicPr>
              <p:blipFill>
                <a:blip r:embed="rId266"/>
                <a:stretch>
                  <a:fillRect/>
                </a:stretch>
              </p:blipFill>
              <p:spPr>
                <a:xfrm>
                  <a:off x="13189185" y="9946305"/>
                  <a:ext cx="2404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32" name="Ink 31">
                  <a:extLst>
                    <a:ext uri="{FF2B5EF4-FFF2-40B4-BE49-F238E27FC236}">
                      <a16:creationId xmlns:a16="http://schemas.microsoft.com/office/drawing/2014/main" id="{6A29A4B5-8A9D-6709-1C86-0B631A047566}"/>
                    </a:ext>
                  </a:extLst>
                </p14:cNvPr>
                <p14:cNvContentPartPr/>
                <p14:nvPr/>
              </p14:nvContentPartPr>
              <p14:xfrm>
                <a:off x="11867265" y="10363185"/>
                <a:ext cx="202680" cy="383040"/>
              </p14:xfrm>
            </p:contentPart>
          </mc:Choice>
          <mc:Fallback>
            <p:pic>
              <p:nvPicPr>
                <p:cNvPr id="32" name="Ink 31">
                  <a:extLst>
                    <a:ext uri="{FF2B5EF4-FFF2-40B4-BE49-F238E27FC236}">
                      <a16:creationId xmlns:a16="http://schemas.microsoft.com/office/drawing/2014/main" id="{6A29A4B5-8A9D-6709-1C86-0B631A047566}"/>
                    </a:ext>
                  </a:extLst>
                </p:cNvPr>
                <p:cNvPicPr/>
                <p:nvPr/>
              </p:nvPicPr>
              <p:blipFill>
                <a:blip r:embed="rId268"/>
                <a:stretch>
                  <a:fillRect/>
                </a:stretch>
              </p:blipFill>
              <p:spPr>
                <a:xfrm>
                  <a:off x="11851785" y="10347705"/>
                  <a:ext cx="23292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33" name="Ink 32">
                  <a:extLst>
                    <a:ext uri="{FF2B5EF4-FFF2-40B4-BE49-F238E27FC236}">
                      <a16:creationId xmlns:a16="http://schemas.microsoft.com/office/drawing/2014/main" id="{674F5ABA-4AA5-FF88-6448-0BBC2943EFC6}"/>
                    </a:ext>
                  </a:extLst>
                </p14:cNvPr>
                <p14:cNvContentPartPr/>
                <p14:nvPr/>
              </p14:nvContentPartPr>
              <p14:xfrm>
                <a:off x="12190545" y="10419345"/>
                <a:ext cx="885960" cy="337680"/>
              </p14:xfrm>
            </p:contentPart>
          </mc:Choice>
          <mc:Fallback>
            <p:pic>
              <p:nvPicPr>
                <p:cNvPr id="33" name="Ink 32">
                  <a:extLst>
                    <a:ext uri="{FF2B5EF4-FFF2-40B4-BE49-F238E27FC236}">
                      <a16:creationId xmlns:a16="http://schemas.microsoft.com/office/drawing/2014/main" id="{674F5ABA-4AA5-FF88-6448-0BBC2943EFC6}"/>
                    </a:ext>
                  </a:extLst>
                </p:cNvPr>
                <p:cNvPicPr/>
                <p:nvPr/>
              </p:nvPicPr>
              <p:blipFill>
                <a:blip r:embed="rId270"/>
                <a:stretch>
                  <a:fillRect/>
                </a:stretch>
              </p:blipFill>
              <p:spPr>
                <a:xfrm>
                  <a:off x="12175425" y="10404225"/>
                  <a:ext cx="91656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34" name="Ink 33">
                  <a:extLst>
                    <a:ext uri="{FF2B5EF4-FFF2-40B4-BE49-F238E27FC236}">
                      <a16:creationId xmlns:a16="http://schemas.microsoft.com/office/drawing/2014/main" id="{93910A32-EF3A-DE92-2AF7-DD7C01083513}"/>
                    </a:ext>
                  </a:extLst>
                </p14:cNvPr>
                <p14:cNvContentPartPr/>
                <p14:nvPr/>
              </p14:nvContentPartPr>
              <p14:xfrm>
                <a:off x="13395825" y="10440585"/>
                <a:ext cx="101160" cy="501480"/>
              </p14:xfrm>
            </p:contentPart>
          </mc:Choice>
          <mc:Fallback>
            <p:pic>
              <p:nvPicPr>
                <p:cNvPr id="34" name="Ink 33">
                  <a:extLst>
                    <a:ext uri="{FF2B5EF4-FFF2-40B4-BE49-F238E27FC236}">
                      <a16:creationId xmlns:a16="http://schemas.microsoft.com/office/drawing/2014/main" id="{93910A32-EF3A-DE92-2AF7-DD7C01083513}"/>
                    </a:ext>
                  </a:extLst>
                </p:cNvPr>
                <p:cNvPicPr/>
                <p:nvPr/>
              </p:nvPicPr>
              <p:blipFill>
                <a:blip r:embed="rId272"/>
                <a:stretch>
                  <a:fillRect/>
                </a:stretch>
              </p:blipFill>
              <p:spPr>
                <a:xfrm>
                  <a:off x="13380705" y="10425465"/>
                  <a:ext cx="131760" cy="53208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35" name="Ink 34">
                  <a:extLst>
                    <a:ext uri="{FF2B5EF4-FFF2-40B4-BE49-F238E27FC236}">
                      <a16:creationId xmlns:a16="http://schemas.microsoft.com/office/drawing/2014/main" id="{84C9BD9A-61E5-A8B8-C950-53422B726743}"/>
                    </a:ext>
                  </a:extLst>
                </p14:cNvPr>
                <p14:cNvContentPartPr/>
                <p14:nvPr/>
              </p14:nvContentPartPr>
              <p14:xfrm>
                <a:off x="13606065" y="10577745"/>
                <a:ext cx="669600" cy="268560"/>
              </p14:xfrm>
            </p:contentPart>
          </mc:Choice>
          <mc:Fallback>
            <p:pic>
              <p:nvPicPr>
                <p:cNvPr id="35" name="Ink 34">
                  <a:extLst>
                    <a:ext uri="{FF2B5EF4-FFF2-40B4-BE49-F238E27FC236}">
                      <a16:creationId xmlns:a16="http://schemas.microsoft.com/office/drawing/2014/main" id="{84C9BD9A-61E5-A8B8-C950-53422B726743}"/>
                    </a:ext>
                  </a:extLst>
                </p:cNvPr>
                <p:cNvPicPr/>
                <p:nvPr/>
              </p:nvPicPr>
              <p:blipFill>
                <a:blip r:embed="rId274"/>
                <a:stretch>
                  <a:fillRect/>
                </a:stretch>
              </p:blipFill>
              <p:spPr>
                <a:xfrm>
                  <a:off x="13590945" y="10562625"/>
                  <a:ext cx="70020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36" name="Ink 35">
                  <a:extLst>
                    <a:ext uri="{FF2B5EF4-FFF2-40B4-BE49-F238E27FC236}">
                      <a16:creationId xmlns:a16="http://schemas.microsoft.com/office/drawing/2014/main" id="{33D14617-7E23-C13E-02C1-67761B5767FB}"/>
                    </a:ext>
                  </a:extLst>
                </p14:cNvPr>
                <p14:cNvContentPartPr/>
                <p14:nvPr/>
              </p14:nvContentPartPr>
              <p14:xfrm>
                <a:off x="14327145" y="10591065"/>
                <a:ext cx="299880" cy="233280"/>
              </p14:xfrm>
            </p:contentPart>
          </mc:Choice>
          <mc:Fallback>
            <p:pic>
              <p:nvPicPr>
                <p:cNvPr id="36" name="Ink 35">
                  <a:extLst>
                    <a:ext uri="{FF2B5EF4-FFF2-40B4-BE49-F238E27FC236}">
                      <a16:creationId xmlns:a16="http://schemas.microsoft.com/office/drawing/2014/main" id="{33D14617-7E23-C13E-02C1-67761B5767FB}"/>
                    </a:ext>
                  </a:extLst>
                </p:cNvPr>
                <p:cNvPicPr/>
                <p:nvPr/>
              </p:nvPicPr>
              <p:blipFill>
                <a:blip r:embed="rId276"/>
                <a:stretch>
                  <a:fillRect/>
                </a:stretch>
              </p:blipFill>
              <p:spPr>
                <a:xfrm>
                  <a:off x="14312025" y="10575585"/>
                  <a:ext cx="33012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37" name="Ink 36">
                  <a:extLst>
                    <a:ext uri="{FF2B5EF4-FFF2-40B4-BE49-F238E27FC236}">
                      <a16:creationId xmlns:a16="http://schemas.microsoft.com/office/drawing/2014/main" id="{AF8CD1C8-AA8E-790A-F369-117E6E3F5C57}"/>
                    </a:ext>
                  </a:extLst>
                </p14:cNvPr>
                <p14:cNvContentPartPr/>
                <p14:nvPr/>
              </p14:nvContentPartPr>
              <p14:xfrm>
                <a:off x="14713785" y="10526265"/>
                <a:ext cx="250560" cy="281520"/>
              </p14:xfrm>
            </p:contentPart>
          </mc:Choice>
          <mc:Fallback>
            <p:pic>
              <p:nvPicPr>
                <p:cNvPr id="37" name="Ink 36">
                  <a:extLst>
                    <a:ext uri="{FF2B5EF4-FFF2-40B4-BE49-F238E27FC236}">
                      <a16:creationId xmlns:a16="http://schemas.microsoft.com/office/drawing/2014/main" id="{AF8CD1C8-AA8E-790A-F369-117E6E3F5C57}"/>
                    </a:ext>
                  </a:extLst>
                </p:cNvPr>
                <p:cNvPicPr/>
                <p:nvPr/>
              </p:nvPicPr>
              <p:blipFill>
                <a:blip r:embed="rId278"/>
                <a:stretch>
                  <a:fillRect/>
                </a:stretch>
              </p:blipFill>
              <p:spPr>
                <a:xfrm>
                  <a:off x="14698305" y="10511145"/>
                  <a:ext cx="28080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38" name="Ink 37">
                  <a:extLst>
                    <a:ext uri="{FF2B5EF4-FFF2-40B4-BE49-F238E27FC236}">
                      <a16:creationId xmlns:a16="http://schemas.microsoft.com/office/drawing/2014/main" id="{31332EDF-CA21-7E7D-329A-F643FBC78622}"/>
                    </a:ext>
                  </a:extLst>
                </p14:cNvPr>
                <p14:cNvContentPartPr/>
                <p14:nvPr/>
              </p14:nvContentPartPr>
              <p14:xfrm>
                <a:off x="14889105" y="10651185"/>
                <a:ext cx="251280" cy="103680"/>
              </p14:xfrm>
            </p:contentPart>
          </mc:Choice>
          <mc:Fallback>
            <p:pic>
              <p:nvPicPr>
                <p:cNvPr id="38" name="Ink 37">
                  <a:extLst>
                    <a:ext uri="{FF2B5EF4-FFF2-40B4-BE49-F238E27FC236}">
                      <a16:creationId xmlns:a16="http://schemas.microsoft.com/office/drawing/2014/main" id="{31332EDF-CA21-7E7D-329A-F643FBC78622}"/>
                    </a:ext>
                  </a:extLst>
                </p:cNvPr>
                <p:cNvPicPr/>
                <p:nvPr/>
              </p:nvPicPr>
              <p:blipFill>
                <a:blip r:embed="rId280"/>
                <a:stretch>
                  <a:fillRect/>
                </a:stretch>
              </p:blipFill>
              <p:spPr>
                <a:xfrm>
                  <a:off x="14873985" y="10636065"/>
                  <a:ext cx="2815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39" name="Ink 38">
                  <a:extLst>
                    <a:ext uri="{FF2B5EF4-FFF2-40B4-BE49-F238E27FC236}">
                      <a16:creationId xmlns:a16="http://schemas.microsoft.com/office/drawing/2014/main" id="{7E8712F8-3D14-5FDF-1765-8930053E7C20}"/>
                    </a:ext>
                  </a:extLst>
                </p14:cNvPr>
                <p14:cNvContentPartPr/>
                <p14:nvPr/>
              </p14:nvContentPartPr>
              <p14:xfrm>
                <a:off x="15174945" y="10557225"/>
                <a:ext cx="10440" cy="63720"/>
              </p14:xfrm>
            </p:contentPart>
          </mc:Choice>
          <mc:Fallback>
            <p:pic>
              <p:nvPicPr>
                <p:cNvPr id="39" name="Ink 38">
                  <a:extLst>
                    <a:ext uri="{FF2B5EF4-FFF2-40B4-BE49-F238E27FC236}">
                      <a16:creationId xmlns:a16="http://schemas.microsoft.com/office/drawing/2014/main" id="{7E8712F8-3D14-5FDF-1765-8930053E7C20}"/>
                    </a:ext>
                  </a:extLst>
                </p:cNvPr>
                <p:cNvPicPr/>
                <p:nvPr/>
              </p:nvPicPr>
              <p:blipFill>
                <a:blip r:embed="rId282"/>
                <a:stretch>
                  <a:fillRect/>
                </a:stretch>
              </p:blipFill>
              <p:spPr>
                <a:xfrm>
                  <a:off x="15159825" y="10542105"/>
                  <a:ext cx="4068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40" name="Ink 39">
                  <a:extLst>
                    <a:ext uri="{FF2B5EF4-FFF2-40B4-BE49-F238E27FC236}">
                      <a16:creationId xmlns:a16="http://schemas.microsoft.com/office/drawing/2014/main" id="{2631FA70-A986-44AF-18C2-DA493BDCAF93}"/>
                    </a:ext>
                  </a:extLst>
                </p14:cNvPr>
                <p14:cNvContentPartPr/>
                <p14:nvPr/>
              </p14:nvContentPartPr>
              <p14:xfrm>
                <a:off x="15272865" y="10581345"/>
                <a:ext cx="381960" cy="216000"/>
              </p14:xfrm>
            </p:contentPart>
          </mc:Choice>
          <mc:Fallback>
            <p:pic>
              <p:nvPicPr>
                <p:cNvPr id="40" name="Ink 39">
                  <a:extLst>
                    <a:ext uri="{FF2B5EF4-FFF2-40B4-BE49-F238E27FC236}">
                      <a16:creationId xmlns:a16="http://schemas.microsoft.com/office/drawing/2014/main" id="{2631FA70-A986-44AF-18C2-DA493BDCAF93}"/>
                    </a:ext>
                  </a:extLst>
                </p:cNvPr>
                <p:cNvPicPr/>
                <p:nvPr/>
              </p:nvPicPr>
              <p:blipFill>
                <a:blip r:embed="rId284"/>
                <a:stretch>
                  <a:fillRect/>
                </a:stretch>
              </p:blipFill>
              <p:spPr>
                <a:xfrm>
                  <a:off x="15257745" y="10566225"/>
                  <a:ext cx="41256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79" name="Ink 178">
                  <a:extLst>
                    <a:ext uri="{FF2B5EF4-FFF2-40B4-BE49-F238E27FC236}">
                      <a16:creationId xmlns:a16="http://schemas.microsoft.com/office/drawing/2014/main" id="{F78FD7DA-EC4A-6904-DD74-F9D422976BC8}"/>
                    </a:ext>
                  </a:extLst>
                </p14:cNvPr>
                <p14:cNvContentPartPr/>
                <p14:nvPr/>
              </p14:nvContentPartPr>
              <p14:xfrm>
                <a:off x="8476785" y="9692145"/>
                <a:ext cx="131040" cy="1104840"/>
              </p14:xfrm>
            </p:contentPart>
          </mc:Choice>
          <mc:Fallback>
            <p:pic>
              <p:nvPicPr>
                <p:cNvPr id="179" name="Ink 178">
                  <a:extLst>
                    <a:ext uri="{FF2B5EF4-FFF2-40B4-BE49-F238E27FC236}">
                      <a16:creationId xmlns:a16="http://schemas.microsoft.com/office/drawing/2014/main" id="{F78FD7DA-EC4A-6904-DD74-F9D422976BC8}"/>
                    </a:ext>
                  </a:extLst>
                </p:cNvPr>
                <p:cNvPicPr/>
                <p:nvPr/>
              </p:nvPicPr>
              <p:blipFill>
                <a:blip r:embed="rId286"/>
                <a:stretch>
                  <a:fillRect/>
                </a:stretch>
              </p:blipFill>
              <p:spPr>
                <a:xfrm>
                  <a:off x="8461665" y="9676665"/>
                  <a:ext cx="161280" cy="113544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81" name="Ink 180">
                  <a:extLst>
                    <a:ext uri="{FF2B5EF4-FFF2-40B4-BE49-F238E27FC236}">
                      <a16:creationId xmlns:a16="http://schemas.microsoft.com/office/drawing/2014/main" id="{1084234C-CA24-F2DF-0A73-10C012B8CF3B}"/>
                    </a:ext>
                  </a:extLst>
                </p14:cNvPr>
                <p14:cNvContentPartPr/>
                <p14:nvPr/>
              </p14:nvContentPartPr>
              <p14:xfrm>
                <a:off x="6462225" y="9974385"/>
                <a:ext cx="488880" cy="471600"/>
              </p14:xfrm>
            </p:contentPart>
          </mc:Choice>
          <mc:Fallback>
            <p:pic>
              <p:nvPicPr>
                <p:cNvPr id="181" name="Ink 180">
                  <a:extLst>
                    <a:ext uri="{FF2B5EF4-FFF2-40B4-BE49-F238E27FC236}">
                      <a16:creationId xmlns:a16="http://schemas.microsoft.com/office/drawing/2014/main" id="{1084234C-CA24-F2DF-0A73-10C012B8CF3B}"/>
                    </a:ext>
                  </a:extLst>
                </p:cNvPr>
                <p:cNvPicPr/>
                <p:nvPr/>
              </p:nvPicPr>
              <p:blipFill>
                <a:blip r:embed="rId288"/>
                <a:stretch>
                  <a:fillRect/>
                </a:stretch>
              </p:blipFill>
              <p:spPr>
                <a:xfrm>
                  <a:off x="6447105" y="9959265"/>
                  <a:ext cx="519120" cy="50220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82" name="Ink 181">
                  <a:extLst>
                    <a:ext uri="{FF2B5EF4-FFF2-40B4-BE49-F238E27FC236}">
                      <a16:creationId xmlns:a16="http://schemas.microsoft.com/office/drawing/2014/main" id="{779FA5D8-3D77-D0CC-C633-0E3F0D074DF5}"/>
                    </a:ext>
                  </a:extLst>
                </p14:cNvPr>
                <p14:cNvContentPartPr/>
                <p14:nvPr/>
              </p14:nvContentPartPr>
              <p14:xfrm>
                <a:off x="7012665" y="10161225"/>
                <a:ext cx="255600" cy="271440"/>
              </p14:xfrm>
            </p:contentPart>
          </mc:Choice>
          <mc:Fallback>
            <p:pic>
              <p:nvPicPr>
                <p:cNvPr id="182" name="Ink 181">
                  <a:extLst>
                    <a:ext uri="{FF2B5EF4-FFF2-40B4-BE49-F238E27FC236}">
                      <a16:creationId xmlns:a16="http://schemas.microsoft.com/office/drawing/2014/main" id="{779FA5D8-3D77-D0CC-C633-0E3F0D074DF5}"/>
                    </a:ext>
                  </a:extLst>
                </p:cNvPr>
                <p:cNvPicPr/>
                <p:nvPr/>
              </p:nvPicPr>
              <p:blipFill>
                <a:blip r:embed="rId290"/>
                <a:stretch>
                  <a:fillRect/>
                </a:stretch>
              </p:blipFill>
              <p:spPr>
                <a:xfrm>
                  <a:off x="6997545" y="10146105"/>
                  <a:ext cx="28584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83" name="Ink 182">
                  <a:extLst>
                    <a:ext uri="{FF2B5EF4-FFF2-40B4-BE49-F238E27FC236}">
                      <a16:creationId xmlns:a16="http://schemas.microsoft.com/office/drawing/2014/main" id="{5D8A4F2B-E760-15D0-AE4B-FCAA602ABE6C}"/>
                    </a:ext>
                  </a:extLst>
                </p14:cNvPr>
                <p14:cNvContentPartPr/>
                <p14:nvPr/>
              </p14:nvContentPartPr>
              <p14:xfrm>
                <a:off x="7310025" y="10224945"/>
                <a:ext cx="307080" cy="114840"/>
              </p14:xfrm>
            </p:contentPart>
          </mc:Choice>
          <mc:Fallback>
            <p:pic>
              <p:nvPicPr>
                <p:cNvPr id="183" name="Ink 182">
                  <a:extLst>
                    <a:ext uri="{FF2B5EF4-FFF2-40B4-BE49-F238E27FC236}">
                      <a16:creationId xmlns:a16="http://schemas.microsoft.com/office/drawing/2014/main" id="{5D8A4F2B-E760-15D0-AE4B-FCAA602ABE6C}"/>
                    </a:ext>
                  </a:extLst>
                </p:cNvPr>
                <p:cNvPicPr/>
                <p:nvPr/>
              </p:nvPicPr>
              <p:blipFill>
                <a:blip r:embed="rId292"/>
                <a:stretch>
                  <a:fillRect/>
                </a:stretch>
              </p:blipFill>
              <p:spPr>
                <a:xfrm>
                  <a:off x="7294545" y="10209825"/>
                  <a:ext cx="3376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84" name="Ink 183">
                  <a:extLst>
                    <a:ext uri="{FF2B5EF4-FFF2-40B4-BE49-F238E27FC236}">
                      <a16:creationId xmlns:a16="http://schemas.microsoft.com/office/drawing/2014/main" id="{A67E76D1-04E1-EB9D-CCA3-CDB46A976FF5}"/>
                    </a:ext>
                  </a:extLst>
                </p14:cNvPr>
                <p14:cNvContentPartPr/>
                <p14:nvPr/>
              </p14:nvContentPartPr>
              <p14:xfrm>
                <a:off x="7665705" y="10048905"/>
                <a:ext cx="351360" cy="216360"/>
              </p14:xfrm>
            </p:contentPart>
          </mc:Choice>
          <mc:Fallback>
            <p:pic>
              <p:nvPicPr>
                <p:cNvPr id="184" name="Ink 183">
                  <a:extLst>
                    <a:ext uri="{FF2B5EF4-FFF2-40B4-BE49-F238E27FC236}">
                      <a16:creationId xmlns:a16="http://schemas.microsoft.com/office/drawing/2014/main" id="{A67E76D1-04E1-EB9D-CCA3-CDB46A976FF5}"/>
                    </a:ext>
                  </a:extLst>
                </p:cNvPr>
                <p:cNvPicPr/>
                <p:nvPr/>
              </p:nvPicPr>
              <p:blipFill>
                <a:blip r:embed="rId294"/>
                <a:stretch>
                  <a:fillRect/>
                </a:stretch>
              </p:blipFill>
              <p:spPr>
                <a:xfrm>
                  <a:off x="7650585" y="10033785"/>
                  <a:ext cx="3819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85" name="Ink 184">
                  <a:extLst>
                    <a:ext uri="{FF2B5EF4-FFF2-40B4-BE49-F238E27FC236}">
                      <a16:creationId xmlns:a16="http://schemas.microsoft.com/office/drawing/2014/main" id="{C761F5FC-754A-CE6D-3148-7EDACFC08AE5}"/>
                    </a:ext>
                  </a:extLst>
                </p14:cNvPr>
                <p14:cNvContentPartPr/>
                <p14:nvPr/>
              </p14:nvContentPartPr>
              <p14:xfrm>
                <a:off x="7996545" y="9955665"/>
                <a:ext cx="14400" cy="349920"/>
              </p14:xfrm>
            </p:contentPart>
          </mc:Choice>
          <mc:Fallback>
            <p:pic>
              <p:nvPicPr>
                <p:cNvPr id="185" name="Ink 184">
                  <a:extLst>
                    <a:ext uri="{FF2B5EF4-FFF2-40B4-BE49-F238E27FC236}">
                      <a16:creationId xmlns:a16="http://schemas.microsoft.com/office/drawing/2014/main" id="{C761F5FC-754A-CE6D-3148-7EDACFC08AE5}"/>
                    </a:ext>
                  </a:extLst>
                </p:cNvPr>
                <p:cNvPicPr/>
                <p:nvPr/>
              </p:nvPicPr>
              <p:blipFill>
                <a:blip r:embed="rId296"/>
                <a:stretch>
                  <a:fillRect/>
                </a:stretch>
              </p:blipFill>
              <p:spPr>
                <a:xfrm>
                  <a:off x="7981425" y="9940545"/>
                  <a:ext cx="4500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86" name="Ink 185">
                  <a:extLst>
                    <a:ext uri="{FF2B5EF4-FFF2-40B4-BE49-F238E27FC236}">
                      <a16:creationId xmlns:a16="http://schemas.microsoft.com/office/drawing/2014/main" id="{52BED0A7-2852-4C0A-9339-B08255E012AD}"/>
                    </a:ext>
                  </a:extLst>
                </p14:cNvPr>
                <p14:cNvContentPartPr/>
                <p14:nvPr/>
              </p14:nvContentPartPr>
              <p14:xfrm>
                <a:off x="8102385" y="10023345"/>
                <a:ext cx="213120" cy="274320"/>
              </p14:xfrm>
            </p:contentPart>
          </mc:Choice>
          <mc:Fallback>
            <p:pic>
              <p:nvPicPr>
                <p:cNvPr id="186" name="Ink 185">
                  <a:extLst>
                    <a:ext uri="{FF2B5EF4-FFF2-40B4-BE49-F238E27FC236}">
                      <a16:creationId xmlns:a16="http://schemas.microsoft.com/office/drawing/2014/main" id="{52BED0A7-2852-4C0A-9339-B08255E012AD}"/>
                    </a:ext>
                  </a:extLst>
                </p:cNvPr>
                <p:cNvPicPr/>
                <p:nvPr/>
              </p:nvPicPr>
              <p:blipFill>
                <a:blip r:embed="rId298"/>
                <a:stretch>
                  <a:fillRect/>
                </a:stretch>
              </p:blipFill>
              <p:spPr>
                <a:xfrm>
                  <a:off x="8087265" y="10007865"/>
                  <a:ext cx="24336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87" name="Ink 186">
                  <a:extLst>
                    <a:ext uri="{FF2B5EF4-FFF2-40B4-BE49-F238E27FC236}">
                      <a16:creationId xmlns:a16="http://schemas.microsoft.com/office/drawing/2014/main" id="{A14726C5-AE6F-E49E-AE92-D50749077274}"/>
                    </a:ext>
                  </a:extLst>
                </p14:cNvPr>
                <p14:cNvContentPartPr/>
                <p14:nvPr/>
              </p14:nvContentPartPr>
              <p14:xfrm>
                <a:off x="8223705" y="10133145"/>
                <a:ext cx="258840" cy="151200"/>
              </p14:xfrm>
            </p:contentPart>
          </mc:Choice>
          <mc:Fallback>
            <p:pic>
              <p:nvPicPr>
                <p:cNvPr id="187" name="Ink 186">
                  <a:extLst>
                    <a:ext uri="{FF2B5EF4-FFF2-40B4-BE49-F238E27FC236}">
                      <a16:creationId xmlns:a16="http://schemas.microsoft.com/office/drawing/2014/main" id="{A14726C5-AE6F-E49E-AE92-D50749077274}"/>
                    </a:ext>
                  </a:extLst>
                </p:cNvPr>
                <p:cNvPicPr/>
                <p:nvPr/>
              </p:nvPicPr>
              <p:blipFill>
                <a:blip r:embed="rId300"/>
                <a:stretch>
                  <a:fillRect/>
                </a:stretch>
              </p:blipFill>
              <p:spPr>
                <a:xfrm>
                  <a:off x="8208225" y="10118025"/>
                  <a:ext cx="289440" cy="181440"/>
                </a:xfrm>
                <a:prstGeom prst="rect">
                  <a:avLst/>
                </a:prstGeom>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7"/>
          <p:cNvPicPr preferRelativeResize="0"/>
          <p:nvPr/>
        </p:nvPicPr>
        <p:blipFill rotWithShape="1">
          <a:blip r:embed="rId3">
            <a:alphaModFix/>
          </a:blip>
          <a:srcRect/>
          <a:stretch/>
        </p:blipFill>
        <p:spPr>
          <a:xfrm>
            <a:off x="0" y="398"/>
            <a:ext cx="20104100" cy="11575864"/>
          </a:xfrm>
          <a:prstGeom prst="rect">
            <a:avLst/>
          </a:prstGeom>
          <a:noFill/>
          <a:ln>
            <a:noFill/>
          </a:ln>
        </p:spPr>
      </p:pic>
      <p:sp>
        <p:nvSpPr>
          <p:cNvPr id="100" name="Google Shape;100;p7"/>
          <p:cNvSpPr txBox="1"/>
          <p:nvPr/>
        </p:nvSpPr>
        <p:spPr>
          <a:xfrm>
            <a:off x="1348915" y="1258198"/>
            <a:ext cx="8535726" cy="19194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1873">
              <a:solidFill>
                <a:schemeClr val="dk1"/>
              </a:solidFill>
              <a:latin typeface="Times New Roman"/>
              <a:ea typeface="Times New Roman"/>
              <a:cs typeface="Times New Roman"/>
              <a:sym typeface="Times New Roman"/>
            </a:endParaRPr>
          </a:p>
        </p:txBody>
      </p:sp>
      <p:sp>
        <p:nvSpPr>
          <p:cNvPr id="101" name="Google Shape;101;p7"/>
          <p:cNvSpPr txBox="1"/>
          <p:nvPr/>
        </p:nvSpPr>
        <p:spPr>
          <a:xfrm>
            <a:off x="908536" y="1795923"/>
            <a:ext cx="13749160" cy="8028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617" b="1">
                <a:solidFill>
                  <a:srgbClr val="31859B"/>
                </a:solidFill>
                <a:latin typeface="Times New Roman"/>
                <a:ea typeface="Times New Roman"/>
                <a:cs typeface="Times New Roman"/>
                <a:sym typeface="Times New Roman"/>
              </a:rPr>
              <a:t>How to debug your code?</a:t>
            </a:r>
            <a:endParaRPr sz="4617" b="1">
              <a:solidFill>
                <a:srgbClr val="31859B"/>
              </a:solidFill>
              <a:latin typeface="Times New Roman"/>
              <a:ea typeface="Times New Roman"/>
              <a:cs typeface="Times New Roman"/>
              <a:sym typeface="Times New Roman"/>
            </a:endParaRPr>
          </a:p>
        </p:txBody>
      </p:sp>
      <p:sp>
        <p:nvSpPr>
          <p:cNvPr id="102" name="Google Shape;102;p7"/>
          <p:cNvSpPr/>
          <p:nvPr/>
        </p:nvSpPr>
        <p:spPr>
          <a:xfrm>
            <a:off x="349637" y="2875809"/>
            <a:ext cx="17307008" cy="8133252"/>
          </a:xfrm>
          <a:prstGeom prst="rect">
            <a:avLst/>
          </a:prstGeom>
          <a:noFill/>
          <a:ln>
            <a:noFill/>
          </a:ln>
        </p:spPr>
        <p:txBody>
          <a:bodyPr spcFirstLastPara="1" wrap="square" lIns="91425" tIns="45700" rIns="91425" bIns="45700" anchor="t" anchorCtr="0">
            <a:spAutoFit/>
          </a:bodyPr>
          <a:lstStyle/>
          <a:p>
            <a:pPr marL="20942" marR="1169627" lvl="0" indent="-251333" algn="l" rtl="0">
              <a:lnSpc>
                <a:spcPct val="101499"/>
              </a:lnSpc>
              <a:spcBef>
                <a:spcPts val="0"/>
              </a:spcBef>
              <a:spcAft>
                <a:spcPts val="0"/>
              </a:spcAft>
              <a:buClr>
                <a:schemeClr val="dk1"/>
              </a:buClr>
              <a:buSzPts val="3958"/>
              <a:buFont typeface="Times New Roman"/>
              <a:buAutoNum type="arabicParenR"/>
            </a:pPr>
            <a:r>
              <a:rPr lang="en-US" sz="3958">
                <a:solidFill>
                  <a:schemeClr val="dk1"/>
                </a:solidFill>
                <a:latin typeface="Times New Roman"/>
                <a:ea typeface="Times New Roman"/>
                <a:cs typeface="Times New Roman"/>
                <a:sym typeface="Times New Roman"/>
              </a:rPr>
              <a:t>Try to debug on your own by </a:t>
            </a:r>
            <a:r>
              <a:rPr lang="en-US" sz="3958">
                <a:solidFill>
                  <a:schemeClr val="dk1"/>
                </a:solidFill>
                <a:highlight>
                  <a:srgbClr val="FFFF00"/>
                </a:highlight>
                <a:latin typeface="Times New Roman"/>
                <a:ea typeface="Times New Roman"/>
                <a:cs typeface="Times New Roman"/>
                <a:sym typeface="Times New Roman"/>
              </a:rPr>
              <a:t>reading &amp; understanding the error</a:t>
            </a:r>
            <a:endParaRPr/>
          </a:p>
          <a:p>
            <a:pPr marL="20942" marR="1169627" lvl="0" indent="0" algn="l" rtl="0">
              <a:lnSpc>
                <a:spcPct val="101499"/>
              </a:lnSpc>
              <a:spcBef>
                <a:spcPts val="148"/>
              </a:spcBef>
              <a:spcAft>
                <a:spcPts val="0"/>
              </a:spcAft>
              <a:buNone/>
            </a:pPr>
            <a:r>
              <a:rPr lang="en-US" sz="3958">
                <a:solidFill>
                  <a:schemeClr val="dk1"/>
                </a:solidFill>
                <a:highlight>
                  <a:srgbClr val="FFFF00"/>
                </a:highlight>
                <a:latin typeface="Times New Roman"/>
                <a:ea typeface="Times New Roman"/>
                <a:cs typeface="Times New Roman"/>
                <a:sym typeface="Times New Roman"/>
              </a:rPr>
              <a:t>message</a:t>
            </a:r>
            <a:r>
              <a:rPr lang="en-US" sz="3958">
                <a:solidFill>
                  <a:schemeClr val="dk1"/>
                </a:solidFill>
                <a:latin typeface="Times New Roman"/>
                <a:ea typeface="Times New Roman"/>
                <a:cs typeface="Times New Roman"/>
                <a:sym typeface="Times New Roman"/>
              </a:rPr>
              <a:t>- This is an essential step in the learning process.</a:t>
            </a:r>
            <a:endParaRPr/>
          </a:p>
          <a:p>
            <a:pPr marL="20942" marR="1169627" lvl="0" indent="0" algn="l" rtl="0">
              <a:lnSpc>
                <a:spcPct val="101499"/>
              </a:lnSpc>
              <a:spcBef>
                <a:spcPts val="148"/>
              </a:spcBef>
              <a:spcAft>
                <a:spcPts val="0"/>
              </a:spcAft>
              <a:buClr>
                <a:schemeClr val="dk1"/>
              </a:buClr>
              <a:buSzPts val="3958"/>
              <a:buFont typeface="Calibri"/>
              <a:buNone/>
            </a:pPr>
            <a:endParaRPr sz="3958">
              <a:solidFill>
                <a:schemeClr val="dk1"/>
              </a:solidFill>
              <a:latin typeface="Times New Roman"/>
              <a:ea typeface="Times New Roman"/>
              <a:cs typeface="Times New Roman"/>
              <a:sym typeface="Times New Roman"/>
            </a:endParaRPr>
          </a:p>
          <a:p>
            <a:pPr marL="20942" marR="1169627" lvl="0" indent="-251333" algn="l" rtl="0">
              <a:lnSpc>
                <a:spcPct val="101499"/>
              </a:lnSpc>
              <a:spcBef>
                <a:spcPts val="148"/>
              </a:spcBef>
              <a:spcAft>
                <a:spcPts val="0"/>
              </a:spcAft>
              <a:buClr>
                <a:schemeClr val="dk1"/>
              </a:buClr>
              <a:buSzPts val="3958"/>
              <a:buFont typeface="Times New Roman"/>
              <a:buAutoNum type="arabicParenR"/>
            </a:pPr>
            <a:r>
              <a:rPr lang="en-US" sz="3958">
                <a:solidFill>
                  <a:schemeClr val="dk1"/>
                </a:solidFill>
                <a:highlight>
                  <a:srgbClr val="FFFF00"/>
                </a:highlight>
                <a:latin typeface="Times New Roman"/>
                <a:ea typeface="Times New Roman"/>
                <a:cs typeface="Times New Roman"/>
                <a:sym typeface="Times New Roman"/>
              </a:rPr>
              <a:t>Refer to Python Codebooks</a:t>
            </a:r>
            <a:r>
              <a:rPr lang="en-US" sz="3958">
                <a:solidFill>
                  <a:schemeClr val="dk1"/>
                </a:solidFill>
                <a:latin typeface="Times New Roman"/>
                <a:ea typeface="Times New Roman"/>
                <a:cs typeface="Times New Roman"/>
                <a:sym typeface="Times New Roman"/>
              </a:rPr>
              <a:t> shared in the Program Overview course.</a:t>
            </a:r>
            <a:endParaRPr sz="3958">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3958"/>
              <a:buFont typeface="Calibri"/>
              <a:buNone/>
            </a:pPr>
            <a:endParaRPr sz="3958">
              <a:solidFill>
                <a:schemeClr val="dk1"/>
              </a:solidFill>
              <a:latin typeface="Times New Roman"/>
              <a:ea typeface="Times New Roman"/>
              <a:cs typeface="Times New Roman"/>
              <a:sym typeface="Times New Roman"/>
            </a:endParaRPr>
          </a:p>
          <a:p>
            <a:pPr marL="20942" marR="372773" lvl="0" indent="-251333" algn="l" rtl="0">
              <a:lnSpc>
                <a:spcPct val="101499"/>
              </a:lnSpc>
              <a:spcBef>
                <a:spcPts val="8"/>
              </a:spcBef>
              <a:spcAft>
                <a:spcPts val="0"/>
              </a:spcAft>
              <a:buClr>
                <a:schemeClr val="dk1"/>
              </a:buClr>
              <a:buSzPts val="3958"/>
              <a:buFont typeface="Times New Roman"/>
              <a:buAutoNum type="arabicParenR"/>
            </a:pPr>
            <a:r>
              <a:rPr lang="en-US" sz="3958">
                <a:solidFill>
                  <a:schemeClr val="dk1"/>
                </a:solidFill>
                <a:latin typeface="Times New Roman"/>
                <a:ea typeface="Times New Roman"/>
                <a:cs typeface="Times New Roman"/>
                <a:sym typeface="Times New Roman"/>
              </a:rPr>
              <a:t> Discuss it with the Peers over </a:t>
            </a:r>
            <a:r>
              <a:rPr lang="en-US" sz="3958">
                <a:solidFill>
                  <a:schemeClr val="dk1"/>
                </a:solidFill>
                <a:highlight>
                  <a:srgbClr val="FFFF00"/>
                </a:highlight>
                <a:latin typeface="Times New Roman"/>
                <a:ea typeface="Times New Roman"/>
                <a:cs typeface="Times New Roman"/>
                <a:sym typeface="Times New Roman"/>
              </a:rPr>
              <a:t>WhatsApp groups</a:t>
            </a:r>
            <a:r>
              <a:rPr lang="en-US" sz="3958">
                <a:solidFill>
                  <a:schemeClr val="dk1"/>
                </a:solidFill>
                <a:latin typeface="Times New Roman"/>
                <a:ea typeface="Times New Roman"/>
                <a:cs typeface="Times New Roman"/>
                <a:sym typeface="Times New Roman"/>
              </a:rPr>
              <a:t>. It will help others in the group understand various nuances of coding.</a:t>
            </a:r>
            <a:endParaRPr sz="3958">
              <a:solidFill>
                <a:schemeClr val="dk1"/>
              </a:solidFill>
              <a:latin typeface="Times New Roman"/>
              <a:ea typeface="Times New Roman"/>
              <a:cs typeface="Times New Roman"/>
              <a:sym typeface="Times New Roman"/>
            </a:endParaRPr>
          </a:p>
          <a:p>
            <a:pPr marL="0" marR="0" lvl="0" indent="0" algn="just" rtl="0">
              <a:spcBef>
                <a:spcPts val="8"/>
              </a:spcBef>
              <a:spcAft>
                <a:spcPts val="0"/>
              </a:spcAft>
              <a:buClr>
                <a:schemeClr val="dk1"/>
              </a:buClr>
              <a:buSzPts val="3958"/>
              <a:buFont typeface="Calibri"/>
              <a:buNone/>
            </a:pPr>
            <a:endParaRPr sz="3958">
              <a:solidFill>
                <a:schemeClr val="dk1"/>
              </a:solidFill>
              <a:latin typeface="Times New Roman"/>
              <a:ea typeface="Times New Roman"/>
              <a:cs typeface="Times New Roman"/>
              <a:sym typeface="Times New Roman"/>
            </a:endParaRPr>
          </a:p>
          <a:p>
            <a:pPr marL="20942" marR="34555" lvl="0" indent="-251333" algn="l" rtl="0">
              <a:lnSpc>
                <a:spcPct val="101400"/>
              </a:lnSpc>
              <a:spcBef>
                <a:spcPts val="8"/>
              </a:spcBef>
              <a:spcAft>
                <a:spcPts val="0"/>
              </a:spcAft>
              <a:buClr>
                <a:schemeClr val="dk1"/>
              </a:buClr>
              <a:buSzPts val="3958"/>
              <a:buFont typeface="Times New Roman"/>
              <a:buAutoNum type="arabicParenR"/>
            </a:pPr>
            <a:r>
              <a:rPr lang="en-US" sz="3958">
                <a:solidFill>
                  <a:schemeClr val="dk1"/>
                </a:solidFill>
                <a:latin typeface="Times New Roman"/>
                <a:ea typeface="Times New Roman"/>
                <a:cs typeface="Times New Roman"/>
                <a:sym typeface="Times New Roman"/>
              </a:rPr>
              <a:t> Search your problem on </a:t>
            </a:r>
            <a:r>
              <a:rPr lang="en-US" sz="3958">
                <a:solidFill>
                  <a:schemeClr val="dk1"/>
                </a:solidFill>
                <a:highlight>
                  <a:srgbClr val="FFFF00"/>
                </a:highlight>
                <a:latin typeface="Times New Roman"/>
                <a:ea typeface="Times New Roman"/>
                <a:cs typeface="Times New Roman"/>
                <a:sym typeface="Times New Roman"/>
              </a:rPr>
              <a:t>GL Community</a:t>
            </a:r>
            <a:r>
              <a:rPr lang="en-US" sz="3958">
                <a:solidFill>
                  <a:schemeClr val="dk1"/>
                </a:solidFill>
                <a:latin typeface="Times New Roman"/>
                <a:ea typeface="Times New Roman"/>
                <a:cs typeface="Times New Roman"/>
                <a:sym typeface="Times New Roman"/>
              </a:rPr>
              <a:t>. It takes time to build competency in Python. Even the experts regularly search for help on platforms like StackOverflow.</a:t>
            </a:r>
            <a:endParaRPr sz="3958">
              <a:solidFill>
                <a:schemeClr val="dk1"/>
              </a:solidFill>
              <a:latin typeface="Times New Roman"/>
              <a:ea typeface="Times New Roman"/>
              <a:cs typeface="Times New Roman"/>
              <a:sym typeface="Times New Roman"/>
            </a:endParaRPr>
          </a:p>
          <a:p>
            <a:pPr marL="0" marR="0" lvl="0" indent="0" algn="just" rtl="0">
              <a:spcBef>
                <a:spcPts val="66"/>
              </a:spcBef>
              <a:spcAft>
                <a:spcPts val="0"/>
              </a:spcAft>
              <a:buClr>
                <a:schemeClr val="dk1"/>
              </a:buClr>
              <a:buSzPts val="3958"/>
              <a:buFont typeface="Calibri"/>
              <a:buNone/>
            </a:pPr>
            <a:endParaRPr sz="3958">
              <a:solidFill>
                <a:schemeClr val="dk1"/>
              </a:solidFill>
              <a:latin typeface="Times New Roman"/>
              <a:ea typeface="Times New Roman"/>
              <a:cs typeface="Times New Roman"/>
              <a:sym typeface="Times New Roman"/>
            </a:endParaRPr>
          </a:p>
          <a:p>
            <a:pPr marL="20942" marR="1384284" lvl="0" indent="-251333" algn="l" rtl="0">
              <a:lnSpc>
                <a:spcPct val="126654"/>
              </a:lnSpc>
              <a:spcBef>
                <a:spcPts val="0"/>
              </a:spcBef>
              <a:spcAft>
                <a:spcPts val="0"/>
              </a:spcAft>
              <a:buClr>
                <a:schemeClr val="dk1"/>
              </a:buClr>
              <a:buSzPts val="3958"/>
              <a:buFont typeface="Times New Roman"/>
              <a:buAutoNum type="arabicParenR"/>
            </a:pPr>
            <a:r>
              <a:rPr lang="en-US" sz="3958">
                <a:solidFill>
                  <a:schemeClr val="dk1"/>
                </a:solidFill>
                <a:latin typeface="Times New Roman"/>
                <a:ea typeface="Times New Roman"/>
                <a:cs typeface="Times New Roman"/>
                <a:sym typeface="Times New Roman"/>
              </a:rPr>
              <a:t>Get your query resolved in the </a:t>
            </a:r>
            <a:r>
              <a:rPr lang="en-US" sz="3958">
                <a:solidFill>
                  <a:schemeClr val="dk1"/>
                </a:solidFill>
                <a:highlight>
                  <a:srgbClr val="FFFF00"/>
                </a:highlight>
                <a:latin typeface="Times New Roman"/>
                <a:ea typeface="Times New Roman"/>
                <a:cs typeface="Times New Roman"/>
                <a:sym typeface="Times New Roman"/>
              </a:rPr>
              <a:t>Mentor Sessions </a:t>
            </a:r>
            <a:r>
              <a:rPr lang="en-US" sz="3958">
                <a:solidFill>
                  <a:schemeClr val="dk1"/>
                </a:solidFill>
                <a:latin typeface="Times New Roman"/>
                <a:ea typeface="Times New Roman"/>
                <a:cs typeface="Times New Roman"/>
                <a:sym typeface="Times New Roman"/>
              </a:rPr>
              <a:t>or via </a:t>
            </a:r>
            <a:r>
              <a:rPr lang="en-US" sz="3958">
                <a:solidFill>
                  <a:schemeClr val="dk1"/>
                </a:solidFill>
                <a:highlight>
                  <a:srgbClr val="FFFF00"/>
                </a:highlight>
                <a:latin typeface="Times New Roman"/>
                <a:ea typeface="Times New Roman"/>
                <a:cs typeface="Times New Roman"/>
                <a:sym typeface="Times New Roman"/>
              </a:rPr>
              <a:t>Program Support </a:t>
            </a:r>
            <a:r>
              <a:rPr lang="en-US" sz="3958">
                <a:solidFill>
                  <a:schemeClr val="dk1"/>
                </a:solidFill>
                <a:latin typeface="Times New Roman"/>
                <a:ea typeface="Times New Roman"/>
                <a:cs typeface="Times New Roman"/>
                <a:sym typeface="Times New Roman"/>
              </a:rPr>
              <a:t>feature available in Olympus.</a:t>
            </a:r>
            <a:endParaRPr sz="3958">
              <a:solidFill>
                <a:schemeClr val="dk1"/>
              </a:solidFill>
              <a:latin typeface="Times New Roman"/>
              <a:ea typeface="Times New Roman"/>
              <a:cs typeface="Times New Roman"/>
              <a:sym typeface="Times New Roman"/>
            </a:endParaRPr>
          </a:p>
        </p:txBody>
      </p:sp>
      <p:pic>
        <p:nvPicPr>
          <p:cNvPr id="103" name="Google Shape;103;p7"/>
          <p:cNvPicPr preferRelativeResize="0"/>
          <p:nvPr/>
        </p:nvPicPr>
        <p:blipFill rotWithShape="1">
          <a:blip r:embed="rId4">
            <a:alphaModFix/>
          </a:blip>
          <a:srcRect/>
          <a:stretch/>
        </p:blipFill>
        <p:spPr>
          <a:xfrm>
            <a:off x="1533417" y="963366"/>
            <a:ext cx="2247029" cy="19792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8"/>
          <p:cNvPicPr preferRelativeResize="0"/>
          <p:nvPr/>
        </p:nvPicPr>
        <p:blipFill rotWithShape="1">
          <a:blip r:embed="rId3">
            <a:alphaModFix/>
          </a:blip>
          <a:srcRect/>
          <a:stretch/>
        </p:blipFill>
        <p:spPr>
          <a:xfrm>
            <a:off x="0" y="398"/>
            <a:ext cx="20104100" cy="11575864"/>
          </a:xfrm>
          <a:prstGeom prst="rect">
            <a:avLst/>
          </a:prstGeom>
          <a:noFill/>
          <a:ln>
            <a:noFill/>
          </a:ln>
        </p:spPr>
      </p:pic>
      <p:sp>
        <p:nvSpPr>
          <p:cNvPr id="109" name="Google Shape;109;p8"/>
          <p:cNvSpPr txBox="1"/>
          <p:nvPr/>
        </p:nvSpPr>
        <p:spPr>
          <a:xfrm>
            <a:off x="5085655" y="5060496"/>
            <a:ext cx="8535726" cy="19194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873">
                <a:solidFill>
                  <a:srgbClr val="366092"/>
                </a:solidFill>
                <a:latin typeface="Times New Roman"/>
                <a:ea typeface="Times New Roman"/>
                <a:cs typeface="Times New Roman"/>
                <a:sym typeface="Times New Roman"/>
              </a:rPr>
              <a:t>Any Doubts?</a:t>
            </a:r>
            <a:endParaRPr sz="11873">
              <a:solidFill>
                <a:srgbClr val="366092"/>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369</Words>
  <Application>Microsoft Macintosh PowerPoint</Application>
  <PresentationFormat>Custom</PresentationFormat>
  <Paragraphs>46</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Verdana</vt:lpstr>
      <vt:lpstr>Tahoma</vt:lpstr>
      <vt:lpstr>Arial</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Nitin Goyal</dc:creator>
  <cp:lastModifiedBy>Aniket Chhabra</cp:lastModifiedBy>
  <cp:revision>1</cp:revision>
  <dcterms:created xsi:type="dcterms:W3CDTF">2022-04-05T00:05:14Z</dcterms:created>
  <dcterms:modified xsi:type="dcterms:W3CDTF">2023-11-05T11:32:27Z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2022-01-20T00:00:00Z</vt:filetime>
  </property>
  <property fmtid="{D5CDD505-2E9C-101B-9397-08002B2CF9AE}" pid="3" name="Creator">
    <vt:lpwstr>Microsoft® PowerPoint® 2019</vt:lpwstr>
  </property>
  <property fmtid="{D5CDD505-2E9C-101B-9397-08002B2CF9AE}" pid="4" name="LastSaved">
    <vt:filetime>2022-04-05T00:00:00Z</vt:filetime>
  </property>
</Properties>
</file>